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98" r:id="rId3"/>
    <p:sldId id="259" r:id="rId4"/>
    <p:sldId id="268" r:id="rId5"/>
  </p:sldIdLst>
  <p:sldSz cx="12192000" cy="6858000"/>
  <p:notesSz cx="6797675" cy="9928225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234" userDrawn="1">
          <p15:clr>
            <a:srgbClr val="A4A3A4"/>
          </p15:clr>
        </p15:guide>
        <p15:guide id="5" pos="3749" userDrawn="1">
          <p15:clr>
            <a:srgbClr val="A4A3A4"/>
          </p15:clr>
        </p15:guide>
        <p15:guide id="6" pos="3931" userDrawn="1">
          <p15:clr>
            <a:srgbClr val="A4A3A4"/>
          </p15:clr>
        </p15:guide>
        <p15:guide id="7" pos="7446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89" autoAdjust="0"/>
    <p:restoredTop sz="78627" autoAdjust="0"/>
  </p:normalViewPr>
  <p:slideViewPr>
    <p:cSldViewPr showGuides="1">
      <p:cViewPr varScale="1">
        <p:scale>
          <a:sx n="89" d="100"/>
          <a:sy n="89" d="100"/>
        </p:scale>
        <p:origin x="1740" y="96"/>
      </p:cViewPr>
      <p:guideLst>
        <p:guide orient="horz" pos="2455"/>
        <p:guide pos="3840"/>
        <p:guide orient="horz" pos="4020"/>
        <p:guide pos="234"/>
        <p:guide pos="3749"/>
        <p:guide pos="3931"/>
        <p:guide pos="7446"/>
        <p:guide orient="horz" pos="8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notesViewPr>
    <p:cSldViewPr showGuides="1">
      <p:cViewPr varScale="1">
        <p:scale>
          <a:sx n="74" d="100"/>
          <a:sy n="74" d="100"/>
        </p:scale>
        <p:origin x="40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3377698" y="9511964"/>
            <a:ext cx="2945659" cy="153888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EA9B4304-6324-4DC4-89E7-6289AD412E80}" type="slidenum">
              <a:rPr lang="de-DE" sz="1000" smtClean="0"/>
              <a:t>‹Nr.›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754199" y="429459"/>
            <a:ext cx="579695" cy="2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7048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7" userDrawn="1">
          <p15:clr>
            <a:srgbClr val="F26B43"/>
          </p15:clr>
        </p15:guide>
        <p15:guide id="2" pos="398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22275" y="4777958"/>
            <a:ext cx="5953126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5883113" y="9511964"/>
            <a:ext cx="440244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EA9B4304-6324-4DC4-89E7-6289AD412E80}" type="slidenum">
              <a:rPr lang="de-DE" sz="1000" smtClean="0"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754199" y="429459"/>
            <a:ext cx="579695" cy="2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defRPr sz="1100" b="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600"/>
      </a:spcBef>
      <a:buClr>
        <a:schemeClr val="tx1"/>
      </a:buClr>
      <a:buFont typeface="Arial" panose="020B0604020202020204" pitchFamily="34" charset="0"/>
      <a:buChar char="•"/>
      <a:defRPr sz="1100" b="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5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58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16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5708650"/>
          </a:xfrm>
          <a:solidFill>
            <a:schemeClr val="accent6"/>
          </a:solidFill>
          <a:ln>
            <a:noFill/>
          </a:ln>
        </p:spPr>
        <p:txBody>
          <a:bodyPr lIns="72000" tIns="72000" rIns="72000" bIns="72000">
            <a:noAutofit/>
          </a:bodyPr>
          <a:lstStyle>
            <a:lvl1pPr algn="ctr">
              <a:spcBef>
                <a:spcPts val="0"/>
              </a:spcBef>
              <a:defRPr b="0"/>
            </a:lvl1pPr>
            <a:lvl2pPr algn="ctr">
              <a:defRPr/>
            </a:lvl2pPr>
          </a:lstStyle>
          <a:p>
            <a:pPr lvl="0"/>
            <a:r>
              <a:rPr lang="de-DE" dirty="0"/>
              <a:t>Um ein Hintergrundbild einzufügen, markieren Sie bitte den Platzhalter und wählen ein Bild über den Reiter „Einfügen“, „Bilder“ aus.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 bwMode="gray">
          <a:xfrm flipH="1">
            <a:off x="371476" y="1412876"/>
            <a:ext cx="11820525" cy="4356385"/>
          </a:xfrm>
          <a:custGeom>
            <a:avLst/>
            <a:gdLst>
              <a:gd name="connsiteX0" fmla="*/ 11324953 w 11820525"/>
              <a:gd name="connsiteY0" fmla="*/ 0 h 4356385"/>
              <a:gd name="connsiteX1" fmla="*/ 0 w 11820525"/>
              <a:gd name="connsiteY1" fmla="*/ 0 h 4356385"/>
              <a:gd name="connsiteX2" fmla="*/ 0 w 11820525"/>
              <a:gd name="connsiteY2" fmla="*/ 4356385 h 4356385"/>
              <a:gd name="connsiteX3" fmla="*/ 11820525 w 11820525"/>
              <a:gd name="connsiteY3" fmla="*/ 4356385 h 4356385"/>
              <a:gd name="connsiteX4" fmla="*/ 11820525 w 11820525"/>
              <a:gd name="connsiteY4" fmla="*/ 495572 h 4356385"/>
              <a:gd name="connsiteX5" fmla="*/ 11324953 w 11820525"/>
              <a:gd name="connsiteY5" fmla="*/ 0 h 4356385"/>
              <a:gd name="connsiteX0" fmla="*/ 0 w 11820525"/>
              <a:gd name="connsiteY0" fmla="*/ 4356385 h 4447825"/>
              <a:gd name="connsiteX1" fmla="*/ 11820525 w 11820525"/>
              <a:gd name="connsiteY1" fmla="*/ 4356385 h 4447825"/>
              <a:gd name="connsiteX2" fmla="*/ 11820525 w 11820525"/>
              <a:gd name="connsiteY2" fmla="*/ 495572 h 4447825"/>
              <a:gd name="connsiteX3" fmla="*/ 11324953 w 11820525"/>
              <a:gd name="connsiteY3" fmla="*/ 0 h 4447825"/>
              <a:gd name="connsiteX4" fmla="*/ 0 w 11820525"/>
              <a:gd name="connsiteY4" fmla="*/ 0 h 4447825"/>
              <a:gd name="connsiteX5" fmla="*/ 91440 w 11820525"/>
              <a:gd name="connsiteY5" fmla="*/ 4447825 h 4447825"/>
              <a:gd name="connsiteX0" fmla="*/ 0 w 11820525"/>
              <a:gd name="connsiteY0" fmla="*/ 4356385 h 4356385"/>
              <a:gd name="connsiteX1" fmla="*/ 11820525 w 11820525"/>
              <a:gd name="connsiteY1" fmla="*/ 4356385 h 4356385"/>
              <a:gd name="connsiteX2" fmla="*/ 11820525 w 11820525"/>
              <a:gd name="connsiteY2" fmla="*/ 495572 h 4356385"/>
              <a:gd name="connsiteX3" fmla="*/ 11324953 w 11820525"/>
              <a:gd name="connsiteY3" fmla="*/ 0 h 4356385"/>
              <a:gd name="connsiteX4" fmla="*/ 0 w 11820525"/>
              <a:gd name="connsiteY4" fmla="*/ 0 h 435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0525" h="4356385">
                <a:moveTo>
                  <a:pt x="0" y="4356385"/>
                </a:moveTo>
                <a:lnTo>
                  <a:pt x="11820525" y="4356385"/>
                </a:lnTo>
                <a:lnTo>
                  <a:pt x="11820525" y="495572"/>
                </a:lnTo>
                <a:cubicBezTo>
                  <a:pt x="11820525" y="221875"/>
                  <a:pt x="11598650" y="0"/>
                  <a:pt x="11324953" y="0"/>
                </a:cubicBezTo>
                <a:lnTo>
                  <a:pt x="0" y="0"/>
                </a:lnTo>
              </a:path>
            </a:pathLst>
          </a:custGeom>
          <a:solidFill>
            <a:schemeClr val="bg1">
              <a:alpha val="80000"/>
            </a:schemeClr>
          </a:solidFill>
          <a:ln w="5080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983432" y="2481282"/>
            <a:ext cx="10837092" cy="492443"/>
          </a:xfrm>
        </p:spPr>
        <p:txBody>
          <a:bodyPr anchor="b"/>
          <a:lstStyle>
            <a:lvl1pPr algn="l">
              <a:spcBef>
                <a:spcPts val="0"/>
              </a:spcBef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983432" y="3143001"/>
            <a:ext cx="10837092" cy="36933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83432" y="5115437"/>
            <a:ext cx="10837093" cy="215444"/>
          </a:xfrm>
        </p:spPr>
        <p:txBody>
          <a:bodyPr anchor="b"/>
          <a:lstStyle>
            <a:lvl1pPr>
              <a:spcBef>
                <a:spcPts val="0"/>
              </a:spcBef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Datum  |  Ort  |  Vortragender</a:t>
            </a:r>
          </a:p>
        </p:txBody>
      </p:sp>
      <p:sp>
        <p:nvSpPr>
          <p:cNvPr id="25" name="Textplatzhalter 19"/>
          <p:cNvSpPr>
            <a:spLocks noGrp="1"/>
          </p:cNvSpPr>
          <p:nvPr>
            <p:ph type="body" sz="quarter" idx="13" hasCustomPrompt="1"/>
          </p:nvPr>
        </p:nvSpPr>
        <p:spPr bwMode="gray">
          <a:xfrm flipH="1">
            <a:off x="12000" y="5708649"/>
            <a:ext cx="12168000" cy="144000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 txBox="1">
            <a:spLocks/>
          </p:cNvSpPr>
          <p:nvPr userDrawn="1"/>
        </p:nvSpPr>
        <p:spPr>
          <a:xfrm>
            <a:off x="10229324" y="6019286"/>
            <a:ext cx="1590675" cy="52863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</a:t>
            </a:r>
            <a:endParaRPr lang="de-DE" dirty="0"/>
          </a:p>
        </p:txBody>
      </p:sp>
      <p:sp>
        <p:nvSpPr>
          <p:cNvPr id="11" name="Druckrahmen">
            <a:extLst>
              <a:ext uri="{FF2B5EF4-FFF2-40B4-BE49-F238E27FC236}">
                <a16:creationId xmlns:a16="http://schemas.microsoft.com/office/drawing/2014/main" id="{65A633F5-6A14-482B-B7C3-EA41A071536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4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1124744"/>
            <a:ext cx="12192000" cy="5733257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5167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mit Text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84214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12192000" cy="6858001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 dirty="0"/>
            </a:lvl1pPr>
          </a:lstStyle>
          <a:p>
            <a:pPr lv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 bwMode="gray">
          <a:xfrm>
            <a:off x="8543925" y="5308044"/>
            <a:ext cx="3276600" cy="1073706"/>
          </a:xfrm>
          <a:prstGeom prst="roundRect">
            <a:avLst>
              <a:gd name="adj" fmla="val 17712"/>
            </a:avLst>
          </a:prstGeom>
          <a:solidFill>
            <a:schemeClr val="accent1"/>
          </a:solidFill>
        </p:spPr>
        <p:txBody>
          <a:bodyPr lIns="144000" tIns="108000" rIns="144000" bIns="108000" anchor="ctr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ED5E4F3E-A1C6-427C-B1CE-8C924C7215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1775520" y="3574030"/>
            <a:ext cx="3276600" cy="1143687"/>
          </a:xfrm>
          <a:prstGeom prst="roundRect">
            <a:avLst>
              <a:gd name="adj" fmla="val 17712"/>
            </a:avLst>
          </a:prstGeom>
          <a:solidFill>
            <a:srgbClr val="FFFFFF">
              <a:alpha val="80000"/>
            </a:srgbClr>
          </a:solidFill>
        </p:spPr>
        <p:txBody>
          <a:bodyPr lIns="144000" tIns="108000" rIns="144000" bIns="1080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6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983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514B224-5848-41E4-83E8-3646E3C858CD}" type="datetime1">
              <a:rPr lang="de-DE" smtClean="0"/>
              <a:t>15.07.2020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581B0A0A-9E83-4AFD-B2F0-18899753C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8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</p:spTree>
    <p:extLst>
      <p:ext uri="{BB962C8B-B14F-4D97-AF65-F5344CB8AC3E}">
        <p14:creationId xmlns:p14="http://schemas.microsoft.com/office/powerpoint/2010/main" val="212093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dunkel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956EC5-7C62-4377-BC2B-AC7237B5C885}" type="datetime1">
              <a:rPr lang="de-DE" smtClean="0"/>
              <a:t>15.07.2020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FDCB3BE5-C7F8-40B2-9A8A-7EB4769007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65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hel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C75EAC1-B2EA-4787-9039-A0C7FA5C39AA}" type="datetime1">
              <a:rPr lang="de-DE" smtClean="0"/>
              <a:t>15.07.2020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49E70B88-D04B-42BC-893F-9AA3B0842B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21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dunkel mit Sp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A0302BA-813F-4F16-BF85-B004EF341B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25000">
                <a:schemeClr val="accent4"/>
              </a:gs>
              <a:gs pos="83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BDF7B2-AE09-4CB1-ADA1-5437FBFCAD44}" type="datetime1">
              <a:rPr lang="de-DE" smtClean="0"/>
              <a:t>15.07.2020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D3750765-EBFB-4AD4-B760-B0FF6039CF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61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899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54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983432" y="4018956"/>
            <a:ext cx="10837092" cy="830997"/>
          </a:xfrm>
        </p:spPr>
        <p:txBody>
          <a:bodyPr anchor="b"/>
          <a:lstStyle>
            <a:lvl1pPr algn="l">
              <a:spcBef>
                <a:spcPts val="0"/>
              </a:spcBef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Take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message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983432" y="5019229"/>
            <a:ext cx="10837092" cy="55399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Vielen Dank </a:t>
            </a:r>
            <a:endParaRPr lang="en-GB" dirty="0"/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33C794-CA00-4CB7-864D-3BEBCDA04D2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234958" y="400371"/>
            <a:ext cx="1573627" cy="521729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 bwMode="gray">
          <a:xfrm>
            <a:off x="384174" y="5203895"/>
            <a:ext cx="0" cy="165410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ruckrahmen">
            <a:extLst>
              <a:ext uri="{FF2B5EF4-FFF2-40B4-BE49-F238E27FC236}">
                <a16:creationId xmlns:a16="http://schemas.microsoft.com/office/drawing/2014/main" id="{6DE40ADF-7729-4934-A1F7-56D9380093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53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0" y="5708955"/>
            <a:ext cx="12191995" cy="114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4" name="Titel 1"/>
          <p:cNvSpPr txBox="1">
            <a:spLocks/>
          </p:cNvSpPr>
          <p:nvPr userDrawn="1"/>
        </p:nvSpPr>
        <p:spPr bwMode="gray">
          <a:xfrm>
            <a:off x="983432" y="1988840"/>
            <a:ext cx="10837092" cy="984885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de-DE" dirty="0"/>
              <a:t>Unser Antrieb: </a:t>
            </a:r>
            <a:br>
              <a:rPr lang="de-DE" dirty="0"/>
            </a:br>
            <a:r>
              <a:rPr lang="de-DE" dirty="0"/>
              <a:t>In der Gemeinschaft Werte schützen. </a:t>
            </a:r>
          </a:p>
        </p:txBody>
      </p:sp>
      <p:sp>
        <p:nvSpPr>
          <p:cNvPr id="9" name="Textplatzhalter 19"/>
          <p:cNvSpPr txBox="1">
            <a:spLocks/>
          </p:cNvSpPr>
          <p:nvPr userDrawn="1"/>
        </p:nvSpPr>
        <p:spPr bwMode="gray">
          <a:xfrm>
            <a:off x="10229324" y="6018724"/>
            <a:ext cx="1591200" cy="529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8" name="Druckrahmen">
            <a:extLst>
              <a:ext uri="{FF2B5EF4-FFF2-40B4-BE49-F238E27FC236}">
                <a16:creationId xmlns:a16="http://schemas.microsoft.com/office/drawing/2014/main" id="{07A3AEBD-F634-4BC4-A1B7-40DC399BBB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5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Bild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85141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hteck 3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0" y="5708955"/>
            <a:ext cx="12191995" cy="114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983432" y="2481282"/>
            <a:ext cx="10837092" cy="492443"/>
          </a:xfrm>
        </p:spPr>
        <p:txBody>
          <a:bodyPr anchor="b"/>
          <a:lstStyle>
            <a:lvl1pPr algn="l"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983432" y="3143001"/>
            <a:ext cx="10837092" cy="36933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983432" y="5115437"/>
            <a:ext cx="10837093" cy="215444"/>
          </a:xfrm>
        </p:spPr>
        <p:txBody>
          <a:bodyPr anchor="b"/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Datum  |  Ort  |  Vortragender</a:t>
            </a:r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 txBox="1">
            <a:spLocks/>
          </p:cNvSpPr>
          <p:nvPr userDrawn="1"/>
        </p:nvSpPr>
        <p:spPr>
          <a:xfrm>
            <a:off x="10229324" y="6019286"/>
            <a:ext cx="1590675" cy="52863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</a:t>
            </a:r>
            <a:endParaRPr lang="de-DE" dirty="0"/>
          </a:p>
        </p:txBody>
      </p:sp>
      <p:sp>
        <p:nvSpPr>
          <p:cNvPr id="15" name="Druckrahmen">
            <a:extLst>
              <a:ext uri="{FF2B5EF4-FFF2-40B4-BE49-F238E27FC236}">
                <a16:creationId xmlns:a16="http://schemas.microsoft.com/office/drawing/2014/main" id="{039B24DE-6500-48F7-845F-83E3198759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074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Rechteck 7"/>
          <p:cNvSpPr/>
          <p:nvPr userDrawn="1"/>
        </p:nvSpPr>
        <p:spPr bwMode="white">
          <a:xfrm>
            <a:off x="0" y="0"/>
            <a:ext cx="12192000" cy="6237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ine Ecke des Rechtecks abrunden 13"/>
          <p:cNvSpPr/>
          <p:nvPr userDrawn="1"/>
        </p:nvSpPr>
        <p:spPr bwMode="gray">
          <a:xfrm flipH="1">
            <a:off x="384174" y="836711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cxnSp>
        <p:nvCxnSpPr>
          <p:cNvPr id="10" name="Gerader Verbinder 9"/>
          <p:cNvCxnSpPr/>
          <p:nvPr userDrawn="1"/>
        </p:nvCxnSpPr>
        <p:spPr bwMode="gray">
          <a:xfrm>
            <a:off x="384174" y="5123267"/>
            <a:ext cx="0" cy="1114021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 userDrawn="1"/>
        </p:nvSpPr>
        <p:spPr bwMode="gray">
          <a:xfrm>
            <a:off x="0" y="6237287"/>
            <a:ext cx="12191995" cy="62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854634" y="6354152"/>
            <a:ext cx="983586" cy="324000"/>
          </a:xfrm>
          <a:prstGeom prst="rect">
            <a:avLst/>
          </a:prstGeom>
        </p:spPr>
      </p:pic>
      <p:sp>
        <p:nvSpPr>
          <p:cNvPr id="12" name="Druckrahmen">
            <a:extLst>
              <a:ext uri="{FF2B5EF4-FFF2-40B4-BE49-F238E27FC236}">
                <a16:creationId xmlns:a16="http://schemas.microsoft.com/office/drawing/2014/main" id="{D8267DB3-8AFE-443C-B334-7F7898820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916758" y="1316377"/>
            <a:ext cx="10080000" cy="49244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23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 bwMode="white">
          <a:xfrm>
            <a:off x="0" y="1"/>
            <a:ext cx="12192000" cy="3573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ine Ecke des Rechtecks abrunden 13"/>
          <p:cNvSpPr/>
          <p:nvPr userDrawn="1"/>
        </p:nvSpPr>
        <p:spPr bwMode="gray">
          <a:xfrm flipH="1">
            <a:off x="384174" y="836711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" name="Rechteck 1"/>
          <p:cNvSpPr/>
          <p:nvPr userDrawn="1"/>
        </p:nvSpPr>
        <p:spPr bwMode="gray">
          <a:xfrm>
            <a:off x="1" y="3573016"/>
            <a:ext cx="12191999" cy="328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1065316" y="917716"/>
            <a:ext cx="3712555" cy="3339376"/>
          </a:xfrm>
        </p:spPr>
        <p:txBody>
          <a:bodyPr wrap="none" anchor="b"/>
          <a:lstStyle>
            <a:lvl1pPr>
              <a:spcBef>
                <a:spcPts val="0"/>
              </a:spcBef>
              <a:defRPr sz="217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XX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203328" y="4130207"/>
            <a:ext cx="10634892" cy="615553"/>
          </a:xfrm>
        </p:spPr>
        <p:txBody>
          <a:bodyPr anchor="t"/>
          <a:lstStyle>
            <a:lvl1pPr>
              <a:spcBef>
                <a:spcPts val="0"/>
              </a:spcBef>
              <a:defRPr sz="4000" b="1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Platzhalter Kapitelname</a:t>
            </a:r>
          </a:p>
        </p:txBody>
      </p:sp>
      <p:sp>
        <p:nvSpPr>
          <p:cNvPr id="9" name="Textplatzhalter 19"/>
          <p:cNvSpPr txBox="1">
            <a:spLocks noChangeAspect="1"/>
          </p:cNvSpPr>
          <p:nvPr userDrawn="1"/>
        </p:nvSpPr>
        <p:spPr bwMode="gray">
          <a:xfrm>
            <a:off x="10864016" y="6354152"/>
            <a:ext cx="974204" cy="32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11" name="Druckrahmen">
            <a:extLst>
              <a:ext uri="{FF2B5EF4-FFF2-40B4-BE49-F238E27FC236}">
                <a16:creationId xmlns:a16="http://schemas.microsoft.com/office/drawing/2014/main" id="{5B6CB28B-F266-4BFF-A587-37CF3DF2C6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4582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3573463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 algn="ctr">
              <a:spcBef>
                <a:spcPts val="0"/>
              </a:spcBef>
              <a:defRPr lang="de-DE" b="0"/>
            </a:lvl1pPr>
          </a:lstStyle>
          <a:p>
            <a:pPr lvl="0"/>
            <a:r>
              <a:rPr lang="de-DE" dirty="0"/>
              <a:t>Um ein Hintergrundbild einzufügen, markieren Sie bitte den Platzhalter und wählen ein Bild über den Reiter „Einfügen“, „Bilder“ aus.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 bwMode="gray">
          <a:xfrm flipH="1">
            <a:off x="384174" y="836712"/>
            <a:ext cx="11807826" cy="2736751"/>
          </a:xfrm>
          <a:custGeom>
            <a:avLst/>
            <a:gdLst>
              <a:gd name="connsiteX0" fmla="*/ 11350361 w 11807826"/>
              <a:gd name="connsiteY0" fmla="*/ 0 h 2736751"/>
              <a:gd name="connsiteX1" fmla="*/ 0 w 11807826"/>
              <a:gd name="connsiteY1" fmla="*/ 0 h 2736751"/>
              <a:gd name="connsiteX2" fmla="*/ 0 w 11807826"/>
              <a:gd name="connsiteY2" fmla="*/ 2736751 h 2736751"/>
              <a:gd name="connsiteX3" fmla="*/ 11807826 w 11807826"/>
              <a:gd name="connsiteY3" fmla="*/ 2736751 h 2736751"/>
              <a:gd name="connsiteX4" fmla="*/ 11807826 w 11807826"/>
              <a:gd name="connsiteY4" fmla="*/ 457465 h 2736751"/>
              <a:gd name="connsiteX5" fmla="*/ 11350361 w 11807826"/>
              <a:gd name="connsiteY5" fmla="*/ 0 h 2736751"/>
              <a:gd name="connsiteX0" fmla="*/ 0 w 11807826"/>
              <a:gd name="connsiteY0" fmla="*/ 2736751 h 2828191"/>
              <a:gd name="connsiteX1" fmla="*/ 11807826 w 11807826"/>
              <a:gd name="connsiteY1" fmla="*/ 2736751 h 2828191"/>
              <a:gd name="connsiteX2" fmla="*/ 11807826 w 11807826"/>
              <a:gd name="connsiteY2" fmla="*/ 457465 h 2828191"/>
              <a:gd name="connsiteX3" fmla="*/ 11350361 w 11807826"/>
              <a:gd name="connsiteY3" fmla="*/ 0 h 2828191"/>
              <a:gd name="connsiteX4" fmla="*/ 0 w 11807826"/>
              <a:gd name="connsiteY4" fmla="*/ 0 h 2828191"/>
              <a:gd name="connsiteX5" fmla="*/ 91440 w 11807826"/>
              <a:gd name="connsiteY5" fmla="*/ 2828191 h 2828191"/>
              <a:gd name="connsiteX0" fmla="*/ 0 w 11807826"/>
              <a:gd name="connsiteY0" fmla="*/ 2736751 h 2736751"/>
              <a:gd name="connsiteX1" fmla="*/ 11807826 w 11807826"/>
              <a:gd name="connsiteY1" fmla="*/ 2736751 h 2736751"/>
              <a:gd name="connsiteX2" fmla="*/ 11807826 w 11807826"/>
              <a:gd name="connsiteY2" fmla="*/ 457465 h 2736751"/>
              <a:gd name="connsiteX3" fmla="*/ 11350361 w 11807826"/>
              <a:gd name="connsiteY3" fmla="*/ 0 h 2736751"/>
              <a:gd name="connsiteX4" fmla="*/ 0 w 11807826"/>
              <a:gd name="connsiteY4" fmla="*/ 0 h 2736751"/>
              <a:gd name="connsiteX0" fmla="*/ 11807826 w 11807826"/>
              <a:gd name="connsiteY0" fmla="*/ 2736751 h 2736751"/>
              <a:gd name="connsiteX1" fmla="*/ 11807826 w 11807826"/>
              <a:gd name="connsiteY1" fmla="*/ 457465 h 2736751"/>
              <a:gd name="connsiteX2" fmla="*/ 11350361 w 11807826"/>
              <a:gd name="connsiteY2" fmla="*/ 0 h 2736751"/>
              <a:gd name="connsiteX3" fmla="*/ 0 w 11807826"/>
              <a:gd name="connsiteY3" fmla="*/ 0 h 273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6" h="2736751">
                <a:moveTo>
                  <a:pt x="11807826" y="2736751"/>
                </a:moveTo>
                <a:lnTo>
                  <a:pt x="11807826" y="457465"/>
                </a:lnTo>
                <a:cubicBezTo>
                  <a:pt x="11807826" y="204814"/>
                  <a:pt x="11603012" y="0"/>
                  <a:pt x="11350361" y="0"/>
                </a:cubicBezTo>
                <a:lnTo>
                  <a:pt x="0" y="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spcBef>
                <a:spcPts val="0"/>
              </a:spcBef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203328" y="4130207"/>
            <a:ext cx="10634892" cy="615553"/>
          </a:xfrm>
        </p:spPr>
        <p:txBody>
          <a:bodyPr anchor="t"/>
          <a:lstStyle>
            <a:lvl1pPr>
              <a:spcBef>
                <a:spcPts val="0"/>
              </a:spcBef>
              <a:defRPr sz="4000" b="1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Platzhalter Kapitelname</a:t>
            </a:r>
          </a:p>
        </p:txBody>
      </p:sp>
      <p:sp>
        <p:nvSpPr>
          <p:cNvPr id="21" name="Textplatzhalter 19"/>
          <p:cNvSpPr txBox="1">
            <a:spLocks noChangeAspect="1"/>
          </p:cNvSpPr>
          <p:nvPr userDrawn="1"/>
        </p:nvSpPr>
        <p:spPr bwMode="gray">
          <a:xfrm>
            <a:off x="10864016" y="6354152"/>
            <a:ext cx="974204" cy="324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CE89793A-E11E-434B-8861-A2A24AD5DEC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65316" y="917716"/>
            <a:ext cx="3712555" cy="3339376"/>
          </a:xfrm>
        </p:spPr>
        <p:txBody>
          <a:bodyPr wrap="none" anchor="b"/>
          <a:lstStyle>
            <a:lvl1pPr>
              <a:spcBef>
                <a:spcPts val="0"/>
              </a:spcBef>
              <a:defRPr sz="217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68825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48252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20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4ED33ED-86EF-43E0-BBFC-3F79D10AF08C}" type="datetime1">
              <a:rPr lang="de-DE" smtClean="0"/>
              <a:t>15.07.2020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CF983353-820A-4CD3-A0FB-236A47D3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3077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64FB014-998F-476A-83AB-02F0B66F6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8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EF2028D-AA01-41AA-83F1-6EDF51E76A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1487587"/>
          </a:xfrm>
        </p:spPr>
        <p:txBody>
          <a:bodyPr wrap="square"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96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A40309-AA06-43DE-A277-059A46DC32ED}" type="datetime1">
              <a:rPr lang="de-DE" smtClean="0"/>
              <a:t>15.07.2020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8A0F6248-1825-462D-863E-8FD0BC7384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267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1C7044B-AD00-4A0B-987D-10AB2AA2F7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475" y="1412875"/>
            <a:ext cx="5580063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BB8307F-641C-4703-A3B0-18C3E7348C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0463" y="1412875"/>
            <a:ext cx="5580062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1693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2E208CA-E75F-4040-B41E-9BAD50EA4F3B}" type="datetime1">
              <a:rPr lang="de-DE" smtClean="0"/>
              <a:t>15.07.2020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6240463" y="1412875"/>
            <a:ext cx="5580062" cy="4968875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3746111-9B9D-49B3-A1EF-B4C01FF8F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267" y="6243251"/>
            <a:ext cx="5580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43BB3F5-6099-4B61-A589-05E6B105DF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475" y="1412875"/>
            <a:ext cx="5580063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9028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091A67-CCD8-478F-8AFD-2777D0E4A009}" type="datetime1">
              <a:rPr lang="de-DE" smtClean="0"/>
              <a:t>15.07.2020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371475" y="1412875"/>
            <a:ext cx="5580062" cy="4968875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2FAEEE-6E6C-4B9F-8C30-3829B703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3746111-9B9D-49B3-A1EF-B4C01FF8F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525" y="6243251"/>
            <a:ext cx="5580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A7BF9EE-19E1-44B8-BB1F-181B40412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0463" y="1412875"/>
            <a:ext cx="5580062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286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linebalken"/>
          <p:cNvSpPr/>
          <p:nvPr/>
        </p:nvSpPr>
        <p:spPr bwMode="gray">
          <a:xfrm>
            <a:off x="0" y="1"/>
            <a:ext cx="12192000" cy="1124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71475" y="230898"/>
            <a:ext cx="1008000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48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71475" y="6502042"/>
            <a:ext cx="609600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E522EC6F-1043-42A9-B89A-8627A45F02AF}" type="datetime1">
              <a:rPr lang="de-DE" smtClean="0"/>
              <a:t>15.07.2020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007529" y="6502042"/>
            <a:ext cx="9763309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de-DE"/>
              <a:t>|  Lukas Kondziella | Prüfungsnummer: 142-18676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1058524" y="6502042"/>
            <a:ext cx="761999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ruckrahmen">
            <a:extLst>
              <a:ext uri="{FF2B5EF4-FFF2-40B4-BE49-F238E27FC236}">
                <a16:creationId xmlns:a16="http://schemas.microsoft.com/office/drawing/2014/main" id="{C23BDD6F-6C7A-454F-BD3A-0BCDFFAEE0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6" name="Textplatzhalter 6"/>
          <p:cNvSpPr txBox="1">
            <a:spLocks/>
          </p:cNvSpPr>
          <p:nvPr/>
        </p:nvSpPr>
        <p:spPr bwMode="blackWhite">
          <a:xfrm>
            <a:off x="10832400" y="255600"/>
            <a:ext cx="982800" cy="324000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993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1" r:id="rId2"/>
    <p:sldLayoutId id="2147483655" r:id="rId3"/>
    <p:sldLayoutId id="2147483662" r:id="rId4"/>
    <p:sldLayoutId id="2147483665" r:id="rId5"/>
    <p:sldLayoutId id="2147483650" r:id="rId6"/>
    <p:sldLayoutId id="2147483656" r:id="rId7"/>
    <p:sldLayoutId id="2147483657" r:id="rId8"/>
    <p:sldLayoutId id="2147483663" r:id="rId9"/>
    <p:sldLayoutId id="2147483658" r:id="rId10"/>
    <p:sldLayoutId id="2147483666" r:id="rId11"/>
    <p:sldLayoutId id="2147483654" r:id="rId12"/>
    <p:sldLayoutId id="2147483660" r:id="rId13"/>
    <p:sldLayoutId id="2147483671" r:id="rId14"/>
    <p:sldLayoutId id="2147483667" r:id="rId15"/>
    <p:sldLayoutId id="2147483661" r:id="rId16"/>
    <p:sldLayoutId id="2147483669" r:id="rId1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355600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3749" userDrawn="1">
          <p15:clr>
            <a:srgbClr val="F26B43"/>
          </p15:clr>
        </p15:guide>
        <p15:guide id="7" pos="3931" userDrawn="1">
          <p15:clr>
            <a:srgbClr val="F26B43"/>
          </p15:clr>
        </p15:guide>
        <p15:guide id="8" orient="horz" pos="2455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5.xml"/><Relationship Id="rId7" Type="http://schemas.openxmlformats.org/officeDocument/2006/relationships/oleObject" Target="../embeddings/oleObject8.bin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3432" y="1988841"/>
            <a:ext cx="10837092" cy="984885"/>
          </a:xfrm>
        </p:spPr>
        <p:txBody>
          <a:bodyPr/>
          <a:lstStyle/>
          <a:p>
            <a:r>
              <a:rPr lang="de-DE" dirty="0"/>
              <a:t>Präsentation zur </a:t>
            </a:r>
            <a:r>
              <a:rPr lang="de-DE" dirty="0" err="1"/>
              <a:t>GroPro</a:t>
            </a:r>
            <a:br>
              <a:rPr lang="de-DE" dirty="0"/>
            </a:br>
            <a:r>
              <a:rPr lang="de-DE" dirty="0"/>
              <a:t>Abschlussprüfung Sommer 2020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„Zufallsgeneratoren“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fld id="{FB9AFF1A-74F3-4769-B3E7-7F748D88A726}" type="datetime1">
              <a:rPr lang="de-DE" smtClean="0"/>
              <a:t>15.07.2020</a:t>
            </a:fld>
            <a:r>
              <a:rPr lang="de-DE" dirty="0"/>
              <a:t> | Köln |</a:t>
            </a:r>
          </a:p>
        </p:txBody>
      </p:sp>
    </p:spTree>
    <p:extLst>
      <p:ext uri="{BB962C8B-B14F-4D97-AF65-F5344CB8AC3E}">
        <p14:creationId xmlns:p14="http://schemas.microsoft.com/office/powerpoint/2010/main" val="3843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" r="28"/>
          <a:stretch>
            <a:fillRect/>
          </a:stretch>
        </p:blipFill>
        <p:spPr/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5CBBEB5-C90F-4C48-99CD-A1498F0F41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9" name="Titel 18"/>
          <p:cNvSpPr>
            <a:spLocks noGrp="1"/>
          </p:cNvSpPr>
          <p:nvPr>
            <p:ph type="ctrTitle"/>
          </p:nvPr>
        </p:nvSpPr>
        <p:spPr>
          <a:xfrm>
            <a:off x="983432" y="1988840"/>
            <a:ext cx="10837092" cy="984885"/>
          </a:xfrm>
        </p:spPr>
        <p:txBody>
          <a:bodyPr/>
          <a:lstStyle/>
          <a:p>
            <a:r>
              <a:rPr lang="de-DE" dirty="0"/>
              <a:t>Gothaer Systems GmbH</a:t>
            </a:r>
            <a:br>
              <a:rPr lang="de-DE" dirty="0"/>
            </a:br>
            <a:endParaRPr lang="de-DE" dirty="0"/>
          </a:p>
        </p:txBody>
      </p:sp>
      <p:sp>
        <p:nvSpPr>
          <p:cNvPr id="20" name="Untertitel 19"/>
          <p:cNvSpPr>
            <a:spLocks noGrp="1"/>
          </p:cNvSpPr>
          <p:nvPr>
            <p:ph type="subTitle" idx="1"/>
          </p:nvPr>
        </p:nvSpPr>
        <p:spPr>
          <a:xfrm>
            <a:off x="983432" y="3143001"/>
            <a:ext cx="10837092" cy="1107996"/>
          </a:xfrm>
        </p:spPr>
        <p:txBody>
          <a:bodyPr/>
          <a:lstStyle/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IT-Dienstleister der Gothaer-Versicherungsbank</a:t>
            </a:r>
          </a:p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ca. 600 interne Mitarbeiter</a:t>
            </a:r>
          </a:p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Letzter Praktikumseinsatz im Team SPS-SCH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731235-838E-4F9E-9628-064E8F1FF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3171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think-cell Folie" r:id="rId7" imgW="344" imgH="345" progId="TCLayout.ActiveDocument.1">
                  <p:embed/>
                </p:oleObj>
              </mc:Choice>
              <mc:Fallback>
                <p:oleObj name="think-cell Folie" r:id="rId7" imgW="344" imgH="345" progId="TCLayout.ActiveDocument.1">
                  <p:embed/>
                  <p:pic>
                    <p:nvPicPr>
                      <p:cNvPr id="12" name="Objekt 1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de-DE" sz="32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5067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elle">
            <a:extLst>
              <a:ext uri="{FF2B5EF4-FFF2-40B4-BE49-F238E27FC236}">
                <a16:creationId xmlns:a16="http://schemas.microsoft.com/office/drawing/2014/main" id="{8F3AD83B-9973-4EE2-AFA1-0A938B654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275847"/>
              </p:ext>
            </p:extLst>
          </p:nvPr>
        </p:nvGraphicFramePr>
        <p:xfrm>
          <a:off x="911424" y="2132856"/>
          <a:ext cx="10883527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1770018436"/>
                    </a:ext>
                  </a:extLst>
                </a:gridCol>
                <a:gridCol w="1006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Aufgabenstellung</a:t>
                      </a: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Analyse / Herangehensweise</a:t>
                      </a: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36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Programm / System</a:t>
                      </a: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Ausblick</a:t>
                      </a: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772C9DE-AC5C-4F5F-800B-ACA0FB34E690}"/>
              </a:ext>
            </a:extLst>
          </p:cNvPr>
          <p:cNvSpPr/>
          <p:nvPr/>
        </p:nvSpPr>
        <p:spPr bwMode="white">
          <a:xfrm flipH="1">
            <a:off x="911424" y="2132856"/>
            <a:ext cx="100802" cy="100802"/>
          </a:xfrm>
          <a:custGeom>
            <a:avLst/>
            <a:gdLst>
              <a:gd name="connsiteX0" fmla="*/ 100802 w 100802"/>
              <a:gd name="connsiteY0" fmla="*/ 0 h 100802"/>
              <a:gd name="connsiteX1" fmla="*/ 0 w 100802"/>
              <a:gd name="connsiteY1" fmla="*/ 0 h 100802"/>
              <a:gd name="connsiteX2" fmla="*/ 100802 w 100802"/>
              <a:gd name="connsiteY2" fmla="*/ 100802 h 10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02" h="100802">
                <a:moveTo>
                  <a:pt x="100802" y="0"/>
                </a:moveTo>
                <a:lnTo>
                  <a:pt x="0" y="0"/>
                </a:lnTo>
                <a:cubicBezTo>
                  <a:pt x="55671" y="0"/>
                  <a:pt x="100802" y="45131"/>
                  <a:pt x="100802" y="1008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1461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3432" y="3187960"/>
            <a:ext cx="10837092" cy="1661993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019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0WEMWPjRY2FXlW0sFM6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04O6re_QrGYS9NFD4QXW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.SVKfzQJmje.JcJjR0d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SIGNEDEDITOR" val="#R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4uwk2ERZaJmlhGdtYm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xzNMdvR5qA1Ne24pEQ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_k3rd0SgqAH_HB5OEB.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ch_hab_kb">
  <a:themeElements>
    <a:clrScheme name="Gothaer02">
      <a:dk1>
        <a:srgbClr val="000000"/>
      </a:dk1>
      <a:lt1>
        <a:srgbClr val="FFFFFF"/>
      </a:lt1>
      <a:dk2>
        <a:srgbClr val="005064"/>
      </a:dk2>
      <a:lt2>
        <a:srgbClr val="CCE3E9"/>
      </a:lt2>
      <a:accent1>
        <a:srgbClr val="00718F"/>
      </a:accent1>
      <a:accent2>
        <a:srgbClr val="78B4C4"/>
      </a:accent2>
      <a:accent3>
        <a:srgbClr val="A7C800"/>
      </a:accent3>
      <a:accent4>
        <a:srgbClr val="4899AF"/>
      </a:accent4>
      <a:accent5>
        <a:srgbClr val="E1100A"/>
      </a:accent5>
      <a:accent6>
        <a:srgbClr val="DFDCD7"/>
      </a:accent6>
      <a:hlink>
        <a:srgbClr val="00718F"/>
      </a:hlink>
      <a:folHlink>
        <a:srgbClr val="78B4C4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t"/>
      <a:lstStyle>
        <a:defPPr algn="l">
          <a:spcBef>
            <a:spcPts val="600"/>
          </a:spcBef>
          <a:buClr>
            <a:schemeClr val="accent1"/>
          </a:buClr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buClr>
            <a:schemeClr val="accent1"/>
          </a:buClr>
          <a:defRPr sz="1600" dirty="0" err="1" smtClean="0"/>
        </a:defPPr>
      </a:lstStyle>
    </a:txDef>
  </a:objectDefaults>
  <a:extraClrSchemeLst/>
  <a:custClrLst>
    <a:custClr name="Gothaer Blau 35%">
      <a:srgbClr val="A8CFD9"/>
    </a:custClr>
    <a:custClr name="Gothaer Gruen 75%">
      <a:srgbClr val="BDD640"/>
    </a:custClr>
    <a:custClr name="Gothaer Gruen 50%">
      <a:srgbClr val="D3E380"/>
    </a:custClr>
    <a:custClr name="Gothaer Gruen 35%">
      <a:srgbClr val="E0ECA6"/>
    </a:custClr>
    <a:custClr name="Gothaer Gruen 20%">
      <a:srgbClr val="EDF4CC"/>
    </a:custClr>
    <a:custClr name="Gothaer Grau 75% ">
      <a:srgbClr val="E7E5E1"/>
    </a:custClr>
    <a:custClr name="Gothaer Grau 50%">
      <a:srgbClr val="EFEDEB"/>
    </a:custClr>
    <a:custClr name="Gothaer Grau 35%">
      <a:srgbClr val="F4F3F1"/>
    </a:custClr>
    <a:custClr name="Gothaer Grau 20%">
      <a:srgbClr val="F9F8F7"/>
    </a:custClr>
  </a:custClrLst>
  <a:extLst>
    <a:ext uri="{05A4C25C-085E-4340-85A3-A5531E510DB2}">
      <thm15:themeFamily xmlns:thm15="http://schemas.microsoft.com/office/thememl/2012/main" name="Gothaer_Master_16zu9_scr10.potx" id="{39CDC12C-CC27-49BF-8F6C-D9028B0181F2}" vid="{29B9E739-BCA6-4564-9E9C-D0C03CE9D02C}"/>
    </a:ext>
  </a:extLst>
</a:theme>
</file>

<file path=ppt/theme/theme2.xml><?xml version="1.0" encoding="utf-8"?>
<a:theme xmlns:a="http://schemas.openxmlformats.org/drawingml/2006/main" name="Office">
  <a:themeElements>
    <a:clrScheme name="Gothaer">
      <a:dk1>
        <a:sysClr val="windowText" lastClr="000000"/>
      </a:dk1>
      <a:lt1>
        <a:sysClr val="window" lastClr="FFFFFF"/>
      </a:lt1>
      <a:dk2>
        <a:srgbClr val="000000"/>
      </a:dk2>
      <a:lt2>
        <a:srgbClr val="DFDCD7"/>
      </a:lt2>
      <a:accent1>
        <a:srgbClr val="00718F"/>
      </a:accent1>
      <a:accent2>
        <a:srgbClr val="78B4C4"/>
      </a:accent2>
      <a:accent3>
        <a:srgbClr val="A7C800"/>
      </a:accent3>
      <a:accent4>
        <a:srgbClr val="525252"/>
      </a:accent4>
      <a:accent5>
        <a:srgbClr val="A5A5A5"/>
      </a:accent5>
      <a:accent6>
        <a:srgbClr val="E1100A"/>
      </a:accent6>
      <a:hlink>
        <a:srgbClr val="00718F"/>
      </a:hlink>
      <a:folHlink>
        <a:srgbClr val="78B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Gothaer">
      <a:dk1>
        <a:sysClr val="windowText" lastClr="000000"/>
      </a:dk1>
      <a:lt1>
        <a:sysClr val="window" lastClr="FFFFFF"/>
      </a:lt1>
      <a:dk2>
        <a:srgbClr val="000000"/>
      </a:dk2>
      <a:lt2>
        <a:srgbClr val="DFDCD7"/>
      </a:lt2>
      <a:accent1>
        <a:srgbClr val="00718F"/>
      </a:accent1>
      <a:accent2>
        <a:srgbClr val="78B4C4"/>
      </a:accent2>
      <a:accent3>
        <a:srgbClr val="A7C800"/>
      </a:accent3>
      <a:accent4>
        <a:srgbClr val="525252"/>
      </a:accent4>
      <a:accent5>
        <a:srgbClr val="A5A5A5"/>
      </a:accent5>
      <a:accent6>
        <a:srgbClr val="E1100A"/>
      </a:accent6>
      <a:hlink>
        <a:srgbClr val="00718F"/>
      </a:hlink>
      <a:folHlink>
        <a:srgbClr val="78B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ich_hab_kb</Template>
  <TotalTime>0</TotalTime>
  <Words>54</Words>
  <Application>Microsoft Office PowerPoint</Application>
  <PresentationFormat>Breitbild</PresentationFormat>
  <Paragraphs>22</Paragraphs>
  <Slides>4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Symbol</vt:lpstr>
      <vt:lpstr>Wingdings</vt:lpstr>
      <vt:lpstr>ich_hab_kb</vt:lpstr>
      <vt:lpstr>think-cell Folie</vt:lpstr>
      <vt:lpstr>Präsentation zur GroPro Abschlussprüfung Sommer 2020</vt:lpstr>
      <vt:lpstr>Gothaer Systems GmbH </vt:lpstr>
      <vt:lpstr>Agenda</vt:lpstr>
      <vt:lpstr>Vielen Dank für Ihre Aufmerksamkeit</vt:lpstr>
    </vt:vector>
  </TitlesOfParts>
  <Manager>Vorname, Name</Manager>
  <Company>Gothaer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zur GroPro – Sommersemester 2019</dc:title>
  <dc:subject>PowerPoint-Master</dc:subject>
  <dc:creator>Lukas Kondziella</dc:creator>
  <dc:description>Optimiert für PowerPoint 2016</dc:description>
  <cp:lastModifiedBy>Bjarne Herrmann</cp:lastModifiedBy>
  <cp:revision>31</cp:revision>
  <cp:lastPrinted>2019-05-24T13:54:24Z</cp:lastPrinted>
  <dcterms:created xsi:type="dcterms:W3CDTF">2019-06-25T06:47:37Z</dcterms:created>
  <dcterms:modified xsi:type="dcterms:W3CDTF">2020-07-15T08:36:48Z</dcterms:modified>
  <cp:category>PowerPoint-Master</cp:category>
</cp:coreProperties>
</file>