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 varScale="1">
        <p:scale>
          <a:sx n="72" d="100"/>
          <a:sy n="72" d="100"/>
        </p:scale>
        <p:origin x="648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E-409E-B4BD-8774F2142A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5E-409E-B4BD-8774F2142A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5E-409E-B4BD-8774F2142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504656"/>
        <c:axId val="173505048"/>
      </c:barChart>
      <c:catAx>
        <c:axId val="17350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3505048"/>
        <c:crosses val="autoZero"/>
        <c:auto val="1"/>
        <c:lblAlgn val="ctr"/>
        <c:lblOffset val="100"/>
        <c:noMultiLvlLbl val="0"/>
      </c:catAx>
      <c:valAx>
        <c:axId val="17350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350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dk1">
                <a:tint val="92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F-43FD-A150-6C58BEB478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dk1">
                <a:tint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4F-43FD-A150-6C58BEB478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dk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4F-43FD-A150-6C58BEB47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662928"/>
        <c:axId val="242663320"/>
      </c:barChart>
      <c:catAx>
        <c:axId val="242662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2663320"/>
        <c:crosses val="autoZero"/>
        <c:auto val="1"/>
        <c:lblAlgn val="ctr"/>
        <c:lblOffset val="100"/>
        <c:noMultiLvlLbl val="0"/>
      </c:catAx>
      <c:valAx>
        <c:axId val="24266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266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92000"/>
  </cs:variation>
  <cs:variation>
    <a:tint val="85000"/>
  </cs:variation>
  <cs:variation>
    <a:tint val="77000"/>
  </cs:variation>
  <cs:variation>
    <a:tint val="69000"/>
  </cs:variation>
  <cs:variation>
    <a:tint val="62000"/>
  </cs:variation>
  <cs:variation>
    <a:tint val="54000"/>
  </cs:variation>
  <cs:variation>
    <a:tint val="46000"/>
  </cs:variation>
  <cs:variation>
    <a:tint val="38000"/>
  </cs:variation>
  <cs:variation>
    <a:tint val="31000"/>
  </cs:variation>
  <cs:variation>
    <a:tint val="23000"/>
  </cs:variation>
  <cs:variation>
    <a:tint val="15000"/>
  </cs:variation>
  <cs:variation>
    <a:tint val="8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728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728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25.02.2018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25.02.2018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58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2343-8575-4DEC-ABE7-9907ED947A8E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730C-C80A-4D3B-A3DF-5E7F68893F61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D93-DBBC-44C7-8830-0E5FE853C076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76C-E5CE-435A-AA67-F9822A810B31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103-6B17-499D-8CCB-991F4710F09F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6F3-4DA9-4793-A2F0-C19B77E73823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82E1-D220-42B8-8AE6-CD78481DE9E7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2845-E68F-4C67-A579-1F4842AFBEC8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D35-A3BF-4086-8D16-5FB8CE50B4FE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64C76B-93AA-4821-B258-FC034F1447BC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Auftragsverarbeitung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Datenschutz, Auftragsverarbeitung und ADV-Mustervertrag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8543B7-D892-4E5B-93BA-B32A39FEBE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4" y="44625"/>
            <a:ext cx="2322001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D1492-A039-4291-AC89-99FCFFE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00E-47A2-4F6D-93F3-A619816F4F79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2D5B6E-00CA-4330-AF95-B8412B41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AD0BD-BEAD-4E92-B56E-A5C4395B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083D5E-52F1-4DEA-9ABC-A4E4EA30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B0BF-8A87-4B90-855C-E4EEA42B7AE6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716B8-45F7-4ACA-BA37-E0B5DED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AED3B-CAC7-4F61-B415-9F4000AE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 Überschrift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164C-B2AB-4B4F-9E53-584FE7504724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B03-5E8A-487C-9459-E6CC0D78575A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2FE230-713B-4528-9F9B-23D8A383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3CD7-297D-41E4-BD22-279F3DC5D9E1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AD2272-C622-43F6-9EE5-08D57D22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F0873-5109-464E-BEBC-08AE0BB3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454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A63C6-EEA2-404D-91F4-3535997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DA81-ABAF-4116-86FA-72BFF1CD1538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37852B-3C58-4A28-AA20-5EBDEC3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32056-9687-419C-BF82-D6F2035C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0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5639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CC0924-55B4-4439-90A6-E6565FF2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D5A0-8A30-491C-8C95-3A29BB5C5F8F}" type="datetime1">
              <a:rPr lang="de-DE" smtClean="0"/>
              <a:t>25.02.2018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62280-6513-4607-B4FD-08AAF02C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F6D8D-3F33-4E97-BECD-1CDC6C0B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97</Words>
  <Application>Microsoft Office PowerPoint</Application>
  <PresentationFormat>Benutzerdefiniert</PresentationFormat>
  <Paragraphs>38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Continental_Europe_16x9</vt:lpstr>
      <vt:lpstr>Auftragsverarbeitung</vt:lpstr>
      <vt:lpstr>Inhalt</vt:lpstr>
      <vt:lpstr>Zwischen Überschrift</vt:lpstr>
      <vt:lpstr>Text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2018-02-25T17:30:09Z</dcterms:created>
  <dcterms:modified xsi:type="dcterms:W3CDTF">2018-02-25T17:34:40Z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