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3" r:id="rId3"/>
    <p:sldId id="264" r:id="rId4"/>
    <p:sldId id="271" r:id="rId5"/>
    <p:sldId id="265" r:id="rId6"/>
    <p:sldId id="272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>
      <p:cViewPr varScale="1">
        <p:scale>
          <a:sx n="110" d="100"/>
          <a:sy n="110" d="100"/>
        </p:scale>
        <p:origin x="630" y="10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de-DE" smtClean="0"/>
              <a:t>27.02.2018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de-DE" smtClean="0"/>
              <a:t>27.02.2018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de-DE" sz="1200" b="0" i="0">
                <a:solidFill>
                  <a:schemeClr val="tx1"/>
                </a:solidFill>
                <a:latin typeface="Century Gothic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>
            <a:spLocks noEditPoints="1"/>
          </p:cNvSpPr>
          <p:nvPr/>
        </p:nvSpPr>
        <p:spPr bwMode="auto">
          <a:xfrm>
            <a:off x="3808412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>
              <a:solidFill>
                <a:schemeClr val="lt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22343-8575-4DEC-ABE7-9907ED947A8E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730C-C80A-4D3B-A3DF-5E7F68893F61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B8EF-940F-41B8-A0E2-06FC334F1399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1D93-DBBC-44C7-8830-0E5FE853C076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B76C-E5CE-435A-AA67-F9822A810B31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7103-6B17-499D-8CCB-991F4710F09F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46F3-4DA9-4793-A2F0-C19B77E73823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82E1-D220-42B8-8AE6-CD78481DE9E7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2845-E68F-4C67-A579-1F4842AFBEC8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5D35-A3BF-4086-8D16-5FB8CE50B4FE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964C76B-93AA-4821-B258-FC034F1447BC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614" y="5029201"/>
            <a:ext cx="9753600" cy="761998"/>
          </a:xfrm>
        </p:spPr>
        <p:txBody>
          <a:bodyPr/>
          <a:lstStyle/>
          <a:p>
            <a:r>
              <a:rPr lang="de-DE" dirty="0"/>
              <a:t>Der Vertrag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7ED32-DB6B-473D-8E48-52B3CC46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164C-B2AB-4B4F-9E53-584FE7504724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B3EE51-795E-4DBA-B584-6F26657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9CD9B-7A56-4745-8866-1F0F0A61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E1B9361-2473-48E7-AAD1-98A8DF133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84" y="692696"/>
            <a:ext cx="6349055" cy="421418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3E9DD25-AC30-47D6-804B-53D2D4134CCE}"/>
              </a:ext>
            </a:extLst>
          </p:cNvPr>
          <p:cNvSpPr txBox="1"/>
          <p:nvPr/>
        </p:nvSpPr>
        <p:spPr>
          <a:xfrm>
            <a:off x="7188290" y="6231445"/>
            <a:ext cx="4719562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900" dirty="0"/>
              <a:t>Quelle: https://boxvogel.wordpress.com/2014/02/22/eltern-haften-fur-ihre-kinder/</a:t>
            </a:r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Vertrag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B57A7-D07B-499E-AABF-B6E98DB0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10DC-9FE0-4791-AA7D-4EB6EA0220AF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60C995-277F-4A14-A23E-9FBC1F04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80854-BB7D-418F-B60A-C6B90A9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2</a:t>
            </a:fld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BD3246D-F33F-4C6C-A7B8-08F8A82FD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5706" y="2435486"/>
            <a:ext cx="9737934" cy="2248272"/>
          </a:xfrm>
        </p:spPr>
        <p:txBody>
          <a:bodyPr>
            <a:normAutofit fontScale="85000" lnSpcReduction="10000"/>
          </a:bodyPr>
          <a:lstStyle/>
          <a:p>
            <a:pPr marL="45720" indent="0" algn="ctr">
              <a:buNone/>
            </a:pPr>
            <a:r>
              <a:rPr lang="de-DE" sz="3500" dirty="0"/>
              <a:t>Klärung der 2 Aspekte:</a:t>
            </a:r>
          </a:p>
          <a:p>
            <a:pPr marL="502920" indent="-457200">
              <a:buFont typeface="+mj-lt"/>
              <a:buAutoNum type="arabicPeriod"/>
            </a:pPr>
            <a:r>
              <a:rPr lang="de-DE" sz="3500" dirty="0"/>
              <a:t>Weisungsbefugtes Handeln des Auftragnehmers.</a:t>
            </a:r>
          </a:p>
          <a:p>
            <a:pPr marL="502920" indent="-457200">
              <a:buFont typeface="+mj-lt"/>
              <a:buAutoNum type="arabicPeriod"/>
            </a:pPr>
            <a:r>
              <a:rPr lang="de-DE" sz="3500" dirty="0"/>
              <a:t>Pflicht der Garantie zur Einhaltung des Datenschutzgesetzes durch den Auftraggeber.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4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Vertrag - </a:t>
            </a:r>
            <a:r>
              <a:rPr lang="de-DE" dirty="0" err="1"/>
              <a:t>inhalt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B57A7-D07B-499E-AABF-B6E98DB0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10DC-9FE0-4791-AA7D-4EB6EA0220AF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60C995-277F-4A14-A23E-9FBC1F04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80854-BB7D-418F-B60A-C6B90A9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3</a:t>
            </a:fld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BD3246D-F33F-4C6C-A7B8-08F8A82FD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778" y="1776041"/>
            <a:ext cx="9737934" cy="2248272"/>
          </a:xfrm>
        </p:spPr>
        <p:txBody>
          <a:bodyPr>
            <a:normAutofit/>
          </a:bodyPr>
          <a:lstStyle/>
          <a:p>
            <a:r>
              <a:rPr lang="de-DE" dirty="0"/>
              <a:t>Gegenstand</a:t>
            </a:r>
          </a:p>
          <a:p>
            <a:r>
              <a:rPr lang="de-DE" dirty="0"/>
              <a:t>Weisungsberechtigte Personen/ Empfänger</a:t>
            </a:r>
          </a:p>
          <a:p>
            <a:r>
              <a:rPr lang="de-DE" dirty="0"/>
              <a:t>Rechte und Pflichten des Auftraggebers/ Auftragnehmers</a:t>
            </a:r>
          </a:p>
          <a:p>
            <a:r>
              <a:rPr lang="de-DE" dirty="0"/>
              <a:t>Haftung</a:t>
            </a:r>
          </a:p>
        </p:txBody>
      </p:sp>
    </p:spTree>
    <p:extLst>
      <p:ext uri="{BB962C8B-B14F-4D97-AF65-F5344CB8AC3E}">
        <p14:creationId xmlns:p14="http://schemas.microsoft.com/office/powerpoint/2010/main" val="100576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VERTRAG – Was ist zu beachten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1D276-D6F1-4B9B-B2F5-81806117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6B03-5E8A-487C-9459-E6CC0D78575A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B320D1-4B20-4E88-9B4B-B4572D6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A8AED0-DA10-425D-AABA-AB78FE16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4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B7A70E-B451-487E-ACC0-B473EC00727D}"/>
              </a:ext>
            </a:extLst>
          </p:cNvPr>
          <p:cNvSpPr txBox="1"/>
          <p:nvPr/>
        </p:nvSpPr>
        <p:spPr>
          <a:xfrm>
            <a:off x="2536524" y="2444951"/>
            <a:ext cx="283282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Weisungsbefugnis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C93C85-40B4-4005-B8E0-4BF6DBF6A7D0}"/>
              </a:ext>
            </a:extLst>
          </p:cNvPr>
          <p:cNvSpPr txBox="1"/>
          <p:nvPr/>
        </p:nvSpPr>
        <p:spPr>
          <a:xfrm>
            <a:off x="7341957" y="2869683"/>
            <a:ext cx="206017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Kontrollrecht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4CC11F0-402B-492D-A811-19EB3A5189C1}"/>
              </a:ext>
            </a:extLst>
          </p:cNvPr>
          <p:cNvSpPr txBox="1"/>
          <p:nvPr/>
        </p:nvSpPr>
        <p:spPr>
          <a:xfrm>
            <a:off x="7678588" y="4754212"/>
            <a:ext cx="138691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Haftung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662E15A-F7CE-4994-B5B5-7C233F158C69}"/>
              </a:ext>
            </a:extLst>
          </p:cNvPr>
          <p:cNvSpPr txBox="1"/>
          <p:nvPr/>
        </p:nvSpPr>
        <p:spPr>
          <a:xfrm>
            <a:off x="2095698" y="3926800"/>
            <a:ext cx="371447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2400" dirty="0"/>
              <a:t>Unterauftragsverhältnis</a:t>
            </a:r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Vertrag - interessant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B57A7-D07B-499E-AABF-B6E98DB0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10DC-9FE0-4791-AA7D-4EB6EA0220AF}" type="datetime1">
              <a:rPr lang="de-DE" smtClean="0"/>
              <a:t>27.02.2018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60C995-277F-4A14-A23E-9FBC1F04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Denis, Gorden, Nik, Marvin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D80854-BB7D-418F-B60A-C6B90A9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de-DE" smtClean="0"/>
              <a:t>5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F765291-80DF-4DE3-B2A6-C217D99C1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9" y="2276872"/>
            <a:ext cx="11688806" cy="199100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BE715DF-F9F7-47ED-8A26-6C6D77C56CC3}"/>
              </a:ext>
            </a:extLst>
          </p:cNvPr>
          <p:cNvSpPr txBox="1"/>
          <p:nvPr/>
        </p:nvSpPr>
        <p:spPr>
          <a:xfrm>
            <a:off x="3881022" y="6231445"/>
            <a:ext cx="7931980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DE" sz="900" dirty="0">
                <a:solidFill>
                  <a:schemeClr val="tx2"/>
                </a:solidFill>
              </a:rPr>
              <a:t>Quelle: Mustervereinbarung zum Datenschutz und zur Datensicherheit in Auftragsverhältnissen nach § 11 BDSG (Stand 28. September 2010)</a:t>
            </a:r>
          </a:p>
        </p:txBody>
      </p:sp>
    </p:spTree>
    <p:extLst>
      <p:ext uri="{BB962C8B-B14F-4D97-AF65-F5344CB8AC3E}">
        <p14:creationId xmlns:p14="http://schemas.microsoft.com/office/powerpoint/2010/main" val="281944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Europe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33CC421-9658-4F38-BB01-C00C24131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Weltkarten, Präsentation Europäischer Kontinent (Breitbild)</Template>
  <TotalTime>0</TotalTime>
  <Words>138</Words>
  <Application>Microsoft Office PowerPoint</Application>
  <PresentationFormat>Benutzerdefiniert</PresentationFormat>
  <Paragraphs>34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Continental_Europe_16x9</vt:lpstr>
      <vt:lpstr>Der Vertrag</vt:lpstr>
      <vt:lpstr>Der Vertrag</vt:lpstr>
      <vt:lpstr>Der Vertrag - inhalt</vt:lpstr>
      <vt:lpstr>Der VERTRAG – Was ist zu beachten</vt:lpstr>
      <vt:lpstr>Der Vertrag - interessant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2018-02-25T17:30:09Z</dcterms:created>
  <dcterms:modified xsi:type="dcterms:W3CDTF">2018-02-27T19:25:32Z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TC028048779991</vt:lpwstr>
  </property>
</Properties>
</file>