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0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415" y="650632"/>
            <a:ext cx="241788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Problem Statement: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5415" y="1471248"/>
            <a:ext cx="7323992" cy="74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Read the dataset  and Retrieve the columns present in the dataset: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2391073"/>
            <a:ext cx="6840416" cy="3728373"/>
          </a:xfrm>
          <a:prstGeom prst="rect">
            <a:avLst/>
          </a:prstGeo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1539869" y="6195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Data set has 1338 rows ,and 6 columns 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Note: By using shape attribute we can able to get the rows and columns count</a:t>
            </a:r>
            <a:endParaRPr lang="en-IN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613639" y="6506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Arial" panose="020B0604020202020204" pitchFamily="34" charset="0"/>
              </a:rPr>
              <a:t>Insurance charges Prediction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829" y="461197"/>
            <a:ext cx="1866902" cy="54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 BOOSTING: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6" y="1472313"/>
            <a:ext cx="3405556" cy="4778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89585" y="3158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321669" y="2793895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ADA BOOST regressor has the r2_scrore= 0.86667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XGBOOST: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0" y="1200222"/>
            <a:ext cx="5743116" cy="465018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752493" y="30967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84577" y="273234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XGBOOST regressor has the r2_scrore= 0.88541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7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00" y="1078452"/>
            <a:ext cx="4464031" cy="342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5422390" y="23174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52492" y="210255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LGBM regressor has the r2_scrore= 0.88806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LGBM: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01860" y="4387362"/>
            <a:ext cx="5503985" cy="203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 Boost , </a:t>
            </a:r>
            <a:r>
              <a:rPr lang="en-US" dirty="0" err="1" smtClean="0"/>
              <a:t>XGBoost</a:t>
            </a:r>
            <a:r>
              <a:rPr lang="en-US" dirty="0" smtClean="0"/>
              <a:t>, LGBM r2_scorevalues is &lt; than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comparing these three algorithm the </a:t>
            </a:r>
            <a:r>
              <a:rPr lang="en-US" dirty="0" err="1" smtClean="0"/>
              <a:t>XGBoost</a:t>
            </a:r>
            <a:r>
              <a:rPr lang="en-US" dirty="0" smtClean="0"/>
              <a:t> and LGBM performed good, The r2_score value is near 0.88. So that we can choose either anyone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Jayarajan</dc:creator>
  <cp:lastModifiedBy>Jayarajan</cp:lastModifiedBy>
  <cp:revision>5</cp:revision>
  <dcterms:created xsi:type="dcterms:W3CDTF">2023-08-16T15:05:04Z</dcterms:created>
  <dcterms:modified xsi:type="dcterms:W3CDTF">2023-08-18T01:15:46Z</dcterms:modified>
</cp:coreProperties>
</file>