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CEF7-BD83-F34C-0FB8-4313660E4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63A55-8BCF-471C-1124-9BE6B7CAD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B30B8-1A73-BF9D-8C19-B605D7FD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9B34-D592-4922-B0D9-711868E1F7F5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BAD5-B0A4-888B-9FE8-9008FA5F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83739-5E62-5A0C-F288-1E9990FD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2E5E-8BD7-459C-A917-582ECF1FB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46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4A42-156A-0080-CE32-39D8CCEE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41398-0E04-8608-85EB-5CD025D86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D7C8A-861E-4BDA-99A2-EAB81068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9B34-D592-4922-B0D9-711868E1F7F5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4A40-AE10-C33B-60B0-CB64A519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34E23-CD75-7485-BE32-A9E3EC4F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2E5E-8BD7-459C-A917-582ECF1FB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90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A7942D-1090-A826-5809-AD450FD9C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39299-6F28-264E-20A6-7574BFEB4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4B0D-9346-0020-C62C-69CEC717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9B34-D592-4922-B0D9-711868E1F7F5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99C97-DACD-5DBE-59B3-0D45C85E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30FA8-16CB-C443-F3F7-F0215E1F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2E5E-8BD7-459C-A917-582ECF1FB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90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3F4E-1CDC-944E-B12E-2EADFEB3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303A5-F629-EB4B-E084-55DF6C40A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7D959-5CCA-2051-A4CF-896C9C68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9B34-D592-4922-B0D9-711868E1F7F5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8576C-DCAF-2BB0-40D2-19ECD04E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8832B-8A42-DA30-B8A1-D662FBC5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2E5E-8BD7-459C-A917-582ECF1FB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97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8F0D-E93F-0371-A477-95077986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E0686-C9A5-F267-F1D5-F6DFE15E6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3B84B-7FC1-21E4-D4D2-A7DAB769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9B34-D592-4922-B0D9-711868E1F7F5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2B65B-9F02-C148-3B9E-2DA68C34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35054-C5E7-472E-DEF3-CD3369BF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2E5E-8BD7-459C-A917-582ECF1FB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07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C3EF2-74EE-99D4-A754-B9CBB43BB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F3F5A-F4A7-6FA4-06C0-8621735E9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470A6-157E-DDC3-4154-BE28497E1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3526F-92B6-507D-2F67-2482C3326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9B34-D592-4922-B0D9-711868E1F7F5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136F8-A1C6-4059-CD17-A16C36968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28D81-D90C-6E01-69A5-F392FAA1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2E5E-8BD7-459C-A917-582ECF1FB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6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1765-5B58-F9B8-372B-7F3E1B286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CA171-CFAE-C164-3711-0771373D1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E44C9-A7C0-7FAF-C724-725CDCF8E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CE8964-5A5A-CFE3-53C6-CFBEE4ACC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F780B1-1248-24B4-4EE2-4931DC564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5DE15-76AC-E3B7-5059-344461DD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9B34-D592-4922-B0D9-711868E1F7F5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FD3E9-EB72-18DF-5329-A0E7FB2B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C1761-A9D5-F21F-995F-61EA846D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2E5E-8BD7-459C-A917-582ECF1FB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35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5666-6F9F-2115-7C8C-0D1D04D35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A9BBA-ACBD-6BEF-8FB5-4BCB806AB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9B34-D592-4922-B0D9-711868E1F7F5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F4919-8260-6D21-D611-2B3AD5E4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8BF9A-2B03-9A4D-A6A0-6096691C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2E5E-8BD7-459C-A917-582ECF1FB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86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322044-5077-A420-9F7C-4380B2B6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9B34-D592-4922-B0D9-711868E1F7F5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E1E30A-8688-2951-36A6-8C4FB695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CA533-5050-0B17-0626-F34BEE19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2E5E-8BD7-459C-A917-582ECF1FB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78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B150-7182-41A9-37E2-0D0D189E9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33668-DD81-9E3E-5B6D-6A1FA7C08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D45D0-A693-40FF-63B5-B4BF76C47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5D6AA-C4F2-95F3-7357-CA478C8E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9B34-D592-4922-B0D9-711868E1F7F5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CE03E-4988-F09B-87D4-B8CD6233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EF234-F2E4-E195-486C-52AFD1A7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2E5E-8BD7-459C-A917-582ECF1FB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21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EDAD-238B-8574-B763-F901D16F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FB355A-BE4A-D289-AA54-60261A0F5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8B037-4257-691B-3B6A-319AC2ECB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16C4A-4D7E-F306-89CD-67CC906C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9B34-D592-4922-B0D9-711868E1F7F5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B5B17-FBC0-ED15-120E-5D7ED3E8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91C45-8E7F-C45B-ED19-C76C97DF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2E5E-8BD7-459C-A917-582ECF1FB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22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A62A9-6953-B83A-E9D6-C9A23A73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2DADC-1FEB-3B7F-9254-7B6AD99A1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741BA-8237-C61D-1AE7-0E62D9AB4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A29B34-D592-4922-B0D9-711868E1F7F5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0E7AD-6012-7267-9496-F4D5653B7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AB367-20A6-6CA9-6FCF-8D44CF7DC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6F2E5E-8BD7-459C-A917-582ECF1FB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49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D538-C67A-4E42-1AF3-67AE549FA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XGBOOST 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57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FF7C07-709F-123A-EB78-957C71A79ED6}"/>
              </a:ext>
            </a:extLst>
          </p:cNvPr>
          <p:cNvSpPr txBox="1"/>
          <p:nvPr/>
        </p:nvSpPr>
        <p:spPr>
          <a:xfrm>
            <a:off x="1567543" y="951722"/>
            <a:ext cx="9339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Xgboost</a:t>
            </a:r>
            <a:r>
              <a:rPr lang="en-US" dirty="0"/>
              <a:t>  is an ensemble techniques supervised learning and it uses the boosting technique.</a:t>
            </a:r>
          </a:p>
          <a:p>
            <a:r>
              <a:rPr lang="en-US" dirty="0"/>
              <a:t>It minimizes a loss function by sequentially building trees and improving predictions iteratively. The decision tree gets trained based on the residual values.</a:t>
            </a:r>
            <a:endParaRPr lang="en-IN" dirty="0"/>
          </a:p>
        </p:txBody>
      </p:sp>
      <p:pic>
        <p:nvPicPr>
          <p:cNvPr id="4" name="Picture 3" descr="A diagram of a function&#10;&#10;AI-generated content may be incorrect.">
            <a:extLst>
              <a:ext uri="{FF2B5EF4-FFF2-40B4-BE49-F238E27FC236}">
                <a16:creationId xmlns:a16="http://schemas.microsoft.com/office/drawing/2014/main" id="{2B7BDB6C-619D-0F8C-E6B3-2AF7A8F2F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53" y="1875052"/>
            <a:ext cx="7287208" cy="456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8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85A78F-8060-EFAA-910E-5A2498CEB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67" y="393847"/>
            <a:ext cx="6929960" cy="35327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5201A4-D698-7985-E1C2-BD7EC9294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421" y="3926601"/>
            <a:ext cx="6759526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7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708761-7A15-B1E5-0123-9537044C5F0E}"/>
              </a:ext>
            </a:extLst>
          </p:cNvPr>
          <p:cNvSpPr txBox="1"/>
          <p:nvPr/>
        </p:nvSpPr>
        <p:spPr>
          <a:xfrm>
            <a:off x="597158" y="503853"/>
            <a:ext cx="324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XGBOOST Works: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044266-2880-2193-A951-8BC74AA4E109}"/>
              </a:ext>
            </a:extLst>
          </p:cNvPr>
          <p:cNvSpPr/>
          <p:nvPr/>
        </p:nvSpPr>
        <p:spPr>
          <a:xfrm>
            <a:off x="709126" y="1110343"/>
            <a:ext cx="3135085" cy="1268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Step-1 : Find the base model(average of the output field)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77D1EB-81F9-34DC-6937-438A80AC4ACA}"/>
              </a:ext>
            </a:extLst>
          </p:cNvPr>
          <p:cNvSpPr/>
          <p:nvPr/>
        </p:nvSpPr>
        <p:spPr>
          <a:xfrm>
            <a:off x="4220547" y="1110343"/>
            <a:ext cx="3135085" cy="1268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Step-2 :  Calculate the Residual(output value – average value)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E20614-808D-5DFC-D970-ED451ADC7C00}"/>
              </a:ext>
            </a:extLst>
          </p:cNvPr>
          <p:cNvSpPr/>
          <p:nvPr/>
        </p:nvSpPr>
        <p:spPr>
          <a:xfrm>
            <a:off x="7825273" y="1110343"/>
            <a:ext cx="3135085" cy="1268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Step-3 :  Built the Decision binary  tree with the help of input values along with the found residual values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16BA3F-E1C7-332D-92EA-D0C801506294}"/>
              </a:ext>
            </a:extLst>
          </p:cNvPr>
          <p:cNvSpPr/>
          <p:nvPr/>
        </p:nvSpPr>
        <p:spPr>
          <a:xfrm>
            <a:off x="7825274" y="2817845"/>
            <a:ext cx="3212840" cy="1533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Step-4 :Calculate the similarity weight for left, right, root node:</a:t>
            </a:r>
            <a:br>
              <a:rPr lang="en-US" dirty="0"/>
            </a:br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FF0D2-37C3-802D-07C5-5C5E5747D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421" y="3584510"/>
            <a:ext cx="3060545" cy="7488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E5A7EF-6F69-85CB-9D65-896DBDC8CBD4}"/>
              </a:ext>
            </a:extLst>
          </p:cNvPr>
          <p:cNvSpPr/>
          <p:nvPr/>
        </p:nvSpPr>
        <p:spPr>
          <a:xfrm>
            <a:off x="4220547" y="2817845"/>
            <a:ext cx="3212840" cy="1533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Step-5 :Calculate the Gain :</a:t>
            </a:r>
          </a:p>
          <a:p>
            <a:pPr algn="ctr"/>
            <a:r>
              <a:rPr lang="en-US" dirty="0"/>
              <a:t>Left node weight+ Right node weight-root node weight</a:t>
            </a:r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89139C-4BD7-2D8C-B89E-62C59A1853A9}"/>
              </a:ext>
            </a:extLst>
          </p:cNvPr>
          <p:cNvSpPr/>
          <p:nvPr/>
        </p:nvSpPr>
        <p:spPr>
          <a:xfrm>
            <a:off x="737116" y="2836507"/>
            <a:ext cx="3212840" cy="1533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Step-6 :Predict the output:</a:t>
            </a:r>
          </a:p>
          <a:p>
            <a:pPr algn="ctr"/>
            <a:r>
              <a:rPr lang="en-US" dirty="0"/>
              <a:t>Base Model+0.50 * t1+….</a:t>
            </a:r>
          </a:p>
          <a:p>
            <a:pPr algn="ctr"/>
            <a:r>
              <a:rPr lang="en-IN" dirty="0"/>
              <a:t>[Note: t value calculated using: sum of residuals of tree/total </a:t>
            </a:r>
            <a:r>
              <a:rPr lang="en-IN" dirty="0" err="1"/>
              <a:t>num</a:t>
            </a:r>
            <a:r>
              <a:rPr lang="en-IN" dirty="0"/>
              <a:t> of residual]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BC11E-5163-1B78-56CE-8565D2FA023F}"/>
              </a:ext>
            </a:extLst>
          </p:cNvPr>
          <p:cNvSpPr txBox="1"/>
          <p:nvPr/>
        </p:nvSpPr>
        <p:spPr>
          <a:xfrm>
            <a:off x="795434" y="4789715"/>
            <a:ext cx="100280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Repeat steps from 2- 6, we will build another tree with new residuals and make a prediction, we keep building trees until the residuals are super small, or we have reached the maximum number.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33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E57186-7D86-A223-F7B9-C1E924AE02D0}"/>
              </a:ext>
            </a:extLst>
          </p:cNvPr>
          <p:cNvSpPr txBox="1"/>
          <p:nvPr/>
        </p:nvSpPr>
        <p:spPr>
          <a:xfrm>
            <a:off x="1017037" y="979714"/>
            <a:ext cx="108048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Pros:</a:t>
            </a:r>
          </a:p>
          <a:p>
            <a:pPr marL="342900" indent="-342900"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combining multiple models leads to superior accuracy compared to single models like decision trees</a:t>
            </a:r>
          </a:p>
          <a:p>
            <a:pPr marL="342900" indent="-342900">
              <a:buAutoNum type="arabicPeriod"/>
            </a:pP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It’s optimized for handling large datasets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and </a:t>
            </a:r>
            <a:r>
              <a:rPr lang="en-IN" dirty="0"/>
              <a:t>Helps prevent overfitting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. The training speed is also faster.</a:t>
            </a:r>
          </a:p>
          <a:p>
            <a:pPr marL="342900" indent="-342900">
              <a:buAutoNum type="arabicPeriod"/>
            </a:pP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XGBoost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provides insights into feature importance. This helps understand which factors significantly impact the predictions.</a:t>
            </a:r>
          </a:p>
          <a:p>
            <a:pPr marL="342900" indent="-342900">
              <a:buAutoNum type="arabicPeriod"/>
            </a:pPr>
            <a:r>
              <a:rPr lang="en-US" dirty="0"/>
              <a:t>Automatically identifies the most important features and prunes unnecessary ones.</a:t>
            </a:r>
            <a:b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</a:br>
            <a:b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</a:br>
            <a:b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</a:br>
            <a:endParaRPr lang="en-IN" dirty="0"/>
          </a:p>
          <a:p>
            <a:r>
              <a:rPr lang="en-IN" dirty="0"/>
              <a:t>Cons:</a:t>
            </a:r>
          </a:p>
          <a:p>
            <a:pPr marL="342900" indent="-342900"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Compared to simpler models,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XGBoost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can be more complex to understand and fine-tune.</a:t>
            </a:r>
            <a:endParaRPr lang="en-IN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342900" indent="-342900">
              <a:buAutoNum type="arabicPeriod"/>
            </a:pPr>
            <a:r>
              <a:rPr lang="en-IN" i="0" dirty="0">
                <a:solidFill>
                  <a:srgbClr val="242424"/>
                </a:solidFill>
                <a:effectLst/>
                <a:latin typeface="source-serif-pro"/>
              </a:rPr>
              <a:t>Potential for Overfitting.</a:t>
            </a:r>
          </a:p>
          <a:p>
            <a:pPr marL="342900" indent="-342900">
              <a:buAutoNum type="arabicPeriod"/>
            </a:pPr>
            <a:r>
              <a:rPr lang="en-US" dirty="0" err="1"/>
              <a:t>XGBoost</a:t>
            </a:r>
            <a:r>
              <a:rPr lang="en-US" dirty="0"/>
              <a:t> may not perform well on small datasets compared to simpler models.</a:t>
            </a:r>
          </a:p>
          <a:p>
            <a:pPr marL="342900" indent="-342900">
              <a:buAutoNum type="arabicPeriod"/>
            </a:pPr>
            <a:r>
              <a:rPr lang="en-US" dirty="0"/>
              <a:t>Requires careful tuning of parameters like learning rate, max depth, and number of estimators to achieve optimal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2033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309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source-serif-pro</vt:lpstr>
      <vt:lpstr>Office Theme</vt:lpstr>
      <vt:lpstr>XGBOOST REGRESSION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jayarajan D</dc:creator>
  <cp:lastModifiedBy>jayarajan D</cp:lastModifiedBy>
  <cp:revision>6</cp:revision>
  <dcterms:created xsi:type="dcterms:W3CDTF">2025-02-20T09:26:01Z</dcterms:created>
  <dcterms:modified xsi:type="dcterms:W3CDTF">2025-02-20T23:28:07Z</dcterms:modified>
</cp:coreProperties>
</file>