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9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8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897-1475-4F9A-B54D-9E8EEB95272B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C9A6-4F9B-4396-9549-45D518B39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15" y="650632"/>
            <a:ext cx="241788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Problem Statement: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13639" y="6506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Arial" panose="020B0604020202020204" pitchFamily="34" charset="0"/>
              </a:rPr>
              <a:t>Insurance charges Prediction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25415" y="1471248"/>
            <a:ext cx="7323992" cy="74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Read the dataset  and Retrieve the columns present in the dataset: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2391073"/>
            <a:ext cx="6840416" cy="372837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2623" y="5746017"/>
            <a:ext cx="10515600" cy="13255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Data set has 1338 rows ,and 6 columns 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Note: By using shape attribute we can able to get the rows and columns count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3363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15" y="650631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Performed One hot Encoding:</a:t>
            </a: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4553" y="1037104"/>
            <a:ext cx="10515600" cy="1325563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In our dataset we found that the some columns values are in string .So we performed the One hot encoding using get_dummies function.</a:t>
            </a:r>
            <a:br>
              <a:rPr lang="en-US" sz="1200" b="1" dirty="0" smtClean="0"/>
            </a:br>
            <a:endParaRPr lang="en-IN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53" y="1931834"/>
            <a:ext cx="5810501" cy="30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15" y="650631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Algorithm: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25415" y="1810738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Linear Regression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505061" y="18407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49611" y="1780682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R2_score value 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0.78947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5415" y="2896199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SVR </a:t>
            </a:r>
            <a:r>
              <a:rPr lang="en-US" dirty="0" smtClean="0"/>
              <a:t>: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3" y="3881536"/>
            <a:ext cx="4698334" cy="2394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33322" y="46804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111730" y="4375345"/>
            <a:ext cx="4168980" cy="140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SVR (RBF with C=9000) has the </a:t>
            </a:r>
          </a:p>
          <a:p>
            <a:pPr algn="ctr"/>
            <a:r>
              <a:rPr lang="en-US" dirty="0" smtClean="0"/>
              <a:t> R2_score value :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0.87736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6084" y="793701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1467" y="3041068"/>
            <a:ext cx="5139365" cy="140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 (Criterion: Squared </a:t>
            </a:r>
            <a:r>
              <a:rPr lang="en-US" dirty="0" err="1" smtClean="0"/>
              <a:t>Error,Splitter:best,max_feature:sqrt</a:t>
            </a:r>
            <a:r>
              <a:rPr lang="en-US" dirty="0" smtClean="0"/>
              <a:t>) has the  </a:t>
            </a:r>
          </a:p>
          <a:p>
            <a:pPr algn="ctr"/>
            <a:r>
              <a:rPr lang="en-US" dirty="0" smtClean="0"/>
              <a:t>R2_Score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:0.74474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7" y="1468232"/>
            <a:ext cx="3140254" cy="5160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665306" y="362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21" y="1455451"/>
            <a:ext cx="4016088" cy="4656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13921" y="467130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10716" y="2938431"/>
            <a:ext cx="5139365" cy="140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Random Forest Regression has the</a:t>
            </a:r>
            <a:endParaRPr lang="en-US" dirty="0" smtClean="0"/>
          </a:p>
          <a:p>
            <a:pPr algn="ctr"/>
            <a:r>
              <a:rPr lang="en-US" dirty="0" smtClean="0"/>
              <a:t>R2_Score value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:0.87331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930009" y="35412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3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921" y="467130"/>
            <a:ext cx="4149970" cy="54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3921" y="1527709"/>
            <a:ext cx="9657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The Multiple Linear Regression and Decision Tree  models are not performed well. </a:t>
            </a:r>
          </a:p>
          <a:p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    Because R2_score value is lesser than 80%.</a:t>
            </a:r>
            <a:br>
              <a:rPr lang="en-US" dirty="0" smtClean="0">
                <a:latin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Even though </a:t>
            </a:r>
            <a:r>
              <a:rPr lang="en-IN" dirty="0">
                <a:latin typeface="Arial" panose="020B0604020202020204" pitchFamily="34" charset="0"/>
              </a:rPr>
              <a:t>Support vector </a:t>
            </a:r>
            <a:r>
              <a:rPr lang="en-IN" dirty="0" smtClean="0">
                <a:latin typeface="Arial" panose="020B0604020202020204" pitchFamily="34" charset="0"/>
              </a:rPr>
              <a:t>Machine, </a:t>
            </a:r>
            <a:r>
              <a:rPr lang="en-IN" dirty="0">
                <a:latin typeface="Arial" panose="020B0604020202020204" pitchFamily="34" charset="0"/>
              </a:rPr>
              <a:t>Random </a:t>
            </a:r>
            <a:r>
              <a:rPr lang="en-IN" dirty="0" smtClean="0">
                <a:latin typeface="Arial" panose="020B0604020202020204" pitchFamily="34" charset="0"/>
              </a:rPr>
              <a:t>Forest has the r2score value below 90%.</a:t>
            </a:r>
            <a:r>
              <a:rPr lang="en-US" dirty="0"/>
              <a:t> </a:t>
            </a:r>
            <a:r>
              <a:rPr lang="en-US" dirty="0" smtClean="0"/>
              <a:t>I </a:t>
            </a:r>
            <a:endParaRPr lang="en-US" dirty="0"/>
          </a:p>
          <a:p>
            <a:r>
              <a:rPr lang="en-US" dirty="0" smtClean="0"/>
              <a:t>     have </a:t>
            </a:r>
            <a:r>
              <a:rPr lang="en-US" dirty="0"/>
              <a:t>tuned  </a:t>
            </a:r>
            <a:r>
              <a:rPr lang="en-US" dirty="0" smtClean="0"/>
              <a:t>these </a:t>
            </a:r>
            <a:r>
              <a:rPr lang="en-US" dirty="0"/>
              <a:t>models , </a:t>
            </a:r>
            <a:r>
              <a:rPr lang="en-US" dirty="0" smtClean="0"/>
              <a:t>but the </a:t>
            </a:r>
            <a:r>
              <a:rPr lang="en-US" dirty="0"/>
              <a:t>r2_score is not reached 90% or </a:t>
            </a:r>
            <a:r>
              <a:rPr lang="en-US" dirty="0" smtClean="0"/>
              <a:t>above.</a:t>
            </a:r>
            <a:br>
              <a:rPr lang="en-US" dirty="0" smtClean="0"/>
            </a:br>
            <a:endParaRPr lang="en-IN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</a:rPr>
              <a:t>R2_Score value= 0.87  are same  in  both Support vector Machine, Random </a:t>
            </a:r>
            <a:r>
              <a:rPr lang="en-IN" dirty="0" smtClean="0">
                <a:latin typeface="Arial" panose="020B0604020202020204" pitchFamily="34" charset="0"/>
              </a:rPr>
              <a:t>Forest. </a:t>
            </a:r>
          </a:p>
          <a:p>
            <a:r>
              <a:rPr lang="en-IN" dirty="0">
                <a:latin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</a:rPr>
              <a:t>    So </a:t>
            </a:r>
            <a:r>
              <a:rPr lang="en-IN" dirty="0">
                <a:latin typeface="Arial" panose="020B0604020202020204" pitchFamily="34" charset="0"/>
              </a:rPr>
              <a:t>t</a:t>
            </a:r>
            <a:r>
              <a:rPr lang="en-IN" dirty="0" smtClean="0">
                <a:latin typeface="Arial" panose="020B0604020202020204" pitchFamily="34" charset="0"/>
              </a:rPr>
              <a:t>hat </a:t>
            </a:r>
            <a:r>
              <a:rPr lang="en-US" dirty="0" smtClean="0"/>
              <a:t> I am considering as these two models performed good. Based on this  we </a:t>
            </a:r>
            <a:r>
              <a:rPr lang="en-US" dirty="0" smtClean="0"/>
              <a:t>can </a:t>
            </a:r>
            <a:r>
              <a:rPr lang="en-US" dirty="0" smtClean="0"/>
              <a:t>choose          either SVM </a:t>
            </a:r>
            <a:r>
              <a:rPr lang="en-US" dirty="0" smtClean="0"/>
              <a:t>or  Random </a:t>
            </a:r>
            <a:r>
              <a:rPr lang="en-US" dirty="0"/>
              <a:t>Forest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3921" y="1090423"/>
            <a:ext cx="8475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comparison of Multiple Linear Regression, SVR, Decision Tree, Random </a:t>
            </a:r>
            <a:r>
              <a:rPr lang="en-IN" b="1" dirty="0" smtClean="0">
                <a:latin typeface="Arial" panose="020B0604020202020204" pitchFamily="34" charset="0"/>
              </a:rPr>
              <a:t>Forest: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Data set has 1338 rows ,and 6 columns   Note: By using shape attribute we can able to get the rows and columns count</vt:lpstr>
      <vt:lpstr>In our dataset we found that the some columns values are in string .So we performed the One hot encoding using get_dummies function.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has 1338 rows ,and 6 columns</dc:title>
  <dc:creator>Jayarajan</dc:creator>
  <cp:lastModifiedBy>Jayarajan</cp:lastModifiedBy>
  <cp:revision>15</cp:revision>
  <dcterms:created xsi:type="dcterms:W3CDTF">2023-08-06T05:45:18Z</dcterms:created>
  <dcterms:modified xsi:type="dcterms:W3CDTF">2023-08-06T10:37:34Z</dcterms:modified>
</cp:coreProperties>
</file>