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95320" autoAdjust="0"/>
  </p:normalViewPr>
  <p:slideViewPr>
    <p:cSldViewPr snapToGrid="0">
      <p:cViewPr varScale="1">
        <p:scale>
          <a:sx n="79" d="100"/>
          <a:sy n="79" d="100"/>
        </p:scale>
        <p:origin x="7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45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35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27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93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92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81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1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29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0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42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84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9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746" y="589085"/>
            <a:ext cx="2215662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TREE: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97623" y="1277937"/>
            <a:ext cx="9144000" cy="3150455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What is the overall performance of the model?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4"/>
                </a:solidFill>
              </a:rPr>
              <a:t>Accuracy= 1.00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What is the  percentage of correct classification of the model?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Recall = 1.00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what is the correctly classification of the model?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Precision= 1.00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what is the wrongly  classification of the model?</a:t>
            </a:r>
          </a:p>
          <a:p>
            <a:pPr algn="l"/>
            <a:r>
              <a:rPr lang="en-US" dirty="0" smtClean="0"/>
              <a:t>      Precision= 1.00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9792" y="3889131"/>
            <a:ext cx="2215662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Forest:</a:t>
            </a:r>
            <a:endParaRPr lang="en-IN" dirty="0"/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1755531" y="4633667"/>
            <a:ext cx="9144000" cy="3150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 What is the overall performance of the model?</a:t>
            </a:r>
          </a:p>
          <a:p>
            <a:pPr algn="l"/>
            <a:r>
              <a:rPr lang="en-US" smtClean="0"/>
              <a:t>        </a:t>
            </a:r>
            <a:r>
              <a:rPr lang="en-US" smtClean="0">
                <a:solidFill>
                  <a:schemeClr val="accent4"/>
                </a:solidFill>
              </a:rPr>
              <a:t>Accuracy= 0.62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What is the  percentage of correct classification of the model?</a:t>
            </a:r>
          </a:p>
          <a:p>
            <a:pPr algn="l"/>
            <a:r>
              <a:rPr lang="en-US" smtClean="0"/>
              <a:t>      Recall = 1.00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 what is the correctly classification of the model?</a:t>
            </a:r>
          </a:p>
          <a:p>
            <a:pPr algn="l"/>
            <a:r>
              <a:rPr lang="en-US" smtClean="0"/>
              <a:t>       Precision= 0.62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 what is the wrongly  classification of the model?</a:t>
            </a:r>
          </a:p>
          <a:p>
            <a:pPr algn="l"/>
            <a:r>
              <a:rPr lang="en-US" smtClean="0"/>
              <a:t>      Precision= 0.00</a:t>
            </a:r>
          </a:p>
          <a:p>
            <a:pPr algn="l"/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algn="l"/>
            <a:r>
              <a:rPr lang="en-US" smtClean="0"/>
              <a:t/>
            </a:r>
            <a:br>
              <a:rPr lang="en-US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06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746" y="589085"/>
            <a:ext cx="2215662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LGBM: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97623" y="1277937"/>
            <a:ext cx="9144000" cy="3150455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What is the overall performance of the model?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4"/>
                </a:solidFill>
              </a:rPr>
              <a:t>Accuracy= </a:t>
            </a:r>
            <a:r>
              <a:rPr lang="en-US" dirty="0" smtClean="0">
                <a:solidFill>
                  <a:schemeClr val="accent4"/>
                </a:solidFill>
              </a:rPr>
              <a:t>1.00</a:t>
            </a:r>
            <a:endParaRPr lang="en-US" dirty="0" smtClean="0">
              <a:solidFill>
                <a:schemeClr val="accent4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What is the  percentage of correct classification of the model?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Recall = 1.00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what is the correctly classification of the model?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Precision= </a:t>
            </a:r>
            <a:r>
              <a:rPr lang="en-US" dirty="0" smtClean="0"/>
              <a:t>1.00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what is the wrongly  classification of the model?</a:t>
            </a:r>
          </a:p>
          <a:p>
            <a:pPr algn="l"/>
            <a:r>
              <a:rPr lang="en-US" dirty="0" smtClean="0"/>
              <a:t>      Precision= </a:t>
            </a:r>
            <a:r>
              <a:rPr lang="en-US" dirty="0" smtClean="0"/>
              <a:t>1.00</a:t>
            </a:r>
            <a:endParaRPr lang="en-US" dirty="0" smtClean="0"/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61418" y="3659783"/>
            <a:ext cx="2215662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SVM:</a:t>
            </a:r>
            <a:endParaRPr lang="en-IN" dirty="0"/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1497623" y="4428392"/>
            <a:ext cx="9144000" cy="3150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What is the overall performance of the model?</a:t>
            </a:r>
          </a:p>
          <a:p>
            <a:pPr algn="l"/>
            <a:r>
              <a:rPr lang="en-US" dirty="0" smtClean="0"/>
              <a:t>        </a:t>
            </a:r>
            <a:r>
              <a:rPr lang="en-US" dirty="0" smtClean="0">
                <a:solidFill>
                  <a:schemeClr val="accent4"/>
                </a:solidFill>
              </a:rPr>
              <a:t>Accuracy= 0.91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What is the  percentage of correct classification of the model?</a:t>
            </a:r>
          </a:p>
          <a:p>
            <a:pPr algn="l"/>
            <a:r>
              <a:rPr lang="en-US" dirty="0" smtClean="0"/>
              <a:t>      Recall = 0.86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what is the correctly classification of the model?</a:t>
            </a:r>
          </a:p>
          <a:p>
            <a:pPr algn="l"/>
            <a:r>
              <a:rPr lang="en-US" dirty="0" smtClean="0"/>
              <a:t>       Precision= 0.89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what is the wrongly  classification of the model?</a:t>
            </a:r>
          </a:p>
          <a:p>
            <a:pPr algn="l"/>
            <a:r>
              <a:rPr lang="en-US" dirty="0" smtClean="0"/>
              <a:t>      Precision= 0.92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32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238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Jayarajan</dc:creator>
  <cp:lastModifiedBy>Jayarajan</cp:lastModifiedBy>
  <cp:revision>13</cp:revision>
  <dcterms:created xsi:type="dcterms:W3CDTF">2023-08-30T13:43:27Z</dcterms:created>
  <dcterms:modified xsi:type="dcterms:W3CDTF">2023-09-01T15:45:46Z</dcterms:modified>
</cp:coreProperties>
</file>