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5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7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3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2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1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2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EB42-C43E-48C5-8DFD-043A73FF574A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6495-2C84-4F4C-A8F4-96986AB99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9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746" y="589085"/>
            <a:ext cx="2215662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TREE: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97623" y="1277937"/>
            <a:ext cx="9144000" cy="3150455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overall performance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4"/>
                </a:solidFill>
              </a:rPr>
              <a:t>Accuracy= 0.62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is the  percentage of correct classification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Recall = 1.00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correctly classification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Precision= 0.62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wrongly  classification of the model?</a:t>
            </a:r>
          </a:p>
          <a:p>
            <a:pPr algn="l"/>
            <a:r>
              <a:rPr lang="en-US" dirty="0" smtClean="0"/>
              <a:t>      Precision= 0.00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9792" y="3889131"/>
            <a:ext cx="2215662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Forest:</a:t>
            </a:r>
            <a:endParaRPr lang="en-IN" dirty="0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755531" y="4633667"/>
            <a:ext cx="9144000" cy="3150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 What is the overall performance of the model?</a:t>
            </a:r>
          </a:p>
          <a:p>
            <a:pPr algn="l"/>
            <a:r>
              <a:rPr lang="en-US" smtClean="0"/>
              <a:t>        </a:t>
            </a:r>
            <a:r>
              <a:rPr lang="en-US" smtClean="0">
                <a:solidFill>
                  <a:schemeClr val="accent4"/>
                </a:solidFill>
              </a:rPr>
              <a:t>Accuracy= 0.62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What is the  percentage of correct classification of the model?</a:t>
            </a:r>
          </a:p>
          <a:p>
            <a:pPr algn="l"/>
            <a:r>
              <a:rPr lang="en-US" smtClean="0"/>
              <a:t>      Recall = 1.00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 what is the correctly classification of the model?</a:t>
            </a:r>
          </a:p>
          <a:p>
            <a:pPr algn="l"/>
            <a:r>
              <a:rPr lang="en-US" smtClean="0"/>
              <a:t>       Precision= 0.62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 what is the wrongly  classification of the model?</a:t>
            </a:r>
          </a:p>
          <a:p>
            <a:pPr algn="l"/>
            <a:r>
              <a:rPr lang="en-US" smtClean="0"/>
              <a:t>      Precision= 0.00</a:t>
            </a:r>
          </a:p>
          <a:p>
            <a:pPr algn="l"/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algn="l"/>
            <a:r>
              <a:rPr lang="en-US" smtClean="0"/>
              <a:t/>
            </a:r>
            <a:br>
              <a:rPr lang="en-US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06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746" y="589085"/>
            <a:ext cx="2215662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LGBM: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97623" y="1277937"/>
            <a:ext cx="9144000" cy="3150455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overall performance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4"/>
                </a:solidFill>
              </a:rPr>
              <a:t>Accuracy= 0.62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is the  percentage of correct classification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Recall = 1.00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correctly classification of the model?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Precision= 0.62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what is the wrongly  classification of the model?</a:t>
            </a:r>
          </a:p>
          <a:p>
            <a:pPr algn="l"/>
            <a:r>
              <a:rPr lang="en-US" dirty="0" smtClean="0"/>
              <a:t>      Precision= 0.00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32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Jayarajan</dc:creator>
  <cp:lastModifiedBy>Jayarajan</cp:lastModifiedBy>
  <cp:revision>9</cp:revision>
  <dcterms:created xsi:type="dcterms:W3CDTF">2023-08-30T13:43:27Z</dcterms:created>
  <dcterms:modified xsi:type="dcterms:W3CDTF">2023-09-01T00:34:36Z</dcterms:modified>
</cp:coreProperties>
</file>