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1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7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8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3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5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3019-5EBB-41FF-B03B-658C9582FFC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5C38-4FF3-4D66-8F4C-C1E157BD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94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415" y="650632"/>
            <a:ext cx="162657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SVR 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21" y="1164005"/>
            <a:ext cx="5017802" cy="166574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9277" y="3495185"/>
            <a:ext cx="5547946" cy="13255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Comparing with the two models: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Decision tree algorithm performed well based on r2_score value.</a:t>
            </a:r>
            <a:endParaRPr lang="en-IN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881"/>
          <a:stretch/>
        </p:blipFill>
        <p:spPr>
          <a:xfrm>
            <a:off x="6112173" y="1164005"/>
            <a:ext cx="5546427" cy="54248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12173" y="370376"/>
            <a:ext cx="2590800" cy="56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</a:t>
            </a:r>
            <a:r>
              <a:rPr lang="en-US" dirty="0" err="1" smtClean="0"/>
              <a:t>TreeRegressor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17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Comparing with the two models: Decision tree algorithm performed well based on r2_score value.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SVR linear, c=4000 has 0.89723.</dc:title>
  <dc:creator>Jayarajan</dc:creator>
  <cp:lastModifiedBy>Jayarajan</cp:lastModifiedBy>
  <cp:revision>3</cp:revision>
  <dcterms:created xsi:type="dcterms:W3CDTF">2023-08-01T14:28:19Z</dcterms:created>
  <dcterms:modified xsi:type="dcterms:W3CDTF">2023-08-01T14:33:26Z</dcterms:modified>
</cp:coreProperties>
</file>