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C2645-4B75-4BD6-94DB-017EA49827D9}" type="datetimeFigureOut">
              <a:rPr lang="en-US"/>
              <a:t>10/9/2016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62600-709F-4731-B363-BAD2C68CB6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62600-709F-4731-B363-BAD2C68CB6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6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62600-709F-4731-B363-BAD2C68CB6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7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209791" cy="1325563"/>
          </a:xfrm>
        </p:spPr>
        <p:txBody>
          <a:bodyPr/>
          <a:lstStyle/>
          <a:p>
            <a:r>
              <a:rPr lang="en-US" dirty="0" err="1"/>
              <a:t>HUMENS</a:t>
            </a:r>
            <a:r>
              <a:rPr lang="en-US" dirty="0"/>
              <a:t> CUTTING ME DOWN! </a:t>
            </a:r>
          </a:p>
        </p:txBody>
      </p:sp>
      <p:pic>
        <p:nvPicPr>
          <p:cNvPr id="3" name="Picture 2" descr="14542285_111592665976299_1541588937269803790_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38782"/>
            <a:ext cx="8215451" cy="46128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216170" y="662265"/>
            <a:ext cx="2626569" cy="5597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22222"/>
                </a:solidFill>
                <a:latin typeface="Arial" charset="0"/>
              </a:rPr>
              <a:t>Deforestation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 has many negative </a:t>
            </a:r>
            <a:r>
              <a:rPr lang="en-US" b="1" dirty="0">
                <a:solidFill>
                  <a:srgbClr val="222222"/>
                </a:solidFill>
                <a:latin typeface="Arial" charset="0"/>
              </a:rPr>
              <a:t>effects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 on the environment. The most dramatic impact is a loss of habitat for millions of </a:t>
            </a:r>
            <a:r>
              <a:rPr lang="en-US" b="1" dirty="0">
                <a:solidFill>
                  <a:srgbClr val="222222"/>
                </a:solidFill>
                <a:latin typeface="Arial" charset="0"/>
              </a:rPr>
              <a:t>species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. Seventy percent of Earth's </a:t>
            </a:r>
            <a:r>
              <a:rPr lang="en-US" dirty="0" err="1">
                <a:solidFill>
                  <a:srgbClr val="222222"/>
                </a:solidFill>
                <a:latin typeface="Arial" charset="0"/>
              </a:rPr>
              <a:t>land</a:t>
            </a:r>
            <a:r>
              <a:rPr lang="en-US" b="1" dirty="0" err="1">
                <a:solidFill>
                  <a:srgbClr val="222222"/>
                </a:solidFill>
                <a:latin typeface="Arial" charset="0"/>
              </a:rPr>
              <a:t>animals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 and plants live in forests, and many cannot survive the </a:t>
            </a:r>
            <a:r>
              <a:rPr lang="en-US" b="1" dirty="0">
                <a:solidFill>
                  <a:srgbClr val="222222"/>
                </a:solidFill>
                <a:latin typeface="Arial" charset="0"/>
              </a:rPr>
              <a:t>deforestation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 that destroys their homes.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56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543967_111594325976133_660995361033562990_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39" y="456693"/>
            <a:ext cx="10757328" cy="6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3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HUMENS CUTTING ME DOWN!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</cp:revision>
  <dcterms:created xsi:type="dcterms:W3CDTF">2013-07-15T20:26:40Z</dcterms:created>
  <dcterms:modified xsi:type="dcterms:W3CDTF">2016-10-09T20:20:11Z</dcterms:modified>
</cp:coreProperties>
</file>