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9" r:id="rId3"/>
    <p:sldId id="265" r:id="rId4"/>
    <p:sldId id="297" r:id="rId5"/>
    <p:sldId id="298" r:id="rId6"/>
    <p:sldId id="267" r:id="rId7"/>
    <p:sldId id="299" r:id="rId8"/>
    <p:sldId id="269" r:id="rId9"/>
    <p:sldId id="300" r:id="rId10"/>
    <p:sldId id="278" r:id="rId11"/>
    <p:sldId id="301" r:id="rId12"/>
    <p:sldId id="302" r:id="rId13"/>
    <p:sldId id="275" r:id="rId14"/>
  </p:sldIdLst>
  <p:sldSz cx="9144000" cy="5143500" type="screen16x9"/>
  <p:notesSz cx="6858000" cy="9144000"/>
  <p:embeddedFontLst>
    <p:embeddedFont>
      <p:font typeface="Exo 2" panose="020B0604020202020204" charset="0"/>
      <p:regular r:id="rId16"/>
      <p:bold r:id="rId17"/>
      <p:italic r:id="rId18"/>
      <p:boldItalic r:id="rId19"/>
    </p:embeddedFont>
    <p:embeddedFont>
      <p:font typeface="Exo 2 ExtraBold" panose="020B0604020202020204" charset="0"/>
      <p:bold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CB7A1-2859-45F7-934B-BC7D7D8B300E}">
  <a:tblStyle styleId="{AE4CB7A1-2859-45F7-934B-BC7D7D8B30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992E0C-4DA0-4F8A-B269-4A646B2BFC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2c05e9c76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2c05e9c76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2bdaef3a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2bdaef3a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2bdaef3a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2bdaef3a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4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2bdaef3a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2bdaef3a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3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5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9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29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186375" y="-1651450"/>
            <a:ext cx="5516000" cy="3480375"/>
            <a:chOff x="1052575" y="238400"/>
            <a:chExt cx="5516000" cy="3480375"/>
          </a:xfrm>
        </p:grpSpPr>
        <p:sp>
          <p:nvSpPr>
            <p:cNvPr id="10" name="Google Shape;10;p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7822250" y="4608500"/>
            <a:ext cx="1321800" cy="53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15170" y="535000"/>
            <a:ext cx="5517900" cy="23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0"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15100" y="2908025"/>
            <a:ext cx="5517900" cy="409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 rot="142369" flipH="1">
            <a:off x="-590321" y="3661794"/>
            <a:ext cx="5515765" cy="3480227"/>
            <a:chOff x="1052575" y="238400"/>
            <a:chExt cx="5516000" cy="3480375"/>
          </a:xfrm>
        </p:grpSpPr>
        <p:sp>
          <p:nvSpPr>
            <p:cNvPr id="46" name="Google Shape;46;p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>
            <a:spLocks noGrp="1"/>
          </p:cNvSpPr>
          <p:nvPr>
            <p:ph type="pic" idx="2"/>
          </p:nvPr>
        </p:nvSpPr>
        <p:spPr>
          <a:xfrm>
            <a:off x="6607200" y="366350"/>
            <a:ext cx="2536800" cy="424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22"/>
          <p:cNvGrpSpPr/>
          <p:nvPr/>
        </p:nvGrpSpPr>
        <p:grpSpPr>
          <a:xfrm rot="-8866038">
            <a:off x="-1629269" y="4032566"/>
            <a:ext cx="5010699" cy="3161550"/>
            <a:chOff x="1052575" y="238400"/>
            <a:chExt cx="5516000" cy="3480375"/>
          </a:xfrm>
        </p:grpSpPr>
        <p:sp>
          <p:nvSpPr>
            <p:cNvPr id="833" name="Google Shape;833;p2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22"/>
          <p:cNvSpPr txBox="1">
            <a:spLocks noGrp="1"/>
          </p:cNvSpPr>
          <p:nvPr>
            <p:ph type="title" hasCustomPrompt="1"/>
          </p:nvPr>
        </p:nvSpPr>
        <p:spPr>
          <a:xfrm>
            <a:off x="1914096" y="640450"/>
            <a:ext cx="3753300" cy="8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6" name="Google Shape;866;p22"/>
          <p:cNvSpPr txBox="1">
            <a:spLocks noGrp="1"/>
          </p:cNvSpPr>
          <p:nvPr>
            <p:ph type="subTitle" idx="1"/>
          </p:nvPr>
        </p:nvSpPr>
        <p:spPr>
          <a:xfrm>
            <a:off x="1914096" y="1413408"/>
            <a:ext cx="3753300" cy="35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2"/>
          <p:cNvSpPr txBox="1">
            <a:spLocks noGrp="1"/>
          </p:cNvSpPr>
          <p:nvPr>
            <p:ph type="title" idx="2" hasCustomPrompt="1"/>
          </p:nvPr>
        </p:nvSpPr>
        <p:spPr>
          <a:xfrm>
            <a:off x="1914101" y="1817001"/>
            <a:ext cx="3753300" cy="8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8" name="Google Shape;868;p22"/>
          <p:cNvSpPr txBox="1">
            <a:spLocks noGrp="1"/>
          </p:cNvSpPr>
          <p:nvPr>
            <p:ph type="subTitle" idx="3"/>
          </p:nvPr>
        </p:nvSpPr>
        <p:spPr>
          <a:xfrm>
            <a:off x="1914096" y="2589959"/>
            <a:ext cx="3753300" cy="35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2"/>
          <p:cNvSpPr txBox="1">
            <a:spLocks noGrp="1"/>
          </p:cNvSpPr>
          <p:nvPr>
            <p:ph type="title" idx="4" hasCustomPrompt="1"/>
          </p:nvPr>
        </p:nvSpPr>
        <p:spPr>
          <a:xfrm>
            <a:off x="1914096" y="2993552"/>
            <a:ext cx="3753300" cy="8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70" name="Google Shape;870;p22"/>
          <p:cNvSpPr txBox="1">
            <a:spLocks noGrp="1"/>
          </p:cNvSpPr>
          <p:nvPr>
            <p:ph type="subTitle" idx="5"/>
          </p:nvPr>
        </p:nvSpPr>
        <p:spPr>
          <a:xfrm>
            <a:off x="1914096" y="3766510"/>
            <a:ext cx="3753300" cy="35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2"/>
          <p:cNvSpPr>
            <a:spLocks noGrp="1"/>
          </p:cNvSpPr>
          <p:nvPr>
            <p:ph type="pic" idx="6"/>
          </p:nvPr>
        </p:nvSpPr>
        <p:spPr>
          <a:xfrm>
            <a:off x="6380225" y="374100"/>
            <a:ext cx="2782200" cy="423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2" name="Google Shape;872;p22"/>
          <p:cNvGrpSpPr/>
          <p:nvPr/>
        </p:nvGrpSpPr>
        <p:grpSpPr>
          <a:xfrm>
            <a:off x="445762" y="4155555"/>
            <a:ext cx="1267605" cy="890464"/>
            <a:chOff x="445762" y="4155555"/>
            <a:chExt cx="1267605" cy="890464"/>
          </a:xfrm>
        </p:grpSpPr>
        <p:grpSp>
          <p:nvGrpSpPr>
            <p:cNvPr id="873" name="Google Shape;873;p22"/>
            <p:cNvGrpSpPr/>
            <p:nvPr/>
          </p:nvGrpSpPr>
          <p:grpSpPr>
            <a:xfrm>
              <a:off x="1424525" y="4466529"/>
              <a:ext cx="288842" cy="579490"/>
              <a:chOff x="3013775" y="4188704"/>
              <a:chExt cx="288842" cy="579490"/>
            </a:xfrm>
          </p:grpSpPr>
          <p:sp>
            <p:nvSpPr>
              <p:cNvPr id="874" name="Google Shape;874;p2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2"/>
            <p:cNvGrpSpPr/>
            <p:nvPr/>
          </p:nvGrpSpPr>
          <p:grpSpPr>
            <a:xfrm>
              <a:off x="445762" y="4155555"/>
              <a:ext cx="190636" cy="382521"/>
              <a:chOff x="3013775" y="4188704"/>
              <a:chExt cx="288842" cy="579490"/>
            </a:xfrm>
          </p:grpSpPr>
          <p:sp>
            <p:nvSpPr>
              <p:cNvPr id="877" name="Google Shape;877;p2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9" name="Google Shape;879;p22"/>
          <p:cNvSpPr/>
          <p:nvPr/>
        </p:nvSpPr>
        <p:spPr>
          <a:xfrm rot="5400000">
            <a:off x="3004500" y="-3004650"/>
            <a:ext cx="374100" cy="63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2"/>
          <p:cNvSpPr/>
          <p:nvPr/>
        </p:nvSpPr>
        <p:spPr>
          <a:xfrm rot="5400000" flipH="1">
            <a:off x="7589700" y="3400525"/>
            <a:ext cx="551100" cy="296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3"/>
          <p:cNvSpPr/>
          <p:nvPr/>
        </p:nvSpPr>
        <p:spPr>
          <a:xfrm rot="8310474">
            <a:off x="6410005" y="-2106623"/>
            <a:ext cx="5010482" cy="3161413"/>
          </a:xfrm>
          <a:custGeom>
            <a:avLst/>
            <a:gdLst/>
            <a:ahLst/>
            <a:cxnLst/>
            <a:rect l="l" t="t" r="r" b="b"/>
            <a:pathLst>
              <a:path w="220640" h="139215" extrusionOk="0">
                <a:moveTo>
                  <a:pt x="92038" y="30248"/>
                </a:moveTo>
                <a:lnTo>
                  <a:pt x="92132" y="30342"/>
                </a:lnTo>
                <a:lnTo>
                  <a:pt x="95447" y="35315"/>
                </a:lnTo>
                <a:lnTo>
                  <a:pt x="76278" y="49114"/>
                </a:lnTo>
                <a:lnTo>
                  <a:pt x="72566" y="43673"/>
                </a:lnTo>
                <a:lnTo>
                  <a:pt x="75298" y="41736"/>
                </a:lnTo>
                <a:lnTo>
                  <a:pt x="92038" y="30248"/>
                </a:lnTo>
                <a:close/>
                <a:moveTo>
                  <a:pt x="138641" y="38910"/>
                </a:moveTo>
                <a:cubicBezTo>
                  <a:pt x="142237" y="43183"/>
                  <a:pt x="146813" y="48436"/>
                  <a:pt x="150502" y="52826"/>
                </a:cubicBezTo>
                <a:lnTo>
                  <a:pt x="149335" y="53783"/>
                </a:lnTo>
                <a:cubicBezTo>
                  <a:pt x="149031" y="53293"/>
                  <a:pt x="148657" y="52709"/>
                  <a:pt x="148261" y="52242"/>
                </a:cubicBezTo>
                <a:cubicBezTo>
                  <a:pt x="145342" y="48436"/>
                  <a:pt x="142143" y="44654"/>
                  <a:pt x="137474" y="44257"/>
                </a:cubicBezTo>
                <a:cubicBezTo>
                  <a:pt x="137190" y="44231"/>
                  <a:pt x="136905" y="44218"/>
                  <a:pt x="136620" y="44218"/>
                </a:cubicBezTo>
                <a:cubicBezTo>
                  <a:pt x="133573" y="44218"/>
                  <a:pt x="130442" y="45698"/>
                  <a:pt x="127154" y="48623"/>
                </a:cubicBezTo>
                <a:cubicBezTo>
                  <a:pt x="125590" y="50094"/>
                  <a:pt x="123465" y="52242"/>
                  <a:pt x="120920" y="54857"/>
                </a:cubicBezTo>
                <a:lnTo>
                  <a:pt x="117721" y="49417"/>
                </a:lnTo>
                <a:lnTo>
                  <a:pt x="138641" y="38910"/>
                </a:lnTo>
                <a:close/>
                <a:moveTo>
                  <a:pt x="187369" y="35688"/>
                </a:moveTo>
                <a:cubicBezTo>
                  <a:pt x="188840" y="36856"/>
                  <a:pt x="191548" y="39494"/>
                  <a:pt x="194093" y="41922"/>
                </a:cubicBezTo>
                <a:lnTo>
                  <a:pt x="198646" y="56025"/>
                </a:lnTo>
                <a:cubicBezTo>
                  <a:pt x="196614" y="56118"/>
                  <a:pt x="194863" y="56211"/>
                  <a:pt x="193299" y="56328"/>
                </a:cubicBezTo>
                <a:lnTo>
                  <a:pt x="189610" y="47946"/>
                </a:lnTo>
                <a:cubicBezTo>
                  <a:pt x="189610" y="47759"/>
                  <a:pt x="189517" y="47666"/>
                  <a:pt x="189307" y="47573"/>
                </a:cubicBezTo>
                <a:lnTo>
                  <a:pt x="183283" y="41922"/>
                </a:lnTo>
                <a:lnTo>
                  <a:pt x="187369" y="35688"/>
                </a:lnTo>
                <a:close/>
                <a:moveTo>
                  <a:pt x="181929" y="43954"/>
                </a:moveTo>
                <a:lnTo>
                  <a:pt x="187462" y="49114"/>
                </a:lnTo>
                <a:lnTo>
                  <a:pt x="190684" y="56515"/>
                </a:lnTo>
                <a:cubicBezTo>
                  <a:pt x="184847" y="56795"/>
                  <a:pt x="183376" y="56912"/>
                  <a:pt x="182886" y="56912"/>
                </a:cubicBezTo>
                <a:cubicBezTo>
                  <a:pt x="182419" y="56912"/>
                  <a:pt x="177749" y="56515"/>
                  <a:pt x="173943" y="56118"/>
                </a:cubicBezTo>
                <a:lnTo>
                  <a:pt x="181929" y="43954"/>
                </a:lnTo>
                <a:close/>
                <a:moveTo>
                  <a:pt x="96801" y="37346"/>
                </a:moveTo>
                <a:lnTo>
                  <a:pt x="100397" y="42506"/>
                </a:lnTo>
                <a:lnTo>
                  <a:pt x="87369" y="57869"/>
                </a:lnTo>
                <a:lnTo>
                  <a:pt x="83773" y="59924"/>
                </a:lnTo>
                <a:lnTo>
                  <a:pt x="77632" y="51075"/>
                </a:lnTo>
                <a:lnTo>
                  <a:pt x="96801" y="37346"/>
                </a:lnTo>
                <a:close/>
                <a:moveTo>
                  <a:pt x="136825" y="48244"/>
                </a:moveTo>
                <a:cubicBezTo>
                  <a:pt x="136909" y="48244"/>
                  <a:pt x="136993" y="48246"/>
                  <a:pt x="137077" y="48250"/>
                </a:cubicBezTo>
                <a:cubicBezTo>
                  <a:pt x="140089" y="48530"/>
                  <a:pt x="142610" y="51659"/>
                  <a:pt x="144945" y="54764"/>
                </a:cubicBezTo>
                <a:cubicBezTo>
                  <a:pt x="145435" y="55254"/>
                  <a:pt x="145832" y="55931"/>
                  <a:pt x="146229" y="56515"/>
                </a:cubicBezTo>
                <a:lnTo>
                  <a:pt x="144268" y="58173"/>
                </a:lnTo>
                <a:lnTo>
                  <a:pt x="144268" y="58079"/>
                </a:lnTo>
                <a:cubicBezTo>
                  <a:pt x="142517" y="55931"/>
                  <a:pt x="140672" y="53877"/>
                  <a:pt x="140672" y="53877"/>
                </a:cubicBezTo>
                <a:cubicBezTo>
                  <a:pt x="140455" y="53557"/>
                  <a:pt x="140125" y="53412"/>
                  <a:pt x="139791" y="53412"/>
                </a:cubicBezTo>
                <a:cubicBezTo>
                  <a:pt x="139515" y="53412"/>
                  <a:pt x="139236" y="53510"/>
                  <a:pt x="139015" y="53690"/>
                </a:cubicBezTo>
                <a:lnTo>
                  <a:pt x="130936" y="60111"/>
                </a:lnTo>
                <a:lnTo>
                  <a:pt x="124819" y="61465"/>
                </a:lnTo>
                <a:lnTo>
                  <a:pt x="123068" y="58546"/>
                </a:lnTo>
                <a:cubicBezTo>
                  <a:pt x="125893" y="55628"/>
                  <a:pt x="128321" y="53200"/>
                  <a:pt x="129886" y="51659"/>
                </a:cubicBezTo>
                <a:cubicBezTo>
                  <a:pt x="132484" y="49307"/>
                  <a:pt x="134824" y="48244"/>
                  <a:pt x="136825" y="48244"/>
                </a:cubicBezTo>
                <a:close/>
                <a:moveTo>
                  <a:pt x="46019" y="50188"/>
                </a:moveTo>
                <a:lnTo>
                  <a:pt x="60798" y="61862"/>
                </a:lnTo>
                <a:lnTo>
                  <a:pt x="61382" y="63216"/>
                </a:lnTo>
                <a:lnTo>
                  <a:pt x="49615" y="60694"/>
                </a:lnTo>
                <a:lnTo>
                  <a:pt x="49521" y="60694"/>
                </a:lnTo>
                <a:lnTo>
                  <a:pt x="43965" y="59433"/>
                </a:lnTo>
                <a:lnTo>
                  <a:pt x="41933" y="51542"/>
                </a:lnTo>
                <a:lnTo>
                  <a:pt x="46019" y="50188"/>
                </a:lnTo>
                <a:close/>
                <a:moveTo>
                  <a:pt x="166262" y="4075"/>
                </a:moveTo>
                <a:lnTo>
                  <a:pt x="192622" y="18574"/>
                </a:lnTo>
                <a:lnTo>
                  <a:pt x="193206" y="22263"/>
                </a:lnTo>
                <a:lnTo>
                  <a:pt x="180761" y="41432"/>
                </a:lnTo>
                <a:lnTo>
                  <a:pt x="170838" y="56515"/>
                </a:lnTo>
                <a:lnTo>
                  <a:pt x="166169" y="63613"/>
                </a:lnTo>
                <a:cubicBezTo>
                  <a:pt x="161779" y="61582"/>
                  <a:pt x="160028" y="60508"/>
                  <a:pt x="159748" y="60204"/>
                </a:cubicBezTo>
                <a:cubicBezTo>
                  <a:pt x="158674" y="58453"/>
                  <a:pt x="146509" y="44257"/>
                  <a:pt x="140859" y="37836"/>
                </a:cubicBezTo>
                <a:lnTo>
                  <a:pt x="145926" y="35315"/>
                </a:lnTo>
                <a:cubicBezTo>
                  <a:pt x="146019" y="35198"/>
                  <a:pt x="146113" y="35105"/>
                  <a:pt x="146229" y="35105"/>
                </a:cubicBezTo>
                <a:lnTo>
                  <a:pt x="147490" y="35688"/>
                </a:lnTo>
                <a:lnTo>
                  <a:pt x="149521" y="39984"/>
                </a:lnTo>
                <a:cubicBezTo>
                  <a:pt x="149615" y="40171"/>
                  <a:pt x="149731" y="40358"/>
                  <a:pt x="150012" y="40451"/>
                </a:cubicBezTo>
                <a:lnTo>
                  <a:pt x="154004" y="42903"/>
                </a:lnTo>
                <a:cubicBezTo>
                  <a:pt x="154183" y="42989"/>
                  <a:pt x="154371" y="43031"/>
                  <a:pt x="154557" y="43031"/>
                </a:cubicBezTo>
                <a:cubicBezTo>
                  <a:pt x="154977" y="43031"/>
                  <a:pt x="155387" y="42817"/>
                  <a:pt x="155662" y="42413"/>
                </a:cubicBezTo>
                <a:cubicBezTo>
                  <a:pt x="155942" y="41829"/>
                  <a:pt x="155755" y="41152"/>
                  <a:pt x="155172" y="40755"/>
                </a:cubicBezTo>
                <a:lnTo>
                  <a:pt x="151576" y="38607"/>
                </a:lnTo>
                <a:lnTo>
                  <a:pt x="149521" y="34334"/>
                </a:lnTo>
                <a:cubicBezTo>
                  <a:pt x="149428" y="34031"/>
                  <a:pt x="149241" y="33844"/>
                  <a:pt x="149031" y="33750"/>
                </a:cubicBezTo>
                <a:lnTo>
                  <a:pt x="147770" y="33073"/>
                </a:lnTo>
                <a:lnTo>
                  <a:pt x="162947" y="9328"/>
                </a:lnTo>
                <a:cubicBezTo>
                  <a:pt x="165188" y="10682"/>
                  <a:pt x="168690" y="13017"/>
                  <a:pt x="172286" y="15259"/>
                </a:cubicBezTo>
                <a:cubicBezTo>
                  <a:pt x="184170" y="22847"/>
                  <a:pt x="184450" y="22940"/>
                  <a:pt x="184637" y="22940"/>
                </a:cubicBezTo>
                <a:cubicBezTo>
                  <a:pt x="184784" y="22985"/>
                  <a:pt x="184931" y="23006"/>
                  <a:pt x="185072" y="23006"/>
                </a:cubicBezTo>
                <a:cubicBezTo>
                  <a:pt x="185601" y="23006"/>
                  <a:pt x="186054" y="22704"/>
                  <a:pt x="186201" y="22170"/>
                </a:cubicBezTo>
                <a:cubicBezTo>
                  <a:pt x="186388" y="21586"/>
                  <a:pt x="186108" y="20909"/>
                  <a:pt x="185524" y="20722"/>
                </a:cubicBezTo>
                <a:cubicBezTo>
                  <a:pt x="184544" y="20138"/>
                  <a:pt x="173080" y="12831"/>
                  <a:pt x="164324" y="7297"/>
                </a:cubicBezTo>
                <a:lnTo>
                  <a:pt x="166169" y="4168"/>
                </a:lnTo>
                <a:cubicBezTo>
                  <a:pt x="166262" y="4168"/>
                  <a:pt x="166262" y="4075"/>
                  <a:pt x="166262" y="4075"/>
                </a:cubicBezTo>
                <a:close/>
                <a:moveTo>
                  <a:pt x="39598" y="52336"/>
                </a:moveTo>
                <a:lnTo>
                  <a:pt x="41443" y="59620"/>
                </a:lnTo>
                <a:cubicBezTo>
                  <a:pt x="39692" y="60017"/>
                  <a:pt x="36096" y="60881"/>
                  <a:pt x="32594" y="61768"/>
                </a:cubicBezTo>
                <a:cubicBezTo>
                  <a:pt x="26360" y="63333"/>
                  <a:pt x="23745" y="64010"/>
                  <a:pt x="22578" y="64500"/>
                </a:cubicBezTo>
                <a:lnTo>
                  <a:pt x="21200" y="57869"/>
                </a:lnTo>
                <a:lnTo>
                  <a:pt x="39598" y="52336"/>
                </a:lnTo>
                <a:close/>
                <a:moveTo>
                  <a:pt x="70535" y="45028"/>
                </a:moveTo>
                <a:lnTo>
                  <a:pt x="82209" y="61955"/>
                </a:lnTo>
                <a:lnTo>
                  <a:pt x="82115" y="67022"/>
                </a:lnTo>
                <a:lnTo>
                  <a:pt x="79781" y="67886"/>
                </a:lnTo>
                <a:lnTo>
                  <a:pt x="66449" y="47759"/>
                </a:lnTo>
                <a:lnTo>
                  <a:pt x="70535" y="45028"/>
                </a:lnTo>
                <a:close/>
                <a:moveTo>
                  <a:pt x="43007" y="61768"/>
                </a:moveTo>
                <a:lnTo>
                  <a:pt x="47093" y="62632"/>
                </a:lnTo>
                <a:cubicBezTo>
                  <a:pt x="45716" y="64383"/>
                  <a:pt x="43381" y="67419"/>
                  <a:pt x="41163" y="70430"/>
                </a:cubicBezTo>
                <a:cubicBezTo>
                  <a:pt x="39108" y="73139"/>
                  <a:pt x="37450" y="75287"/>
                  <a:pt x="36190" y="76945"/>
                </a:cubicBezTo>
                <a:cubicBezTo>
                  <a:pt x="36003" y="77225"/>
                  <a:pt x="35909" y="77435"/>
                  <a:pt x="35699" y="77715"/>
                </a:cubicBezTo>
                <a:cubicBezTo>
                  <a:pt x="33948" y="68002"/>
                  <a:pt x="33364" y="65177"/>
                  <a:pt x="33084" y="64103"/>
                </a:cubicBezTo>
                <a:cubicBezTo>
                  <a:pt x="36190" y="63333"/>
                  <a:pt x="39692" y="62539"/>
                  <a:pt x="43007" y="61768"/>
                </a:cubicBezTo>
                <a:close/>
                <a:moveTo>
                  <a:pt x="100397" y="24598"/>
                </a:moveTo>
                <a:lnTo>
                  <a:pt x="112958" y="46008"/>
                </a:lnTo>
                <a:lnTo>
                  <a:pt x="82209" y="76268"/>
                </a:lnTo>
                <a:cubicBezTo>
                  <a:pt x="82209" y="76268"/>
                  <a:pt x="82115" y="76268"/>
                  <a:pt x="82115" y="76361"/>
                </a:cubicBezTo>
                <a:lnTo>
                  <a:pt x="80271" y="78392"/>
                </a:lnTo>
                <a:lnTo>
                  <a:pt x="75204" y="71971"/>
                </a:lnTo>
                <a:cubicBezTo>
                  <a:pt x="75051" y="71741"/>
                  <a:pt x="74755" y="71574"/>
                  <a:pt x="74433" y="71574"/>
                </a:cubicBezTo>
                <a:cubicBezTo>
                  <a:pt x="74364" y="71574"/>
                  <a:pt x="74294" y="71581"/>
                  <a:pt x="74224" y="71598"/>
                </a:cubicBezTo>
                <a:cubicBezTo>
                  <a:pt x="73850" y="71598"/>
                  <a:pt x="73453" y="71785"/>
                  <a:pt x="73266" y="72088"/>
                </a:cubicBezTo>
                <a:cubicBezTo>
                  <a:pt x="71399" y="74516"/>
                  <a:pt x="70441" y="76057"/>
                  <a:pt x="69764" y="77038"/>
                </a:cubicBezTo>
                <a:lnTo>
                  <a:pt x="69554" y="76945"/>
                </a:lnTo>
                <a:lnTo>
                  <a:pt x="62947" y="60601"/>
                </a:lnTo>
                <a:cubicBezTo>
                  <a:pt x="62853" y="60414"/>
                  <a:pt x="62760" y="60204"/>
                  <a:pt x="62550" y="60111"/>
                </a:cubicBezTo>
                <a:lnTo>
                  <a:pt x="47000" y="47853"/>
                </a:lnTo>
                <a:cubicBezTo>
                  <a:pt x="46803" y="47671"/>
                  <a:pt x="46528" y="47558"/>
                  <a:pt x="46258" y="47558"/>
                </a:cubicBezTo>
                <a:cubicBezTo>
                  <a:pt x="46110" y="47558"/>
                  <a:pt x="45964" y="47592"/>
                  <a:pt x="45832" y="47666"/>
                </a:cubicBezTo>
                <a:lnTo>
                  <a:pt x="39995" y="49697"/>
                </a:lnTo>
                <a:lnTo>
                  <a:pt x="20616" y="55534"/>
                </a:lnTo>
                <a:lnTo>
                  <a:pt x="20336" y="54180"/>
                </a:lnTo>
                <a:cubicBezTo>
                  <a:pt x="20336" y="53993"/>
                  <a:pt x="20243" y="53783"/>
                  <a:pt x="20149" y="53596"/>
                </a:cubicBezTo>
                <a:lnTo>
                  <a:pt x="18398" y="51448"/>
                </a:lnTo>
                <a:cubicBezTo>
                  <a:pt x="18178" y="51177"/>
                  <a:pt x="17809" y="50991"/>
                  <a:pt x="17435" y="50991"/>
                </a:cubicBezTo>
                <a:cubicBezTo>
                  <a:pt x="17295" y="50991"/>
                  <a:pt x="17154" y="51018"/>
                  <a:pt x="17021" y="51075"/>
                </a:cubicBezTo>
                <a:lnTo>
                  <a:pt x="10320" y="53293"/>
                </a:lnTo>
                <a:lnTo>
                  <a:pt x="8849" y="44444"/>
                </a:lnTo>
                <a:lnTo>
                  <a:pt x="8849" y="44444"/>
                </a:lnTo>
                <a:cubicBezTo>
                  <a:pt x="9526" y="45611"/>
                  <a:pt x="10110" y="46592"/>
                  <a:pt x="10110" y="46592"/>
                </a:cubicBezTo>
                <a:cubicBezTo>
                  <a:pt x="10363" y="47001"/>
                  <a:pt x="10746" y="47199"/>
                  <a:pt x="11151" y="47199"/>
                </a:cubicBezTo>
                <a:cubicBezTo>
                  <a:pt x="11232" y="47199"/>
                  <a:pt x="11313" y="47191"/>
                  <a:pt x="11394" y="47176"/>
                </a:cubicBezTo>
                <a:lnTo>
                  <a:pt x="46696" y="38910"/>
                </a:lnTo>
                <a:lnTo>
                  <a:pt x="63530" y="47853"/>
                </a:lnTo>
                <a:lnTo>
                  <a:pt x="78310" y="70127"/>
                </a:lnTo>
                <a:cubicBezTo>
                  <a:pt x="78517" y="70462"/>
                  <a:pt x="78898" y="70655"/>
                  <a:pt x="79275" y="70655"/>
                </a:cubicBezTo>
                <a:cubicBezTo>
                  <a:pt x="79450" y="70655"/>
                  <a:pt x="79625" y="70613"/>
                  <a:pt x="79781" y="70524"/>
                </a:cubicBezTo>
                <a:lnTo>
                  <a:pt x="83866" y="68960"/>
                </a:lnTo>
                <a:cubicBezTo>
                  <a:pt x="84240" y="68773"/>
                  <a:pt x="84544" y="68282"/>
                  <a:pt x="84544" y="67792"/>
                </a:cubicBezTo>
                <a:lnTo>
                  <a:pt x="84637" y="62259"/>
                </a:lnTo>
                <a:lnTo>
                  <a:pt x="88816" y="59924"/>
                </a:lnTo>
                <a:cubicBezTo>
                  <a:pt x="88910" y="59830"/>
                  <a:pt x="89026" y="59714"/>
                  <a:pt x="89120" y="59620"/>
                </a:cubicBezTo>
                <a:lnTo>
                  <a:pt x="102825" y="43370"/>
                </a:lnTo>
                <a:cubicBezTo>
                  <a:pt x="103222" y="42996"/>
                  <a:pt x="103222" y="42413"/>
                  <a:pt x="102919" y="41922"/>
                </a:cubicBezTo>
                <a:lnTo>
                  <a:pt x="98155" y="34918"/>
                </a:lnTo>
                <a:lnTo>
                  <a:pt x="98155" y="34825"/>
                </a:lnTo>
                <a:lnTo>
                  <a:pt x="98062" y="34825"/>
                </a:lnTo>
                <a:lnTo>
                  <a:pt x="94070" y="28894"/>
                </a:lnTo>
                <a:lnTo>
                  <a:pt x="100397" y="24598"/>
                </a:lnTo>
                <a:close/>
                <a:moveTo>
                  <a:pt x="55755" y="64500"/>
                </a:moveTo>
                <a:lnTo>
                  <a:pt x="62456" y="65948"/>
                </a:lnTo>
                <a:lnTo>
                  <a:pt x="64791" y="71598"/>
                </a:lnTo>
                <a:lnTo>
                  <a:pt x="59258" y="81521"/>
                </a:lnTo>
                <a:cubicBezTo>
                  <a:pt x="59047" y="81427"/>
                  <a:pt x="58954" y="81217"/>
                  <a:pt x="58767" y="81124"/>
                </a:cubicBezTo>
                <a:lnTo>
                  <a:pt x="51950" y="77715"/>
                </a:lnTo>
                <a:cubicBezTo>
                  <a:pt x="52440" y="75684"/>
                  <a:pt x="54098" y="69940"/>
                  <a:pt x="55755" y="64500"/>
                </a:cubicBezTo>
                <a:close/>
                <a:moveTo>
                  <a:pt x="74317" y="74797"/>
                </a:moveTo>
                <a:lnTo>
                  <a:pt x="78613" y="80260"/>
                </a:lnTo>
                <a:lnTo>
                  <a:pt x="76862" y="82198"/>
                </a:lnTo>
                <a:lnTo>
                  <a:pt x="71795" y="78509"/>
                </a:lnTo>
                <a:cubicBezTo>
                  <a:pt x="72286" y="77622"/>
                  <a:pt x="73266" y="76268"/>
                  <a:pt x="74317" y="74797"/>
                </a:cubicBezTo>
                <a:close/>
                <a:moveTo>
                  <a:pt x="115760" y="50865"/>
                </a:moveTo>
                <a:lnTo>
                  <a:pt x="119169" y="56702"/>
                </a:lnTo>
                <a:cubicBezTo>
                  <a:pt x="111581" y="64687"/>
                  <a:pt x="101564" y="75777"/>
                  <a:pt x="94957" y="83179"/>
                </a:cubicBezTo>
                <a:lnTo>
                  <a:pt x="88326" y="77809"/>
                </a:lnTo>
                <a:lnTo>
                  <a:pt x="115760" y="50865"/>
                </a:lnTo>
                <a:close/>
                <a:moveTo>
                  <a:pt x="121317" y="60414"/>
                </a:moveTo>
                <a:lnTo>
                  <a:pt x="122881" y="63029"/>
                </a:lnTo>
                <a:lnTo>
                  <a:pt x="105837" y="82291"/>
                </a:lnTo>
                <a:lnTo>
                  <a:pt x="100304" y="87451"/>
                </a:lnTo>
                <a:lnTo>
                  <a:pt x="98155" y="85700"/>
                </a:lnTo>
                <a:cubicBezTo>
                  <a:pt x="104483" y="78602"/>
                  <a:pt x="113915" y="68189"/>
                  <a:pt x="121317" y="60414"/>
                </a:cubicBezTo>
                <a:close/>
                <a:moveTo>
                  <a:pt x="49708" y="63216"/>
                </a:moveTo>
                <a:lnTo>
                  <a:pt x="53420" y="64010"/>
                </a:lnTo>
                <a:cubicBezTo>
                  <a:pt x="52930" y="65364"/>
                  <a:pt x="52253" y="67699"/>
                  <a:pt x="51553" y="70034"/>
                </a:cubicBezTo>
                <a:cubicBezTo>
                  <a:pt x="49708" y="76268"/>
                  <a:pt x="49428" y="77715"/>
                  <a:pt x="49428" y="78299"/>
                </a:cubicBezTo>
                <a:cubicBezTo>
                  <a:pt x="48938" y="79560"/>
                  <a:pt x="44945" y="85513"/>
                  <a:pt x="41163" y="90860"/>
                </a:cubicBezTo>
                <a:lnTo>
                  <a:pt x="38127" y="92308"/>
                </a:lnTo>
                <a:cubicBezTo>
                  <a:pt x="37847" y="90066"/>
                  <a:pt x="37077" y="85700"/>
                  <a:pt x="36283" y="81124"/>
                </a:cubicBezTo>
                <a:cubicBezTo>
                  <a:pt x="37264" y="79466"/>
                  <a:pt x="44758" y="69637"/>
                  <a:pt x="49708" y="63216"/>
                </a:cubicBezTo>
                <a:close/>
                <a:moveTo>
                  <a:pt x="30749" y="64780"/>
                </a:moveTo>
                <a:cubicBezTo>
                  <a:pt x="31240" y="66345"/>
                  <a:pt x="34042" y="82688"/>
                  <a:pt x="35909" y="93382"/>
                </a:cubicBezTo>
                <a:lnTo>
                  <a:pt x="31030" y="95623"/>
                </a:lnTo>
                <a:lnTo>
                  <a:pt x="30446" y="91934"/>
                </a:lnTo>
                <a:cubicBezTo>
                  <a:pt x="30353" y="91817"/>
                  <a:pt x="30353" y="91631"/>
                  <a:pt x="30259" y="91537"/>
                </a:cubicBezTo>
                <a:lnTo>
                  <a:pt x="27247" y="86868"/>
                </a:lnTo>
                <a:lnTo>
                  <a:pt x="23068" y="66928"/>
                </a:lnTo>
                <a:lnTo>
                  <a:pt x="23161" y="66835"/>
                </a:lnTo>
                <a:cubicBezTo>
                  <a:pt x="23838" y="66531"/>
                  <a:pt x="26850" y="65761"/>
                  <a:pt x="30749" y="64780"/>
                </a:cubicBezTo>
                <a:close/>
                <a:moveTo>
                  <a:pt x="86575" y="79560"/>
                </a:moveTo>
                <a:lnTo>
                  <a:pt x="93299" y="85023"/>
                </a:lnTo>
                <a:cubicBezTo>
                  <a:pt x="90474" y="88128"/>
                  <a:pt x="88536" y="90276"/>
                  <a:pt x="88046" y="90860"/>
                </a:cubicBezTo>
                <a:lnTo>
                  <a:pt x="81718" y="96604"/>
                </a:lnTo>
                <a:lnTo>
                  <a:pt x="75601" y="91817"/>
                </a:lnTo>
                <a:lnTo>
                  <a:pt x="86108" y="80050"/>
                </a:lnTo>
                <a:lnTo>
                  <a:pt x="86575" y="79560"/>
                </a:lnTo>
                <a:close/>
                <a:moveTo>
                  <a:pt x="96498" y="87545"/>
                </a:moveTo>
                <a:lnTo>
                  <a:pt x="98459" y="89109"/>
                </a:lnTo>
                <a:lnTo>
                  <a:pt x="91361" y="95623"/>
                </a:lnTo>
                <a:cubicBezTo>
                  <a:pt x="91244" y="95717"/>
                  <a:pt x="91244" y="95717"/>
                  <a:pt x="91151" y="95717"/>
                </a:cubicBezTo>
                <a:lnTo>
                  <a:pt x="87065" y="100877"/>
                </a:lnTo>
                <a:lnTo>
                  <a:pt x="84940" y="99125"/>
                </a:lnTo>
                <a:lnTo>
                  <a:pt x="90871" y="93779"/>
                </a:lnTo>
                <a:cubicBezTo>
                  <a:pt x="90964" y="93779"/>
                  <a:pt x="90964" y="93685"/>
                  <a:pt x="91058" y="93685"/>
                </a:cubicBezTo>
                <a:cubicBezTo>
                  <a:pt x="91151" y="93569"/>
                  <a:pt x="93206" y="91140"/>
                  <a:pt x="96498" y="87545"/>
                </a:cubicBezTo>
                <a:close/>
                <a:moveTo>
                  <a:pt x="74037" y="93685"/>
                </a:moveTo>
                <a:lnTo>
                  <a:pt x="79874" y="98238"/>
                </a:lnTo>
                <a:lnTo>
                  <a:pt x="77049" y="100783"/>
                </a:lnTo>
                <a:lnTo>
                  <a:pt x="73056" y="104285"/>
                </a:lnTo>
                <a:lnTo>
                  <a:pt x="68387" y="99896"/>
                </a:lnTo>
                <a:lnTo>
                  <a:pt x="74037" y="93685"/>
                </a:lnTo>
                <a:close/>
                <a:moveTo>
                  <a:pt x="65958" y="74516"/>
                </a:moveTo>
                <a:lnTo>
                  <a:pt x="67429" y="78205"/>
                </a:lnTo>
                <a:cubicBezTo>
                  <a:pt x="67523" y="78392"/>
                  <a:pt x="67710" y="78602"/>
                  <a:pt x="67896" y="78696"/>
                </a:cubicBezTo>
                <a:lnTo>
                  <a:pt x="68690" y="79279"/>
                </a:lnTo>
                <a:cubicBezTo>
                  <a:pt x="67710" y="80937"/>
                  <a:pt x="65095" y="84813"/>
                  <a:pt x="62550" y="88432"/>
                </a:cubicBezTo>
                <a:lnTo>
                  <a:pt x="47093" y="102534"/>
                </a:lnTo>
                <a:cubicBezTo>
                  <a:pt x="42213" y="104776"/>
                  <a:pt x="34835" y="108278"/>
                  <a:pt x="34345" y="108465"/>
                </a:cubicBezTo>
                <a:cubicBezTo>
                  <a:pt x="34252" y="108465"/>
                  <a:pt x="34158" y="108465"/>
                  <a:pt x="34158" y="108558"/>
                </a:cubicBezTo>
                <a:lnTo>
                  <a:pt x="31520" y="98051"/>
                </a:lnTo>
                <a:lnTo>
                  <a:pt x="31613" y="98051"/>
                </a:lnTo>
                <a:lnTo>
                  <a:pt x="42517" y="92891"/>
                </a:lnTo>
                <a:cubicBezTo>
                  <a:pt x="42704" y="92798"/>
                  <a:pt x="42914" y="92705"/>
                  <a:pt x="43007" y="92518"/>
                </a:cubicBezTo>
                <a:cubicBezTo>
                  <a:pt x="43007" y="92518"/>
                  <a:pt x="45249" y="89389"/>
                  <a:pt x="47373" y="86191"/>
                </a:cubicBezTo>
                <a:cubicBezTo>
                  <a:pt x="49521" y="82968"/>
                  <a:pt x="50689" y="81124"/>
                  <a:pt x="51272" y="80050"/>
                </a:cubicBezTo>
                <a:lnTo>
                  <a:pt x="57600" y="83272"/>
                </a:lnTo>
                <a:cubicBezTo>
                  <a:pt x="57787" y="83365"/>
                  <a:pt x="57973" y="83459"/>
                  <a:pt x="58184" y="83459"/>
                </a:cubicBezTo>
                <a:lnTo>
                  <a:pt x="56526" y="86377"/>
                </a:lnTo>
                <a:cubicBezTo>
                  <a:pt x="55849" y="86961"/>
                  <a:pt x="53420" y="89109"/>
                  <a:pt x="50969" y="91350"/>
                </a:cubicBezTo>
                <a:cubicBezTo>
                  <a:pt x="45039" y="96697"/>
                  <a:pt x="44945" y="96977"/>
                  <a:pt x="44852" y="97374"/>
                </a:cubicBezTo>
                <a:cubicBezTo>
                  <a:pt x="44758" y="97561"/>
                  <a:pt x="44758" y="97771"/>
                  <a:pt x="44852" y="97958"/>
                </a:cubicBezTo>
                <a:cubicBezTo>
                  <a:pt x="44852" y="98448"/>
                  <a:pt x="45249" y="98822"/>
                  <a:pt x="45622" y="98939"/>
                </a:cubicBezTo>
                <a:cubicBezTo>
                  <a:pt x="45742" y="98977"/>
                  <a:pt x="45861" y="98995"/>
                  <a:pt x="45978" y="98995"/>
                </a:cubicBezTo>
                <a:cubicBezTo>
                  <a:pt x="46433" y="98995"/>
                  <a:pt x="46852" y="98726"/>
                  <a:pt x="47093" y="98355"/>
                </a:cubicBezTo>
                <a:cubicBezTo>
                  <a:pt x="47770" y="97561"/>
                  <a:pt x="53304" y="92518"/>
                  <a:pt x="58277" y="88035"/>
                </a:cubicBezTo>
                <a:cubicBezTo>
                  <a:pt x="58370" y="88035"/>
                  <a:pt x="58464" y="87848"/>
                  <a:pt x="58557" y="87731"/>
                </a:cubicBezTo>
                <a:lnTo>
                  <a:pt x="65958" y="74516"/>
                </a:lnTo>
                <a:close/>
                <a:moveTo>
                  <a:pt x="83073" y="100783"/>
                </a:moveTo>
                <a:lnTo>
                  <a:pt x="85618" y="102721"/>
                </a:lnTo>
                <a:lnTo>
                  <a:pt x="84240" y="104379"/>
                </a:lnTo>
                <a:lnTo>
                  <a:pt x="77726" y="108558"/>
                </a:lnTo>
                <a:lnTo>
                  <a:pt x="76068" y="106994"/>
                </a:lnTo>
                <a:lnTo>
                  <a:pt x="79687" y="103795"/>
                </a:lnTo>
                <a:lnTo>
                  <a:pt x="83073" y="100783"/>
                </a:lnTo>
                <a:close/>
                <a:moveTo>
                  <a:pt x="99533" y="105733"/>
                </a:moveTo>
                <a:lnTo>
                  <a:pt x="100700" y="110986"/>
                </a:lnTo>
                <a:lnTo>
                  <a:pt x="97198" y="111570"/>
                </a:lnTo>
                <a:lnTo>
                  <a:pt x="95914" y="106527"/>
                </a:lnTo>
                <a:cubicBezTo>
                  <a:pt x="97081" y="106223"/>
                  <a:pt x="98249" y="106036"/>
                  <a:pt x="99533" y="105733"/>
                </a:cubicBezTo>
                <a:close/>
                <a:moveTo>
                  <a:pt x="70628" y="80727"/>
                </a:moveTo>
                <a:lnTo>
                  <a:pt x="75204" y="84042"/>
                </a:lnTo>
                <a:lnTo>
                  <a:pt x="54284" y="107577"/>
                </a:lnTo>
                <a:lnTo>
                  <a:pt x="36190" y="117033"/>
                </a:lnTo>
                <a:lnTo>
                  <a:pt x="34625" y="110800"/>
                </a:lnTo>
                <a:cubicBezTo>
                  <a:pt x="34835" y="110800"/>
                  <a:pt x="35022" y="110800"/>
                  <a:pt x="35209" y="110706"/>
                </a:cubicBezTo>
                <a:cubicBezTo>
                  <a:pt x="35793" y="110496"/>
                  <a:pt x="46206" y="105640"/>
                  <a:pt x="48354" y="104659"/>
                </a:cubicBezTo>
                <a:cubicBezTo>
                  <a:pt x="48447" y="104566"/>
                  <a:pt x="48541" y="104566"/>
                  <a:pt x="48634" y="104472"/>
                </a:cubicBezTo>
                <a:lnTo>
                  <a:pt x="64301" y="90066"/>
                </a:lnTo>
                <a:cubicBezTo>
                  <a:pt x="64394" y="90066"/>
                  <a:pt x="64394" y="89973"/>
                  <a:pt x="64511" y="89880"/>
                </a:cubicBezTo>
                <a:cubicBezTo>
                  <a:pt x="64511" y="89880"/>
                  <a:pt x="66262" y="87451"/>
                  <a:pt x="67896" y="84930"/>
                </a:cubicBezTo>
                <a:cubicBezTo>
                  <a:pt x="68877" y="83459"/>
                  <a:pt x="69764" y="82291"/>
                  <a:pt x="70231" y="81427"/>
                </a:cubicBezTo>
                <a:cubicBezTo>
                  <a:pt x="70441" y="81124"/>
                  <a:pt x="70535" y="80937"/>
                  <a:pt x="70628" y="80727"/>
                </a:cubicBezTo>
                <a:close/>
                <a:moveTo>
                  <a:pt x="17021" y="53690"/>
                </a:moveTo>
                <a:lnTo>
                  <a:pt x="18001" y="54951"/>
                </a:lnTo>
                <a:lnTo>
                  <a:pt x="24912" y="87545"/>
                </a:lnTo>
                <a:cubicBezTo>
                  <a:pt x="24912" y="87731"/>
                  <a:pt x="24912" y="87848"/>
                  <a:pt x="25006" y="87942"/>
                </a:cubicBezTo>
                <a:lnTo>
                  <a:pt x="28018" y="92611"/>
                </a:lnTo>
                <a:lnTo>
                  <a:pt x="28788" y="97374"/>
                </a:lnTo>
                <a:cubicBezTo>
                  <a:pt x="28905" y="97374"/>
                  <a:pt x="28905" y="97374"/>
                  <a:pt x="28905" y="97468"/>
                </a:cubicBezTo>
                <a:lnTo>
                  <a:pt x="33948" y="118201"/>
                </a:lnTo>
                <a:lnTo>
                  <a:pt x="33855" y="118294"/>
                </a:lnTo>
                <a:lnTo>
                  <a:pt x="25099" y="119742"/>
                </a:lnTo>
                <a:cubicBezTo>
                  <a:pt x="25006" y="119158"/>
                  <a:pt x="24912" y="118574"/>
                  <a:pt x="24702" y="117804"/>
                </a:cubicBezTo>
                <a:cubicBezTo>
                  <a:pt x="24235" y="114885"/>
                  <a:pt x="23652" y="110986"/>
                  <a:pt x="23255" y="108278"/>
                </a:cubicBezTo>
                <a:cubicBezTo>
                  <a:pt x="23161" y="107788"/>
                  <a:pt x="22764" y="107391"/>
                  <a:pt x="22367" y="107204"/>
                </a:cubicBezTo>
                <a:cubicBezTo>
                  <a:pt x="22181" y="106317"/>
                  <a:pt x="21901" y="105359"/>
                  <a:pt x="21690" y="104379"/>
                </a:cubicBezTo>
                <a:cubicBezTo>
                  <a:pt x="19753" y="95810"/>
                  <a:pt x="17815" y="87148"/>
                  <a:pt x="17698" y="87148"/>
                </a:cubicBezTo>
                <a:cubicBezTo>
                  <a:pt x="17698" y="86868"/>
                  <a:pt x="17511" y="86564"/>
                  <a:pt x="17231" y="86377"/>
                </a:cubicBezTo>
                <a:lnTo>
                  <a:pt x="6608" y="78789"/>
                </a:lnTo>
                <a:lnTo>
                  <a:pt x="6724" y="66251"/>
                </a:lnTo>
                <a:lnTo>
                  <a:pt x="13332" y="65761"/>
                </a:lnTo>
                <a:cubicBezTo>
                  <a:pt x="13729" y="65667"/>
                  <a:pt x="14009" y="65457"/>
                  <a:pt x="14312" y="65177"/>
                </a:cubicBezTo>
                <a:cubicBezTo>
                  <a:pt x="14499" y="64967"/>
                  <a:pt x="14593" y="64593"/>
                  <a:pt x="14499" y="64197"/>
                </a:cubicBezTo>
                <a:lnTo>
                  <a:pt x="12445" y="55161"/>
                </a:lnTo>
                <a:lnTo>
                  <a:pt x="17021" y="53690"/>
                </a:lnTo>
                <a:close/>
                <a:moveTo>
                  <a:pt x="101284" y="113321"/>
                </a:moveTo>
                <a:lnTo>
                  <a:pt x="102825" y="120139"/>
                </a:lnTo>
                <a:lnTo>
                  <a:pt x="99323" y="120722"/>
                </a:lnTo>
                <a:lnTo>
                  <a:pt x="97782" y="113905"/>
                </a:lnTo>
                <a:lnTo>
                  <a:pt x="101284" y="113321"/>
                </a:lnTo>
                <a:close/>
                <a:moveTo>
                  <a:pt x="93579" y="106994"/>
                </a:moveTo>
                <a:lnTo>
                  <a:pt x="96895" y="121119"/>
                </a:lnTo>
                <a:lnTo>
                  <a:pt x="94560" y="121493"/>
                </a:lnTo>
                <a:cubicBezTo>
                  <a:pt x="93299" y="116543"/>
                  <a:pt x="91641" y="110029"/>
                  <a:pt x="91058" y="107577"/>
                </a:cubicBezTo>
                <a:cubicBezTo>
                  <a:pt x="91641" y="107484"/>
                  <a:pt x="92529" y="107297"/>
                  <a:pt x="93579" y="106994"/>
                </a:cubicBezTo>
                <a:close/>
                <a:moveTo>
                  <a:pt x="66729" y="101740"/>
                </a:moveTo>
                <a:lnTo>
                  <a:pt x="71212" y="105826"/>
                </a:lnTo>
                <a:lnTo>
                  <a:pt x="67429" y="109235"/>
                </a:lnTo>
                <a:cubicBezTo>
                  <a:pt x="67313" y="109329"/>
                  <a:pt x="67313" y="109329"/>
                  <a:pt x="67219" y="109445"/>
                </a:cubicBezTo>
                <a:lnTo>
                  <a:pt x="55545" y="121890"/>
                </a:lnTo>
                <a:cubicBezTo>
                  <a:pt x="54191" y="123057"/>
                  <a:pt x="52136" y="124715"/>
                  <a:pt x="49708" y="126466"/>
                </a:cubicBezTo>
                <a:lnTo>
                  <a:pt x="46113" y="117991"/>
                </a:lnTo>
                <a:lnTo>
                  <a:pt x="57296" y="112154"/>
                </a:lnTo>
                <a:cubicBezTo>
                  <a:pt x="57600" y="111967"/>
                  <a:pt x="57880" y="111780"/>
                  <a:pt x="58090" y="111570"/>
                </a:cubicBezTo>
                <a:lnTo>
                  <a:pt x="66729" y="101740"/>
                </a:lnTo>
                <a:close/>
                <a:moveTo>
                  <a:pt x="74224" y="108651"/>
                </a:moveTo>
                <a:lnTo>
                  <a:pt x="75601" y="109912"/>
                </a:lnTo>
                <a:lnTo>
                  <a:pt x="74434" y="110613"/>
                </a:lnTo>
                <a:lnTo>
                  <a:pt x="74224" y="110800"/>
                </a:lnTo>
                <a:lnTo>
                  <a:pt x="60612" y="124808"/>
                </a:lnTo>
                <a:lnTo>
                  <a:pt x="51950" y="131719"/>
                </a:lnTo>
                <a:lnTo>
                  <a:pt x="51366" y="130249"/>
                </a:lnTo>
                <a:cubicBezTo>
                  <a:pt x="55358" y="127423"/>
                  <a:pt x="58090" y="125089"/>
                  <a:pt x="58277" y="124902"/>
                </a:cubicBezTo>
                <a:lnTo>
                  <a:pt x="58370" y="124808"/>
                </a:lnTo>
                <a:lnTo>
                  <a:pt x="70138" y="112247"/>
                </a:lnTo>
                <a:lnTo>
                  <a:pt x="74224" y="108651"/>
                </a:lnTo>
                <a:close/>
                <a:moveTo>
                  <a:pt x="163883" y="1"/>
                </a:moveTo>
                <a:cubicBezTo>
                  <a:pt x="163003" y="1"/>
                  <a:pt x="162139" y="452"/>
                  <a:pt x="161592" y="1250"/>
                </a:cubicBezTo>
                <a:lnTo>
                  <a:pt x="142820" y="30739"/>
                </a:lnTo>
                <a:lnTo>
                  <a:pt x="128018" y="20816"/>
                </a:lnTo>
                <a:cubicBezTo>
                  <a:pt x="127829" y="20655"/>
                  <a:pt x="127586" y="20575"/>
                  <a:pt x="127340" y="20575"/>
                </a:cubicBezTo>
                <a:cubicBezTo>
                  <a:pt x="126977" y="20575"/>
                  <a:pt x="126606" y="20748"/>
                  <a:pt x="126383" y="21096"/>
                </a:cubicBezTo>
                <a:cubicBezTo>
                  <a:pt x="125986" y="21586"/>
                  <a:pt x="126080" y="22357"/>
                  <a:pt x="126570" y="22753"/>
                </a:cubicBezTo>
                <a:lnTo>
                  <a:pt x="129675" y="25392"/>
                </a:lnTo>
                <a:lnTo>
                  <a:pt x="123348" y="27913"/>
                </a:lnTo>
                <a:lnTo>
                  <a:pt x="113915" y="11173"/>
                </a:lnTo>
                <a:cubicBezTo>
                  <a:pt x="113822" y="11079"/>
                  <a:pt x="113729" y="10893"/>
                  <a:pt x="113635" y="10799"/>
                </a:cubicBezTo>
                <a:lnTo>
                  <a:pt x="103222" y="3491"/>
                </a:lnTo>
                <a:cubicBezTo>
                  <a:pt x="103029" y="3335"/>
                  <a:pt x="102793" y="3258"/>
                  <a:pt x="102553" y="3258"/>
                </a:cubicBezTo>
                <a:cubicBezTo>
                  <a:pt x="102183" y="3258"/>
                  <a:pt x="101805" y="3441"/>
                  <a:pt x="101564" y="3795"/>
                </a:cubicBezTo>
                <a:cubicBezTo>
                  <a:pt x="101378" y="3982"/>
                  <a:pt x="101284" y="4378"/>
                  <a:pt x="101378" y="4659"/>
                </a:cubicBezTo>
                <a:cubicBezTo>
                  <a:pt x="101378" y="4962"/>
                  <a:pt x="101564" y="5242"/>
                  <a:pt x="101868" y="5429"/>
                </a:cubicBezTo>
                <a:lnTo>
                  <a:pt x="111978" y="12644"/>
                </a:lnTo>
                <a:lnTo>
                  <a:pt x="121807" y="30061"/>
                </a:lnTo>
                <a:cubicBezTo>
                  <a:pt x="122018" y="30500"/>
                  <a:pt x="122453" y="30715"/>
                  <a:pt x="122904" y="30715"/>
                </a:cubicBezTo>
                <a:cubicBezTo>
                  <a:pt x="123053" y="30715"/>
                  <a:pt x="123203" y="30692"/>
                  <a:pt x="123348" y="30645"/>
                </a:cubicBezTo>
                <a:lnTo>
                  <a:pt x="132501" y="26839"/>
                </a:lnTo>
                <a:lnTo>
                  <a:pt x="132594" y="26839"/>
                </a:lnTo>
                <a:lnTo>
                  <a:pt x="140275" y="31999"/>
                </a:lnTo>
                <a:lnTo>
                  <a:pt x="114989" y="44654"/>
                </a:lnTo>
                <a:lnTo>
                  <a:pt x="95237" y="10986"/>
                </a:lnTo>
                <a:cubicBezTo>
                  <a:pt x="95047" y="10653"/>
                  <a:pt x="94673" y="10417"/>
                  <a:pt x="94270" y="10417"/>
                </a:cubicBezTo>
                <a:cubicBezTo>
                  <a:pt x="94080" y="10417"/>
                  <a:pt x="93883" y="10469"/>
                  <a:pt x="93696" y="10589"/>
                </a:cubicBezTo>
                <a:cubicBezTo>
                  <a:pt x="93112" y="10893"/>
                  <a:pt x="92809" y="11570"/>
                  <a:pt x="93112" y="12153"/>
                </a:cubicBezTo>
                <a:lnTo>
                  <a:pt x="98249" y="23150"/>
                </a:lnTo>
                <a:lnTo>
                  <a:pt x="74807" y="39097"/>
                </a:lnTo>
                <a:lnTo>
                  <a:pt x="60425" y="19438"/>
                </a:lnTo>
                <a:cubicBezTo>
                  <a:pt x="60137" y="19164"/>
                  <a:pt x="59786" y="19011"/>
                  <a:pt x="59426" y="19011"/>
                </a:cubicBezTo>
                <a:cubicBezTo>
                  <a:pt x="59173" y="19011"/>
                  <a:pt x="58915" y="19087"/>
                  <a:pt x="58674" y="19251"/>
                </a:cubicBezTo>
                <a:cubicBezTo>
                  <a:pt x="58090" y="19648"/>
                  <a:pt x="57973" y="20419"/>
                  <a:pt x="58370" y="20909"/>
                </a:cubicBezTo>
                <a:lnTo>
                  <a:pt x="72869" y="40451"/>
                </a:lnTo>
                <a:lnTo>
                  <a:pt x="70138" y="42319"/>
                </a:lnTo>
                <a:lnTo>
                  <a:pt x="65095" y="45705"/>
                </a:lnTo>
                <a:lnTo>
                  <a:pt x="57693" y="34614"/>
                </a:lnTo>
                <a:lnTo>
                  <a:pt x="50198" y="22660"/>
                </a:lnTo>
                <a:cubicBezTo>
                  <a:pt x="49941" y="22281"/>
                  <a:pt x="49526" y="22070"/>
                  <a:pt x="49107" y="22070"/>
                </a:cubicBezTo>
                <a:cubicBezTo>
                  <a:pt x="48881" y="22070"/>
                  <a:pt x="48652" y="22132"/>
                  <a:pt x="48447" y="22263"/>
                </a:cubicBezTo>
                <a:cubicBezTo>
                  <a:pt x="48050" y="22567"/>
                  <a:pt x="47864" y="23057"/>
                  <a:pt x="47957" y="23524"/>
                </a:cubicBezTo>
                <a:cubicBezTo>
                  <a:pt x="47957" y="23641"/>
                  <a:pt x="48050" y="23828"/>
                  <a:pt x="48167" y="23921"/>
                </a:cubicBezTo>
                <a:lnTo>
                  <a:pt x="55639" y="35992"/>
                </a:lnTo>
                <a:lnTo>
                  <a:pt x="60705" y="43580"/>
                </a:lnTo>
                <a:lnTo>
                  <a:pt x="47467" y="36576"/>
                </a:lnTo>
                <a:cubicBezTo>
                  <a:pt x="47306" y="36455"/>
                  <a:pt x="47138" y="36404"/>
                  <a:pt x="46971" y="36404"/>
                </a:cubicBezTo>
                <a:cubicBezTo>
                  <a:pt x="46846" y="36404"/>
                  <a:pt x="46722" y="36432"/>
                  <a:pt x="46603" y="36482"/>
                </a:cubicBezTo>
                <a:lnTo>
                  <a:pt x="11767" y="44537"/>
                </a:lnTo>
                <a:cubicBezTo>
                  <a:pt x="10693" y="42903"/>
                  <a:pt x="8359" y="38910"/>
                  <a:pt x="7682" y="37836"/>
                </a:cubicBezTo>
                <a:lnTo>
                  <a:pt x="7588" y="36856"/>
                </a:lnTo>
                <a:cubicBezTo>
                  <a:pt x="7401" y="35315"/>
                  <a:pt x="7308" y="32093"/>
                  <a:pt x="7191" y="29268"/>
                </a:cubicBezTo>
                <a:cubicBezTo>
                  <a:pt x="7191" y="28639"/>
                  <a:pt x="6688" y="28090"/>
                  <a:pt x="6148" y="28090"/>
                </a:cubicBezTo>
                <a:cubicBezTo>
                  <a:pt x="6107" y="28090"/>
                  <a:pt x="6065" y="28094"/>
                  <a:pt x="6024" y="28100"/>
                </a:cubicBezTo>
                <a:cubicBezTo>
                  <a:pt x="5347" y="28100"/>
                  <a:pt x="4763" y="28591"/>
                  <a:pt x="4763" y="29268"/>
                </a:cubicBezTo>
                <a:cubicBezTo>
                  <a:pt x="4856" y="33564"/>
                  <a:pt x="4973" y="35899"/>
                  <a:pt x="5160" y="37159"/>
                </a:cubicBezTo>
                <a:lnTo>
                  <a:pt x="5160" y="37253"/>
                </a:lnTo>
                <a:lnTo>
                  <a:pt x="5160" y="37346"/>
                </a:lnTo>
                <a:cubicBezTo>
                  <a:pt x="5160" y="37650"/>
                  <a:pt x="5253" y="37836"/>
                  <a:pt x="5253" y="38117"/>
                </a:cubicBezTo>
                <a:cubicBezTo>
                  <a:pt x="5253" y="38327"/>
                  <a:pt x="5347" y="38514"/>
                  <a:pt x="5347" y="38607"/>
                </a:cubicBezTo>
                <a:lnTo>
                  <a:pt x="8172" y="55161"/>
                </a:lnTo>
                <a:cubicBezTo>
                  <a:pt x="8172" y="55534"/>
                  <a:pt x="8359" y="55838"/>
                  <a:pt x="8662" y="56025"/>
                </a:cubicBezTo>
                <a:cubicBezTo>
                  <a:pt x="8895" y="56134"/>
                  <a:pt x="9087" y="56179"/>
                  <a:pt x="9286" y="56179"/>
                </a:cubicBezTo>
                <a:cubicBezTo>
                  <a:pt x="9427" y="56179"/>
                  <a:pt x="9572" y="56157"/>
                  <a:pt x="9736" y="56118"/>
                </a:cubicBezTo>
                <a:lnTo>
                  <a:pt x="10110" y="56025"/>
                </a:lnTo>
                <a:lnTo>
                  <a:pt x="11767" y="63426"/>
                </a:lnTo>
                <a:lnTo>
                  <a:pt x="5440" y="63916"/>
                </a:lnTo>
                <a:cubicBezTo>
                  <a:pt x="4763" y="63916"/>
                  <a:pt x="4273" y="64500"/>
                  <a:pt x="4273" y="65084"/>
                </a:cubicBezTo>
                <a:lnTo>
                  <a:pt x="4179" y="79466"/>
                </a:lnTo>
                <a:cubicBezTo>
                  <a:pt x="4179" y="79863"/>
                  <a:pt x="4389" y="80260"/>
                  <a:pt x="4763" y="80447"/>
                </a:cubicBezTo>
                <a:lnTo>
                  <a:pt x="15480" y="88128"/>
                </a:lnTo>
                <a:cubicBezTo>
                  <a:pt x="16834" y="93965"/>
                  <a:pt x="18492" y="101157"/>
                  <a:pt x="19939" y="107484"/>
                </a:cubicBezTo>
                <a:cubicBezTo>
                  <a:pt x="14593" y="108278"/>
                  <a:pt x="2522" y="110122"/>
                  <a:pt x="887" y="110706"/>
                </a:cubicBezTo>
                <a:cubicBezTo>
                  <a:pt x="397" y="110986"/>
                  <a:pt x="0" y="111477"/>
                  <a:pt x="93" y="112060"/>
                </a:cubicBezTo>
                <a:cubicBezTo>
                  <a:pt x="93" y="112154"/>
                  <a:pt x="187" y="112247"/>
                  <a:pt x="187" y="112364"/>
                </a:cubicBezTo>
                <a:cubicBezTo>
                  <a:pt x="427" y="112826"/>
                  <a:pt x="902" y="113098"/>
                  <a:pt x="1380" y="113098"/>
                </a:cubicBezTo>
                <a:cubicBezTo>
                  <a:pt x="1505" y="113098"/>
                  <a:pt x="1630" y="113080"/>
                  <a:pt x="1751" y="113041"/>
                </a:cubicBezTo>
                <a:cubicBezTo>
                  <a:pt x="2919" y="112551"/>
                  <a:pt x="13145" y="110986"/>
                  <a:pt x="20430" y="109912"/>
                </a:cubicBezTo>
                <a:cubicBezTo>
                  <a:pt x="21200" y="113134"/>
                  <a:pt x="21784" y="116053"/>
                  <a:pt x="22274" y="118294"/>
                </a:cubicBezTo>
                <a:cubicBezTo>
                  <a:pt x="22367" y="118971"/>
                  <a:pt x="22484" y="119648"/>
                  <a:pt x="22578" y="120139"/>
                </a:cubicBezTo>
                <a:lnTo>
                  <a:pt x="5160" y="123057"/>
                </a:lnTo>
                <a:cubicBezTo>
                  <a:pt x="3689" y="123337"/>
                  <a:pt x="2638" y="124715"/>
                  <a:pt x="2919" y="126256"/>
                </a:cubicBezTo>
                <a:cubicBezTo>
                  <a:pt x="3195" y="127594"/>
                  <a:pt x="4339" y="128526"/>
                  <a:pt x="5633" y="128526"/>
                </a:cubicBezTo>
                <a:cubicBezTo>
                  <a:pt x="5762" y="128526"/>
                  <a:pt x="5893" y="128516"/>
                  <a:pt x="6024" y="128497"/>
                </a:cubicBezTo>
                <a:lnTo>
                  <a:pt x="35116" y="123548"/>
                </a:lnTo>
                <a:cubicBezTo>
                  <a:pt x="35419" y="123548"/>
                  <a:pt x="35699" y="123454"/>
                  <a:pt x="36003" y="123337"/>
                </a:cubicBezTo>
                <a:lnTo>
                  <a:pt x="43871" y="119158"/>
                </a:lnTo>
                <a:lnTo>
                  <a:pt x="47677" y="127820"/>
                </a:lnTo>
                <a:cubicBezTo>
                  <a:pt x="42213" y="131509"/>
                  <a:pt x="35606" y="135128"/>
                  <a:pt x="30936" y="135128"/>
                </a:cubicBezTo>
                <a:cubicBezTo>
                  <a:pt x="23068" y="135012"/>
                  <a:pt x="12841" y="131813"/>
                  <a:pt x="8942" y="130645"/>
                </a:cubicBezTo>
                <a:cubicBezTo>
                  <a:pt x="7892" y="130342"/>
                  <a:pt x="7401" y="130155"/>
                  <a:pt x="7098" y="130062"/>
                </a:cubicBezTo>
                <a:cubicBezTo>
                  <a:pt x="6978" y="130041"/>
                  <a:pt x="6857" y="130031"/>
                  <a:pt x="6737" y="130031"/>
                </a:cubicBezTo>
                <a:cubicBezTo>
                  <a:pt x="5776" y="130031"/>
                  <a:pt x="4836" y="130672"/>
                  <a:pt x="4670" y="131626"/>
                </a:cubicBezTo>
                <a:cubicBezTo>
                  <a:pt x="4576" y="131906"/>
                  <a:pt x="4576" y="132210"/>
                  <a:pt x="4670" y="132397"/>
                </a:cubicBezTo>
                <a:cubicBezTo>
                  <a:pt x="4763" y="133167"/>
                  <a:pt x="5347" y="133844"/>
                  <a:pt x="6234" y="134054"/>
                </a:cubicBezTo>
                <a:cubicBezTo>
                  <a:pt x="6421" y="134148"/>
                  <a:pt x="7098" y="134334"/>
                  <a:pt x="7775" y="134545"/>
                </a:cubicBezTo>
                <a:cubicBezTo>
                  <a:pt x="12164" y="135899"/>
                  <a:pt x="22367" y="139004"/>
                  <a:pt x="30936" y="139214"/>
                </a:cubicBezTo>
                <a:cubicBezTo>
                  <a:pt x="35419" y="139214"/>
                  <a:pt x="41443" y="136763"/>
                  <a:pt x="48751" y="132000"/>
                </a:cubicBezTo>
                <a:cubicBezTo>
                  <a:pt x="48938" y="131906"/>
                  <a:pt x="49124" y="131813"/>
                  <a:pt x="49335" y="131719"/>
                </a:cubicBezTo>
                <a:lnTo>
                  <a:pt x="50385" y="134148"/>
                </a:lnTo>
                <a:cubicBezTo>
                  <a:pt x="50502" y="134545"/>
                  <a:pt x="50782" y="134825"/>
                  <a:pt x="51179" y="134825"/>
                </a:cubicBezTo>
                <a:cubicBezTo>
                  <a:pt x="51316" y="134859"/>
                  <a:pt x="51456" y="134881"/>
                  <a:pt x="51593" y="134881"/>
                </a:cubicBezTo>
                <a:cubicBezTo>
                  <a:pt x="51831" y="134881"/>
                  <a:pt x="52061" y="134816"/>
                  <a:pt x="52253" y="134638"/>
                </a:cubicBezTo>
                <a:lnTo>
                  <a:pt x="62176" y="126653"/>
                </a:lnTo>
                <a:cubicBezTo>
                  <a:pt x="62269" y="126560"/>
                  <a:pt x="62269" y="126560"/>
                  <a:pt x="62363" y="126560"/>
                </a:cubicBezTo>
                <a:lnTo>
                  <a:pt x="75881" y="112644"/>
                </a:lnTo>
                <a:lnTo>
                  <a:pt x="76862" y="111967"/>
                </a:lnTo>
                <a:cubicBezTo>
                  <a:pt x="77236" y="113531"/>
                  <a:pt x="77936" y="115866"/>
                  <a:pt x="78613" y="118201"/>
                </a:cubicBezTo>
                <a:cubicBezTo>
                  <a:pt x="80948" y="126256"/>
                  <a:pt x="81135" y="126746"/>
                  <a:pt x="81321" y="126956"/>
                </a:cubicBezTo>
                <a:cubicBezTo>
                  <a:pt x="81575" y="127330"/>
                  <a:pt x="81982" y="127540"/>
                  <a:pt x="82394" y="127540"/>
                </a:cubicBezTo>
                <a:cubicBezTo>
                  <a:pt x="82627" y="127540"/>
                  <a:pt x="82862" y="127473"/>
                  <a:pt x="83073" y="127330"/>
                </a:cubicBezTo>
                <a:cubicBezTo>
                  <a:pt x="83563" y="126956"/>
                  <a:pt x="83773" y="126256"/>
                  <a:pt x="83470" y="125672"/>
                </a:cubicBezTo>
                <a:cubicBezTo>
                  <a:pt x="82979" y="124808"/>
                  <a:pt x="80948" y="117500"/>
                  <a:pt x="78987" y="110613"/>
                </a:cubicBezTo>
                <a:lnTo>
                  <a:pt x="85711" y="106317"/>
                </a:lnTo>
                <a:cubicBezTo>
                  <a:pt x="85804" y="106223"/>
                  <a:pt x="85898" y="106223"/>
                  <a:pt x="85991" y="106036"/>
                </a:cubicBezTo>
                <a:lnTo>
                  <a:pt x="92996" y="97374"/>
                </a:lnTo>
                <a:lnTo>
                  <a:pt x="100397" y="90650"/>
                </a:lnTo>
                <a:lnTo>
                  <a:pt x="103409" y="93195"/>
                </a:lnTo>
                <a:lnTo>
                  <a:pt x="104973" y="102137"/>
                </a:lnTo>
                <a:cubicBezTo>
                  <a:pt x="104086" y="102324"/>
                  <a:pt x="102825" y="102534"/>
                  <a:pt x="101471" y="102814"/>
                </a:cubicBezTo>
                <a:lnTo>
                  <a:pt x="100000" y="96487"/>
                </a:lnTo>
                <a:cubicBezTo>
                  <a:pt x="99921" y="95992"/>
                  <a:pt x="99422" y="95581"/>
                  <a:pt x="98860" y="95581"/>
                </a:cubicBezTo>
                <a:cubicBezTo>
                  <a:pt x="98759" y="95581"/>
                  <a:pt x="98656" y="95595"/>
                  <a:pt x="98552" y="95623"/>
                </a:cubicBezTo>
                <a:cubicBezTo>
                  <a:pt x="97875" y="95717"/>
                  <a:pt x="97478" y="96394"/>
                  <a:pt x="97665" y="97071"/>
                </a:cubicBezTo>
                <a:lnTo>
                  <a:pt x="99043" y="103305"/>
                </a:lnTo>
                <a:cubicBezTo>
                  <a:pt x="98552" y="103398"/>
                  <a:pt x="98155" y="103492"/>
                  <a:pt x="97665" y="103608"/>
                </a:cubicBezTo>
                <a:cubicBezTo>
                  <a:pt x="95237" y="104075"/>
                  <a:pt x="93299" y="104566"/>
                  <a:pt x="91945" y="104869"/>
                </a:cubicBezTo>
                <a:cubicBezTo>
                  <a:pt x="91058" y="105056"/>
                  <a:pt x="90381" y="105243"/>
                  <a:pt x="89984" y="105453"/>
                </a:cubicBezTo>
                <a:cubicBezTo>
                  <a:pt x="89400" y="105546"/>
                  <a:pt x="88233" y="105943"/>
                  <a:pt x="88443" y="107110"/>
                </a:cubicBezTo>
                <a:cubicBezTo>
                  <a:pt x="88536" y="107694"/>
                  <a:pt x="91548" y="119555"/>
                  <a:pt x="92529" y="123244"/>
                </a:cubicBezTo>
                <a:cubicBezTo>
                  <a:pt x="92613" y="123770"/>
                  <a:pt x="93096" y="124145"/>
                  <a:pt x="93686" y="124145"/>
                </a:cubicBezTo>
                <a:cubicBezTo>
                  <a:pt x="93751" y="124145"/>
                  <a:pt x="93816" y="124141"/>
                  <a:pt x="93883" y="124131"/>
                </a:cubicBezTo>
                <a:lnTo>
                  <a:pt x="104483" y="122380"/>
                </a:lnTo>
                <a:cubicBezTo>
                  <a:pt x="104786" y="122287"/>
                  <a:pt x="105067" y="122077"/>
                  <a:pt x="105253" y="121797"/>
                </a:cubicBezTo>
                <a:cubicBezTo>
                  <a:pt x="105463" y="121493"/>
                  <a:pt x="105557" y="121213"/>
                  <a:pt x="105463" y="120816"/>
                </a:cubicBezTo>
                <a:lnTo>
                  <a:pt x="101961" y="105243"/>
                </a:lnTo>
                <a:cubicBezTo>
                  <a:pt x="103502" y="104962"/>
                  <a:pt x="105067" y="104659"/>
                  <a:pt x="106631" y="104285"/>
                </a:cubicBezTo>
                <a:cubicBezTo>
                  <a:pt x="107215" y="104192"/>
                  <a:pt x="107705" y="103608"/>
                  <a:pt x="107588" y="102908"/>
                </a:cubicBezTo>
                <a:lnTo>
                  <a:pt x="105744" y="92308"/>
                </a:lnTo>
                <a:cubicBezTo>
                  <a:pt x="105744" y="92028"/>
                  <a:pt x="105557" y="91724"/>
                  <a:pt x="105370" y="91537"/>
                </a:cubicBezTo>
                <a:lnTo>
                  <a:pt x="102241" y="89016"/>
                </a:lnTo>
                <a:lnTo>
                  <a:pt x="106141" y="85397"/>
                </a:lnTo>
                <a:lnTo>
                  <a:pt x="110040" y="98939"/>
                </a:lnTo>
                <a:cubicBezTo>
                  <a:pt x="111791" y="106410"/>
                  <a:pt x="116344" y="126069"/>
                  <a:pt x="116647" y="127237"/>
                </a:cubicBezTo>
                <a:cubicBezTo>
                  <a:pt x="116732" y="127848"/>
                  <a:pt x="117215" y="128231"/>
                  <a:pt x="117807" y="128231"/>
                </a:cubicBezTo>
                <a:cubicBezTo>
                  <a:pt x="117871" y="128231"/>
                  <a:pt x="117936" y="128226"/>
                  <a:pt x="118001" y="128217"/>
                </a:cubicBezTo>
                <a:cubicBezTo>
                  <a:pt x="118678" y="128124"/>
                  <a:pt x="119075" y="127423"/>
                  <a:pt x="118982" y="126840"/>
                </a:cubicBezTo>
                <a:cubicBezTo>
                  <a:pt x="118795" y="125299"/>
                  <a:pt x="112748" y="99406"/>
                  <a:pt x="112468" y="98355"/>
                </a:cubicBezTo>
                <a:lnTo>
                  <a:pt x="112468" y="98238"/>
                </a:lnTo>
                <a:lnTo>
                  <a:pt x="108289" y="83949"/>
                </a:lnTo>
                <a:lnTo>
                  <a:pt x="122297" y="79279"/>
                </a:lnTo>
                <a:lnTo>
                  <a:pt x="127551" y="78883"/>
                </a:lnTo>
                <a:lnTo>
                  <a:pt x="129395" y="89880"/>
                </a:lnTo>
                <a:lnTo>
                  <a:pt x="125309" y="90860"/>
                </a:lnTo>
                <a:cubicBezTo>
                  <a:pt x="124726" y="91047"/>
                  <a:pt x="124329" y="91631"/>
                  <a:pt x="124422" y="92214"/>
                </a:cubicBezTo>
                <a:lnTo>
                  <a:pt x="125403" y="97958"/>
                </a:lnTo>
                <a:lnTo>
                  <a:pt x="117138" y="99219"/>
                </a:lnTo>
                <a:cubicBezTo>
                  <a:pt x="116834" y="99312"/>
                  <a:pt x="116554" y="99522"/>
                  <a:pt x="116344" y="99803"/>
                </a:cubicBezTo>
                <a:cubicBezTo>
                  <a:pt x="116157" y="99989"/>
                  <a:pt x="116063" y="100386"/>
                  <a:pt x="116157" y="100690"/>
                </a:cubicBezTo>
                <a:lnTo>
                  <a:pt x="116157" y="100783"/>
                </a:lnTo>
                <a:lnTo>
                  <a:pt x="120336" y="118481"/>
                </a:lnTo>
                <a:cubicBezTo>
                  <a:pt x="120526" y="119092"/>
                  <a:pt x="121096" y="119475"/>
                  <a:pt x="121703" y="119475"/>
                </a:cubicBezTo>
                <a:cubicBezTo>
                  <a:pt x="121769" y="119475"/>
                  <a:pt x="121835" y="119471"/>
                  <a:pt x="121901" y="119462"/>
                </a:cubicBezTo>
                <a:cubicBezTo>
                  <a:pt x="122484" y="119252"/>
                  <a:pt x="122975" y="118574"/>
                  <a:pt x="122764" y="117991"/>
                </a:cubicBezTo>
                <a:lnTo>
                  <a:pt x="118889" y="101460"/>
                </a:lnTo>
                <a:lnTo>
                  <a:pt x="126967" y="100199"/>
                </a:lnTo>
                <a:cubicBezTo>
                  <a:pt x="127247" y="100199"/>
                  <a:pt x="127551" y="99989"/>
                  <a:pt x="127738" y="99709"/>
                </a:cubicBezTo>
                <a:cubicBezTo>
                  <a:pt x="127924" y="99522"/>
                  <a:pt x="128018" y="99125"/>
                  <a:pt x="128018" y="98822"/>
                </a:cubicBezTo>
                <a:lnTo>
                  <a:pt x="127060" y="92985"/>
                </a:lnTo>
                <a:lnTo>
                  <a:pt x="129769" y="92308"/>
                </a:lnTo>
                <a:cubicBezTo>
                  <a:pt x="129886" y="92401"/>
                  <a:pt x="129886" y="92518"/>
                  <a:pt x="129979" y="92611"/>
                </a:cubicBezTo>
                <a:lnTo>
                  <a:pt x="138828" y="106130"/>
                </a:lnTo>
                <a:cubicBezTo>
                  <a:pt x="139108" y="110122"/>
                  <a:pt x="139505" y="115959"/>
                  <a:pt x="139412" y="116917"/>
                </a:cubicBezTo>
                <a:cubicBezTo>
                  <a:pt x="139412" y="117617"/>
                  <a:pt x="139995" y="118201"/>
                  <a:pt x="140672" y="118201"/>
                </a:cubicBezTo>
                <a:cubicBezTo>
                  <a:pt x="141350" y="118201"/>
                  <a:pt x="141840" y="117711"/>
                  <a:pt x="141933" y="117033"/>
                </a:cubicBezTo>
                <a:cubicBezTo>
                  <a:pt x="141933" y="115563"/>
                  <a:pt x="141350" y="106714"/>
                  <a:pt x="141256" y="105640"/>
                </a:cubicBezTo>
                <a:cubicBezTo>
                  <a:pt x="141256" y="105453"/>
                  <a:pt x="141163" y="105243"/>
                  <a:pt x="141069" y="105056"/>
                </a:cubicBezTo>
                <a:lnTo>
                  <a:pt x="132220" y="91631"/>
                </a:lnTo>
                <a:lnTo>
                  <a:pt x="136493" y="90650"/>
                </a:lnTo>
                <a:cubicBezTo>
                  <a:pt x="136890" y="90557"/>
                  <a:pt x="137077" y="90370"/>
                  <a:pt x="137264" y="90066"/>
                </a:cubicBezTo>
                <a:cubicBezTo>
                  <a:pt x="137474" y="89693"/>
                  <a:pt x="137474" y="89389"/>
                  <a:pt x="137357" y="89016"/>
                </a:cubicBezTo>
                <a:lnTo>
                  <a:pt x="135606" y="84042"/>
                </a:lnTo>
                <a:lnTo>
                  <a:pt x="144945" y="82478"/>
                </a:lnTo>
                <a:cubicBezTo>
                  <a:pt x="145832" y="86191"/>
                  <a:pt x="147490" y="93288"/>
                  <a:pt x="147677" y="94269"/>
                </a:cubicBezTo>
                <a:cubicBezTo>
                  <a:pt x="147761" y="94879"/>
                  <a:pt x="148243" y="95337"/>
                  <a:pt x="148832" y="95337"/>
                </a:cubicBezTo>
                <a:cubicBezTo>
                  <a:pt x="148897" y="95337"/>
                  <a:pt x="148964" y="95331"/>
                  <a:pt x="149031" y="95320"/>
                </a:cubicBezTo>
                <a:cubicBezTo>
                  <a:pt x="149731" y="95133"/>
                  <a:pt x="150198" y="94549"/>
                  <a:pt x="150012" y="93872"/>
                </a:cubicBezTo>
                <a:cubicBezTo>
                  <a:pt x="149825" y="92518"/>
                  <a:pt x="147187" y="81217"/>
                  <a:pt x="147000" y="80844"/>
                </a:cubicBezTo>
                <a:cubicBezTo>
                  <a:pt x="146916" y="80214"/>
                  <a:pt x="146436" y="79849"/>
                  <a:pt x="145849" y="79849"/>
                </a:cubicBezTo>
                <a:cubicBezTo>
                  <a:pt x="145782" y="79849"/>
                  <a:pt x="145714" y="79854"/>
                  <a:pt x="145646" y="79863"/>
                </a:cubicBezTo>
                <a:lnTo>
                  <a:pt x="133855" y="81801"/>
                </a:lnTo>
                <a:cubicBezTo>
                  <a:pt x="133481" y="81894"/>
                  <a:pt x="133178" y="82105"/>
                  <a:pt x="132991" y="82385"/>
                </a:cubicBezTo>
                <a:cubicBezTo>
                  <a:pt x="132804" y="82688"/>
                  <a:pt x="132804" y="83062"/>
                  <a:pt x="132897" y="83459"/>
                </a:cubicBezTo>
                <a:lnTo>
                  <a:pt x="134649" y="88619"/>
                </a:lnTo>
                <a:lnTo>
                  <a:pt x="131730" y="89296"/>
                </a:lnTo>
                <a:lnTo>
                  <a:pt x="129769" y="77435"/>
                </a:lnTo>
                <a:cubicBezTo>
                  <a:pt x="129675" y="76758"/>
                  <a:pt x="129092" y="76361"/>
                  <a:pt x="128508" y="76361"/>
                </a:cubicBezTo>
                <a:lnTo>
                  <a:pt x="121994" y="76851"/>
                </a:lnTo>
                <a:lnTo>
                  <a:pt x="121597" y="76851"/>
                </a:lnTo>
                <a:lnTo>
                  <a:pt x="110717" y="80540"/>
                </a:lnTo>
                <a:lnTo>
                  <a:pt x="124912" y="64383"/>
                </a:lnTo>
                <a:lnTo>
                  <a:pt x="131520" y="63333"/>
                </a:lnTo>
                <a:lnTo>
                  <a:pt x="138735" y="75380"/>
                </a:lnTo>
                <a:lnTo>
                  <a:pt x="134929" y="77342"/>
                </a:lnTo>
                <a:cubicBezTo>
                  <a:pt x="134345" y="77622"/>
                  <a:pt x="134065" y="78299"/>
                  <a:pt x="134345" y="78976"/>
                </a:cubicBezTo>
                <a:cubicBezTo>
                  <a:pt x="134555" y="79380"/>
                  <a:pt x="134988" y="79605"/>
                  <a:pt x="135429" y="79605"/>
                </a:cubicBezTo>
                <a:cubicBezTo>
                  <a:pt x="135625" y="79605"/>
                  <a:pt x="135823" y="79560"/>
                  <a:pt x="136003" y="79466"/>
                </a:cubicBezTo>
                <a:lnTo>
                  <a:pt x="140976" y="77038"/>
                </a:lnTo>
                <a:cubicBezTo>
                  <a:pt x="141256" y="76851"/>
                  <a:pt x="141560" y="76548"/>
                  <a:pt x="141653" y="76268"/>
                </a:cubicBezTo>
                <a:cubicBezTo>
                  <a:pt x="141746" y="75964"/>
                  <a:pt x="141653" y="75590"/>
                  <a:pt x="141443" y="75287"/>
                </a:cubicBezTo>
                <a:lnTo>
                  <a:pt x="133271" y="61371"/>
                </a:lnTo>
                <a:lnTo>
                  <a:pt x="139598" y="56328"/>
                </a:lnTo>
                <a:cubicBezTo>
                  <a:pt x="142424" y="59714"/>
                  <a:pt x="145249" y="63216"/>
                  <a:pt x="145739" y="64010"/>
                </a:cubicBezTo>
                <a:cubicBezTo>
                  <a:pt x="145832" y="64383"/>
                  <a:pt x="146113" y="65667"/>
                  <a:pt x="146813" y="68960"/>
                </a:cubicBezTo>
                <a:cubicBezTo>
                  <a:pt x="149148" y="79957"/>
                  <a:pt x="156432" y="113415"/>
                  <a:pt x="156526" y="115959"/>
                </a:cubicBezTo>
                <a:cubicBezTo>
                  <a:pt x="156526" y="116637"/>
                  <a:pt x="157109" y="117127"/>
                  <a:pt x="157787" y="117127"/>
                </a:cubicBezTo>
                <a:cubicBezTo>
                  <a:pt x="158487" y="117127"/>
                  <a:pt x="158954" y="116543"/>
                  <a:pt x="158954" y="115866"/>
                </a:cubicBezTo>
                <a:cubicBezTo>
                  <a:pt x="158861" y="114395"/>
                  <a:pt x="157016" y="105056"/>
                  <a:pt x="154494" y="93288"/>
                </a:cubicBezTo>
                <a:cubicBezTo>
                  <a:pt x="157506" y="92308"/>
                  <a:pt x="167032" y="89599"/>
                  <a:pt x="173757" y="87731"/>
                </a:cubicBezTo>
                <a:lnTo>
                  <a:pt x="176955" y="99616"/>
                </a:lnTo>
                <a:cubicBezTo>
                  <a:pt x="177049" y="99896"/>
                  <a:pt x="177259" y="100199"/>
                  <a:pt x="177632" y="100386"/>
                </a:cubicBezTo>
                <a:cubicBezTo>
                  <a:pt x="177784" y="100433"/>
                  <a:pt x="177959" y="100456"/>
                  <a:pt x="178132" y="100456"/>
                </a:cubicBezTo>
                <a:cubicBezTo>
                  <a:pt x="178304" y="100456"/>
                  <a:pt x="178473" y="100433"/>
                  <a:pt x="178613" y="100386"/>
                </a:cubicBezTo>
                <a:lnTo>
                  <a:pt x="191361" y="94946"/>
                </a:lnTo>
                <a:cubicBezTo>
                  <a:pt x="191945" y="94643"/>
                  <a:pt x="192225" y="93965"/>
                  <a:pt x="192038" y="93288"/>
                </a:cubicBezTo>
                <a:cubicBezTo>
                  <a:pt x="191834" y="92862"/>
                  <a:pt x="191355" y="92585"/>
                  <a:pt x="190884" y="92585"/>
                </a:cubicBezTo>
                <a:cubicBezTo>
                  <a:pt x="190711" y="92585"/>
                  <a:pt x="190538" y="92623"/>
                  <a:pt x="190381" y="92705"/>
                </a:cubicBezTo>
                <a:lnTo>
                  <a:pt x="178917" y="97561"/>
                </a:lnTo>
                <a:lnTo>
                  <a:pt x="175788" y="85887"/>
                </a:lnTo>
                <a:cubicBezTo>
                  <a:pt x="175695" y="85607"/>
                  <a:pt x="175414" y="85303"/>
                  <a:pt x="175204" y="85117"/>
                </a:cubicBezTo>
                <a:cubicBezTo>
                  <a:pt x="175006" y="85050"/>
                  <a:pt x="174750" y="84984"/>
                  <a:pt x="174517" y="84984"/>
                </a:cubicBezTo>
                <a:cubicBezTo>
                  <a:pt x="174421" y="84984"/>
                  <a:pt x="174329" y="84996"/>
                  <a:pt x="174247" y="85023"/>
                </a:cubicBezTo>
                <a:cubicBezTo>
                  <a:pt x="169087" y="86471"/>
                  <a:pt x="158090" y="89599"/>
                  <a:pt x="154004" y="90954"/>
                </a:cubicBezTo>
                <a:cubicBezTo>
                  <a:pt x="152533" y="83762"/>
                  <a:pt x="150782" y="75871"/>
                  <a:pt x="149241" y="68376"/>
                </a:cubicBezTo>
                <a:cubicBezTo>
                  <a:pt x="148657" y="65667"/>
                  <a:pt x="148167" y="63613"/>
                  <a:pt x="148167" y="63426"/>
                </a:cubicBezTo>
                <a:cubicBezTo>
                  <a:pt x="148074" y="63123"/>
                  <a:pt x="148074" y="62842"/>
                  <a:pt x="145832" y="60111"/>
                </a:cubicBezTo>
                <a:lnTo>
                  <a:pt x="147677" y="58546"/>
                </a:lnTo>
                <a:cubicBezTo>
                  <a:pt x="149031" y="60694"/>
                  <a:pt x="150409" y="62842"/>
                  <a:pt x="151483" y="64687"/>
                </a:cubicBezTo>
                <a:cubicBezTo>
                  <a:pt x="153420" y="67886"/>
                  <a:pt x="154098" y="69053"/>
                  <a:pt x="154775" y="69637"/>
                </a:cubicBezTo>
                <a:cubicBezTo>
                  <a:pt x="155172" y="69940"/>
                  <a:pt x="155755" y="70430"/>
                  <a:pt x="166355" y="73839"/>
                </a:cubicBezTo>
                <a:cubicBezTo>
                  <a:pt x="172006" y="75590"/>
                  <a:pt x="178520" y="77622"/>
                  <a:pt x="183096" y="79093"/>
                </a:cubicBezTo>
                <a:cubicBezTo>
                  <a:pt x="184173" y="79406"/>
                  <a:pt x="185273" y="79564"/>
                  <a:pt x="186401" y="79564"/>
                </a:cubicBezTo>
                <a:cubicBezTo>
                  <a:pt x="188722" y="79564"/>
                  <a:pt x="191166" y="78895"/>
                  <a:pt x="193789" y="77528"/>
                </a:cubicBezTo>
                <a:cubicBezTo>
                  <a:pt x="196801" y="75871"/>
                  <a:pt x="199626" y="73442"/>
                  <a:pt x="202055" y="71294"/>
                </a:cubicBezTo>
                <a:cubicBezTo>
                  <a:pt x="203806" y="69847"/>
                  <a:pt x="205370" y="68469"/>
                  <a:pt x="206724" y="67699"/>
                </a:cubicBezTo>
                <a:cubicBezTo>
                  <a:pt x="207711" y="67125"/>
                  <a:pt x="208783" y="66907"/>
                  <a:pt x="209860" y="66907"/>
                </a:cubicBezTo>
                <a:cubicBezTo>
                  <a:pt x="212071" y="66907"/>
                  <a:pt x="214307" y="67826"/>
                  <a:pt x="215877" y="68469"/>
                </a:cubicBezTo>
                <a:cubicBezTo>
                  <a:pt x="216984" y="68900"/>
                  <a:pt x="217713" y="69187"/>
                  <a:pt x="218476" y="69187"/>
                </a:cubicBezTo>
                <a:cubicBezTo>
                  <a:pt x="218581" y="69187"/>
                  <a:pt x="218687" y="69181"/>
                  <a:pt x="218795" y="69170"/>
                </a:cubicBezTo>
                <a:cubicBezTo>
                  <a:pt x="219869" y="68960"/>
                  <a:pt x="220640" y="67886"/>
                  <a:pt x="220453" y="66835"/>
                </a:cubicBezTo>
                <a:cubicBezTo>
                  <a:pt x="220243" y="65854"/>
                  <a:pt x="219472" y="65177"/>
                  <a:pt x="218492" y="65084"/>
                </a:cubicBezTo>
                <a:cubicBezTo>
                  <a:pt x="218211" y="64967"/>
                  <a:pt x="217815" y="64874"/>
                  <a:pt x="217441" y="64687"/>
                </a:cubicBezTo>
                <a:cubicBezTo>
                  <a:pt x="215746" y="63997"/>
                  <a:pt x="212932" y="62824"/>
                  <a:pt x="209848" y="62824"/>
                </a:cubicBezTo>
                <a:cubicBezTo>
                  <a:pt x="208133" y="62824"/>
                  <a:pt x="206335" y="63187"/>
                  <a:pt x="204600" y="64197"/>
                </a:cubicBezTo>
                <a:cubicBezTo>
                  <a:pt x="203035" y="65177"/>
                  <a:pt x="201284" y="66625"/>
                  <a:pt x="199440" y="68189"/>
                </a:cubicBezTo>
                <a:cubicBezTo>
                  <a:pt x="195454" y="71677"/>
                  <a:pt x="191042" y="75454"/>
                  <a:pt x="186569" y="75454"/>
                </a:cubicBezTo>
                <a:cubicBezTo>
                  <a:pt x="185801" y="75454"/>
                  <a:pt x="185032" y="75343"/>
                  <a:pt x="184263" y="75100"/>
                </a:cubicBezTo>
                <a:cubicBezTo>
                  <a:pt x="166659" y="69753"/>
                  <a:pt x="158861" y="67115"/>
                  <a:pt x="157413" y="66438"/>
                </a:cubicBezTo>
                <a:cubicBezTo>
                  <a:pt x="156923" y="65854"/>
                  <a:pt x="155849" y="64103"/>
                  <a:pt x="154985" y="62539"/>
                </a:cubicBezTo>
                <a:cubicBezTo>
                  <a:pt x="153701" y="60601"/>
                  <a:pt x="152253" y="58173"/>
                  <a:pt x="150782" y="55838"/>
                </a:cubicBezTo>
                <a:lnTo>
                  <a:pt x="152160" y="54670"/>
                </a:lnTo>
                <a:cubicBezTo>
                  <a:pt x="155078" y="58266"/>
                  <a:pt x="157320" y="60881"/>
                  <a:pt x="157693" y="61371"/>
                </a:cubicBezTo>
                <a:cubicBezTo>
                  <a:pt x="157903" y="61862"/>
                  <a:pt x="158370" y="62749"/>
                  <a:pt x="164791" y="65761"/>
                </a:cubicBezTo>
                <a:cubicBezTo>
                  <a:pt x="168410" y="67419"/>
                  <a:pt x="172379" y="69053"/>
                  <a:pt x="174831" y="69847"/>
                </a:cubicBezTo>
                <a:cubicBezTo>
                  <a:pt x="176528" y="70425"/>
                  <a:pt x="179174" y="70622"/>
                  <a:pt x="181977" y="70622"/>
                </a:cubicBezTo>
                <a:cubicBezTo>
                  <a:pt x="187656" y="70622"/>
                  <a:pt x="193982" y="69816"/>
                  <a:pt x="194373" y="69753"/>
                </a:cubicBezTo>
                <a:cubicBezTo>
                  <a:pt x="194677" y="69753"/>
                  <a:pt x="194957" y="69637"/>
                  <a:pt x="195144" y="69356"/>
                </a:cubicBezTo>
                <a:cubicBezTo>
                  <a:pt x="197969" y="66251"/>
                  <a:pt x="201284" y="62842"/>
                  <a:pt x="201774" y="62445"/>
                </a:cubicBezTo>
                <a:cubicBezTo>
                  <a:pt x="202358" y="62048"/>
                  <a:pt x="202452" y="61278"/>
                  <a:pt x="202055" y="60788"/>
                </a:cubicBezTo>
                <a:cubicBezTo>
                  <a:pt x="201832" y="60440"/>
                  <a:pt x="201461" y="60267"/>
                  <a:pt x="201074" y="60267"/>
                </a:cubicBezTo>
                <a:cubicBezTo>
                  <a:pt x="200810" y="60267"/>
                  <a:pt x="200540" y="60347"/>
                  <a:pt x="200303" y="60508"/>
                </a:cubicBezTo>
                <a:cubicBezTo>
                  <a:pt x="199626" y="60998"/>
                  <a:pt x="195354" y="65551"/>
                  <a:pt x="193603" y="67419"/>
                </a:cubicBezTo>
                <a:cubicBezTo>
                  <a:pt x="191068" y="67708"/>
                  <a:pt x="186170" y="68160"/>
                  <a:pt x="181936" y="68160"/>
                </a:cubicBezTo>
                <a:cubicBezTo>
                  <a:pt x="179344" y="68160"/>
                  <a:pt x="177002" y="67991"/>
                  <a:pt x="175601" y="67512"/>
                </a:cubicBezTo>
                <a:cubicBezTo>
                  <a:pt x="173850" y="66928"/>
                  <a:pt x="171118" y="65854"/>
                  <a:pt x="168410" y="64687"/>
                </a:cubicBezTo>
                <a:lnTo>
                  <a:pt x="172496" y="58453"/>
                </a:lnTo>
                <a:cubicBezTo>
                  <a:pt x="181929" y="59340"/>
                  <a:pt x="182886" y="59433"/>
                  <a:pt x="183096" y="59433"/>
                </a:cubicBezTo>
                <a:cubicBezTo>
                  <a:pt x="183470" y="59340"/>
                  <a:pt x="187555" y="59130"/>
                  <a:pt x="192225" y="58850"/>
                </a:cubicBezTo>
                <a:cubicBezTo>
                  <a:pt x="192377" y="58896"/>
                  <a:pt x="192499" y="58920"/>
                  <a:pt x="192610" y="58920"/>
                </a:cubicBezTo>
                <a:cubicBezTo>
                  <a:pt x="192721" y="58920"/>
                  <a:pt x="192820" y="58896"/>
                  <a:pt x="192925" y="58850"/>
                </a:cubicBezTo>
                <a:cubicBezTo>
                  <a:pt x="195540" y="58663"/>
                  <a:pt x="198179" y="58546"/>
                  <a:pt x="200397" y="58453"/>
                </a:cubicBezTo>
                <a:cubicBezTo>
                  <a:pt x="200794" y="58359"/>
                  <a:pt x="201097" y="58173"/>
                  <a:pt x="201378" y="57869"/>
                </a:cubicBezTo>
                <a:cubicBezTo>
                  <a:pt x="201564" y="57589"/>
                  <a:pt x="201564" y="57192"/>
                  <a:pt x="201471" y="56795"/>
                </a:cubicBezTo>
                <a:lnTo>
                  <a:pt x="196311" y="40848"/>
                </a:lnTo>
                <a:cubicBezTo>
                  <a:pt x="196311" y="40662"/>
                  <a:pt x="196124" y="40451"/>
                  <a:pt x="196031" y="40358"/>
                </a:cubicBezTo>
                <a:lnTo>
                  <a:pt x="192132" y="36669"/>
                </a:lnTo>
                <a:cubicBezTo>
                  <a:pt x="190474" y="35198"/>
                  <a:pt x="189423" y="34241"/>
                  <a:pt x="188723" y="33657"/>
                </a:cubicBezTo>
                <a:lnTo>
                  <a:pt x="195540" y="23244"/>
                </a:lnTo>
                <a:cubicBezTo>
                  <a:pt x="195727" y="22940"/>
                  <a:pt x="195844" y="22660"/>
                  <a:pt x="195727" y="22357"/>
                </a:cubicBezTo>
                <a:lnTo>
                  <a:pt x="194957" y="17500"/>
                </a:lnTo>
                <a:cubicBezTo>
                  <a:pt x="194863" y="17220"/>
                  <a:pt x="194677" y="16823"/>
                  <a:pt x="194280" y="16636"/>
                </a:cubicBezTo>
                <a:lnTo>
                  <a:pt x="166355" y="1343"/>
                </a:lnTo>
                <a:cubicBezTo>
                  <a:pt x="166355" y="1343"/>
                  <a:pt x="166262" y="1250"/>
                  <a:pt x="166169" y="1250"/>
                </a:cubicBezTo>
                <a:cubicBezTo>
                  <a:pt x="165958" y="970"/>
                  <a:pt x="165678" y="666"/>
                  <a:pt x="165375" y="479"/>
                </a:cubicBezTo>
                <a:cubicBezTo>
                  <a:pt x="164911" y="153"/>
                  <a:pt x="164394" y="1"/>
                  <a:pt x="1638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3"/>
          <p:cNvSpPr txBox="1">
            <a:spLocks noGrp="1"/>
          </p:cNvSpPr>
          <p:nvPr>
            <p:ph type="ctrTitle"/>
          </p:nvPr>
        </p:nvSpPr>
        <p:spPr>
          <a:xfrm>
            <a:off x="3704575" y="1066225"/>
            <a:ext cx="4154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4" name="Google Shape;884;p23"/>
          <p:cNvSpPr txBox="1">
            <a:spLocks noGrp="1"/>
          </p:cNvSpPr>
          <p:nvPr>
            <p:ph type="subTitle" idx="1"/>
          </p:nvPr>
        </p:nvSpPr>
        <p:spPr>
          <a:xfrm>
            <a:off x="3704663" y="2122525"/>
            <a:ext cx="4154100" cy="94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5" name="Google Shape;885;p23"/>
          <p:cNvSpPr txBox="1"/>
          <p:nvPr/>
        </p:nvSpPr>
        <p:spPr>
          <a:xfrm>
            <a:off x="370457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86" name="Google Shape;886;p23"/>
          <p:cNvSpPr>
            <a:spLocks noGrp="1"/>
          </p:cNvSpPr>
          <p:nvPr>
            <p:ph type="pic" idx="2"/>
          </p:nvPr>
        </p:nvSpPr>
        <p:spPr>
          <a:xfrm>
            <a:off x="374098" y="535000"/>
            <a:ext cx="2986200" cy="386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23"/>
          <p:cNvSpPr/>
          <p:nvPr/>
        </p:nvSpPr>
        <p:spPr>
          <a:xfrm>
            <a:off x="3360357" y="0"/>
            <a:ext cx="1616400" cy="53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3"/>
          <p:cNvSpPr/>
          <p:nvPr/>
        </p:nvSpPr>
        <p:spPr>
          <a:xfrm>
            <a:off x="0" y="2294250"/>
            <a:ext cx="374100" cy="31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24"/>
          <p:cNvGrpSpPr/>
          <p:nvPr/>
        </p:nvGrpSpPr>
        <p:grpSpPr>
          <a:xfrm rot="1866847">
            <a:off x="5881110" y="-1807480"/>
            <a:ext cx="5010622" cy="3161502"/>
            <a:chOff x="1052575" y="238400"/>
            <a:chExt cx="5516000" cy="3480375"/>
          </a:xfrm>
        </p:grpSpPr>
        <p:sp>
          <p:nvSpPr>
            <p:cNvPr id="891" name="Google Shape;891;p24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24"/>
          <p:cNvSpPr/>
          <p:nvPr/>
        </p:nvSpPr>
        <p:spPr>
          <a:xfrm>
            <a:off x="8428900" y="4608500"/>
            <a:ext cx="715200" cy="53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4"/>
          <p:cNvSpPr/>
          <p:nvPr/>
        </p:nvSpPr>
        <p:spPr>
          <a:xfrm>
            <a:off x="0" y="2614300"/>
            <a:ext cx="374100" cy="269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24"/>
          <p:cNvGrpSpPr/>
          <p:nvPr/>
        </p:nvGrpSpPr>
        <p:grpSpPr>
          <a:xfrm flipH="1">
            <a:off x="8498150" y="169365"/>
            <a:ext cx="417780" cy="1041313"/>
            <a:chOff x="8066475" y="169365"/>
            <a:chExt cx="417780" cy="1041313"/>
          </a:xfrm>
        </p:grpSpPr>
        <p:grpSp>
          <p:nvGrpSpPr>
            <p:cNvPr id="926" name="Google Shape;926;p24"/>
            <p:cNvGrpSpPr/>
            <p:nvPr/>
          </p:nvGrpSpPr>
          <p:grpSpPr>
            <a:xfrm>
              <a:off x="8252015" y="602886"/>
              <a:ext cx="232240" cy="607792"/>
              <a:chOff x="6614891" y="872016"/>
              <a:chExt cx="725750" cy="1899350"/>
            </a:xfrm>
          </p:grpSpPr>
          <p:sp>
            <p:nvSpPr>
              <p:cNvPr id="927" name="Google Shape;927;p24"/>
              <p:cNvSpPr/>
              <p:nvPr/>
            </p:nvSpPr>
            <p:spPr>
              <a:xfrm>
                <a:off x="6614891" y="872016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6787541" y="1033366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24"/>
            <p:cNvGrpSpPr/>
            <p:nvPr/>
          </p:nvGrpSpPr>
          <p:grpSpPr>
            <a:xfrm>
              <a:off x="8066475" y="169365"/>
              <a:ext cx="139707" cy="365625"/>
              <a:chOff x="7963875" y="796000"/>
              <a:chExt cx="725750" cy="1899350"/>
            </a:xfrm>
          </p:grpSpPr>
          <p:sp>
            <p:nvSpPr>
              <p:cNvPr id="930" name="Google Shape;930;p24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25"/>
          <p:cNvGrpSpPr/>
          <p:nvPr/>
        </p:nvGrpSpPr>
        <p:grpSpPr>
          <a:xfrm rot="-798115">
            <a:off x="4827175" y="4213988"/>
            <a:ext cx="5010572" cy="3161470"/>
            <a:chOff x="1052575" y="238400"/>
            <a:chExt cx="5516000" cy="3480375"/>
          </a:xfrm>
        </p:grpSpPr>
        <p:sp>
          <p:nvSpPr>
            <p:cNvPr id="934" name="Google Shape;934;p25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25"/>
          <p:cNvSpPr/>
          <p:nvPr/>
        </p:nvSpPr>
        <p:spPr>
          <a:xfrm>
            <a:off x="0" y="0"/>
            <a:ext cx="2304900" cy="53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5"/>
          <p:cNvSpPr/>
          <p:nvPr/>
        </p:nvSpPr>
        <p:spPr>
          <a:xfrm rot="10800000">
            <a:off x="8769900" y="2519400"/>
            <a:ext cx="374100" cy="262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25"/>
          <p:cNvGrpSpPr/>
          <p:nvPr/>
        </p:nvGrpSpPr>
        <p:grpSpPr>
          <a:xfrm>
            <a:off x="7602890" y="4173222"/>
            <a:ext cx="1048828" cy="705093"/>
            <a:chOff x="7602890" y="4173222"/>
            <a:chExt cx="1048828" cy="705093"/>
          </a:xfrm>
        </p:grpSpPr>
        <p:grpSp>
          <p:nvGrpSpPr>
            <p:cNvPr id="969" name="Google Shape;969;p25"/>
            <p:cNvGrpSpPr/>
            <p:nvPr/>
          </p:nvGrpSpPr>
          <p:grpSpPr>
            <a:xfrm>
              <a:off x="7602890" y="4387313"/>
              <a:ext cx="244736" cy="491002"/>
              <a:chOff x="3013775" y="4188704"/>
              <a:chExt cx="288842" cy="579490"/>
            </a:xfrm>
          </p:grpSpPr>
          <p:sp>
            <p:nvSpPr>
              <p:cNvPr id="970" name="Google Shape;970;p25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25"/>
            <p:cNvGrpSpPr/>
            <p:nvPr/>
          </p:nvGrpSpPr>
          <p:grpSpPr>
            <a:xfrm>
              <a:off x="8490457" y="4173222"/>
              <a:ext cx="161261" cy="323529"/>
              <a:chOff x="3013775" y="4188704"/>
              <a:chExt cx="288842" cy="579490"/>
            </a:xfrm>
          </p:grpSpPr>
          <p:sp>
            <p:nvSpPr>
              <p:cNvPr id="973" name="Google Shape;973;p25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/>
          <p:nvPr/>
        </p:nvSpPr>
        <p:spPr>
          <a:xfrm rot="5400000">
            <a:off x="-125375" y="108675"/>
            <a:ext cx="967500" cy="71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"/>
          <p:cNvSpPr/>
          <p:nvPr/>
        </p:nvSpPr>
        <p:spPr>
          <a:xfrm rot="5400000">
            <a:off x="7572225" y="3579850"/>
            <a:ext cx="374100" cy="278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 rot="2886871">
            <a:off x="-1651330" y="4098177"/>
            <a:ext cx="5010836" cy="3161637"/>
            <a:chOff x="1052575" y="238400"/>
            <a:chExt cx="5516000" cy="3480375"/>
          </a:xfrm>
        </p:grpSpPr>
        <p:sp>
          <p:nvSpPr>
            <p:cNvPr id="216" name="Google Shape;216;p6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>
            <a:off x="334990" y="3750600"/>
            <a:ext cx="887723" cy="1134126"/>
            <a:chOff x="445540" y="3940838"/>
            <a:chExt cx="887723" cy="1134126"/>
          </a:xfrm>
        </p:grpSpPr>
        <p:grpSp>
          <p:nvGrpSpPr>
            <p:cNvPr id="249" name="Google Shape;249;p6"/>
            <p:cNvGrpSpPr/>
            <p:nvPr/>
          </p:nvGrpSpPr>
          <p:grpSpPr>
            <a:xfrm>
              <a:off x="445540" y="3940838"/>
              <a:ext cx="244736" cy="491002"/>
              <a:chOff x="3013775" y="4188704"/>
              <a:chExt cx="288842" cy="579490"/>
            </a:xfrm>
          </p:grpSpPr>
          <p:sp>
            <p:nvSpPr>
              <p:cNvPr id="250" name="Google Shape;250;p6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6"/>
            <p:cNvGrpSpPr/>
            <p:nvPr/>
          </p:nvGrpSpPr>
          <p:grpSpPr>
            <a:xfrm>
              <a:off x="1171970" y="4751622"/>
              <a:ext cx="161293" cy="323342"/>
              <a:chOff x="8807407" y="4344272"/>
              <a:chExt cx="161293" cy="323342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8807407" y="43442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845803" y="43801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7"/>
          <p:cNvGrpSpPr/>
          <p:nvPr/>
        </p:nvGrpSpPr>
        <p:grpSpPr>
          <a:xfrm rot="1696149">
            <a:off x="-1369475" y="3325806"/>
            <a:ext cx="5010375" cy="3161346"/>
            <a:chOff x="1052575" y="238400"/>
            <a:chExt cx="5516000" cy="3480375"/>
          </a:xfrm>
        </p:grpSpPr>
        <p:sp>
          <p:nvSpPr>
            <p:cNvPr id="257" name="Google Shape;257;p7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40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 b="0"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1"/>
          </p:nvPr>
        </p:nvSpPr>
        <p:spPr>
          <a:xfrm>
            <a:off x="720000" y="1363000"/>
            <a:ext cx="4026300" cy="18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7"/>
          <p:cNvSpPr>
            <a:spLocks noGrp="1"/>
          </p:cNvSpPr>
          <p:nvPr>
            <p:ph type="pic" idx="2"/>
          </p:nvPr>
        </p:nvSpPr>
        <p:spPr>
          <a:xfrm>
            <a:off x="6519525" y="374100"/>
            <a:ext cx="2624400" cy="479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"/>
          <p:cNvSpPr/>
          <p:nvPr/>
        </p:nvSpPr>
        <p:spPr>
          <a:xfrm rot="5400000">
            <a:off x="2610600" y="-2626725"/>
            <a:ext cx="377400" cy="56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270040" y="4091722"/>
            <a:ext cx="1313711" cy="919193"/>
            <a:chOff x="270040" y="4091722"/>
            <a:chExt cx="1313711" cy="919193"/>
          </a:xfrm>
        </p:grpSpPr>
        <p:grpSp>
          <p:nvGrpSpPr>
            <p:cNvPr id="294" name="Google Shape;294;p7"/>
            <p:cNvGrpSpPr/>
            <p:nvPr/>
          </p:nvGrpSpPr>
          <p:grpSpPr>
            <a:xfrm>
              <a:off x="270040" y="4224538"/>
              <a:ext cx="1313711" cy="786377"/>
              <a:chOff x="270040" y="4224538"/>
              <a:chExt cx="1313711" cy="786377"/>
            </a:xfrm>
          </p:grpSpPr>
          <p:grpSp>
            <p:nvGrpSpPr>
              <p:cNvPr id="295" name="Google Shape;295;p7"/>
              <p:cNvGrpSpPr/>
              <p:nvPr/>
            </p:nvGrpSpPr>
            <p:grpSpPr>
              <a:xfrm>
                <a:off x="1339015" y="4224538"/>
                <a:ext cx="244736" cy="491002"/>
                <a:chOff x="3013775" y="4188704"/>
                <a:chExt cx="288842" cy="579490"/>
              </a:xfrm>
            </p:grpSpPr>
            <p:sp>
              <p:nvSpPr>
                <p:cNvPr id="296" name="Google Shape;296;p7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7"/>
              <p:cNvGrpSpPr/>
              <p:nvPr/>
            </p:nvGrpSpPr>
            <p:grpSpPr>
              <a:xfrm>
                <a:off x="270040" y="4519913"/>
                <a:ext cx="244736" cy="491002"/>
                <a:chOff x="3013775" y="4188704"/>
                <a:chExt cx="288842" cy="579490"/>
              </a:xfrm>
            </p:grpSpPr>
            <p:sp>
              <p:nvSpPr>
                <p:cNvPr id="299" name="Google Shape;299;p7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1" name="Google Shape;301;p7"/>
            <p:cNvGrpSpPr/>
            <p:nvPr/>
          </p:nvGrpSpPr>
          <p:grpSpPr>
            <a:xfrm>
              <a:off x="846257" y="4091722"/>
              <a:ext cx="161293" cy="323342"/>
              <a:chOff x="8502607" y="4039472"/>
              <a:chExt cx="161293" cy="323342"/>
            </a:xfrm>
          </p:grpSpPr>
          <p:sp>
            <p:nvSpPr>
              <p:cNvPr id="302" name="Google Shape;302;p7"/>
              <p:cNvSpPr/>
              <p:nvPr/>
            </p:nvSpPr>
            <p:spPr>
              <a:xfrm>
                <a:off x="8502607" y="40394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8541003" y="40753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715100" y="1593500"/>
            <a:ext cx="4891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 rot="8659666" flipH="1">
            <a:off x="-1924641" y="-1625129"/>
            <a:ext cx="5515550" cy="3480091"/>
            <a:chOff x="1052575" y="238400"/>
            <a:chExt cx="5516000" cy="3480375"/>
          </a:xfrm>
        </p:grpSpPr>
        <p:sp>
          <p:nvSpPr>
            <p:cNvPr id="307" name="Google Shape;307;p8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8"/>
          <p:cNvSpPr/>
          <p:nvPr/>
        </p:nvSpPr>
        <p:spPr>
          <a:xfrm flipH="1">
            <a:off x="-6625" y="3230400"/>
            <a:ext cx="374100" cy="191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"/>
          <p:cNvSpPr/>
          <p:nvPr/>
        </p:nvSpPr>
        <p:spPr>
          <a:xfrm rot="5400000" flipH="1">
            <a:off x="7057325" y="-1098500"/>
            <a:ext cx="992100" cy="318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8"/>
          <p:cNvSpPr>
            <a:spLocks noGrp="1"/>
          </p:cNvSpPr>
          <p:nvPr>
            <p:ph type="pic" idx="2"/>
          </p:nvPr>
        </p:nvSpPr>
        <p:spPr>
          <a:xfrm>
            <a:off x="5958875" y="992050"/>
            <a:ext cx="3185100" cy="415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42" name="Google Shape;342;p8"/>
          <p:cNvGrpSpPr/>
          <p:nvPr/>
        </p:nvGrpSpPr>
        <p:grpSpPr>
          <a:xfrm>
            <a:off x="176265" y="225422"/>
            <a:ext cx="1313711" cy="919193"/>
            <a:chOff x="270040" y="4091722"/>
            <a:chExt cx="1313711" cy="919193"/>
          </a:xfrm>
        </p:grpSpPr>
        <p:grpSp>
          <p:nvGrpSpPr>
            <p:cNvPr id="343" name="Google Shape;343;p8"/>
            <p:cNvGrpSpPr/>
            <p:nvPr/>
          </p:nvGrpSpPr>
          <p:grpSpPr>
            <a:xfrm>
              <a:off x="270040" y="4224538"/>
              <a:ext cx="1313711" cy="786377"/>
              <a:chOff x="270040" y="4224538"/>
              <a:chExt cx="1313711" cy="786377"/>
            </a:xfrm>
          </p:grpSpPr>
          <p:grpSp>
            <p:nvGrpSpPr>
              <p:cNvPr id="344" name="Google Shape;344;p8"/>
              <p:cNvGrpSpPr/>
              <p:nvPr/>
            </p:nvGrpSpPr>
            <p:grpSpPr>
              <a:xfrm>
                <a:off x="1339015" y="4224538"/>
                <a:ext cx="244736" cy="491002"/>
                <a:chOff x="3013775" y="4188704"/>
                <a:chExt cx="288842" cy="579490"/>
              </a:xfrm>
            </p:grpSpPr>
            <p:sp>
              <p:nvSpPr>
                <p:cNvPr id="345" name="Google Shape;345;p8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" name="Google Shape;347;p8"/>
              <p:cNvGrpSpPr/>
              <p:nvPr/>
            </p:nvGrpSpPr>
            <p:grpSpPr>
              <a:xfrm>
                <a:off x="270040" y="4519913"/>
                <a:ext cx="244736" cy="491002"/>
                <a:chOff x="3013775" y="4188704"/>
                <a:chExt cx="288842" cy="579490"/>
              </a:xfrm>
            </p:grpSpPr>
            <p:sp>
              <p:nvSpPr>
                <p:cNvPr id="348" name="Google Shape;348;p8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8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" name="Google Shape;350;p8"/>
            <p:cNvGrpSpPr/>
            <p:nvPr/>
          </p:nvGrpSpPr>
          <p:grpSpPr>
            <a:xfrm>
              <a:off x="846257" y="4091722"/>
              <a:ext cx="161293" cy="323342"/>
              <a:chOff x="8502607" y="4039472"/>
              <a:chExt cx="161293" cy="323342"/>
            </a:xfrm>
          </p:grpSpPr>
          <p:sp>
            <p:nvSpPr>
              <p:cNvPr id="351" name="Google Shape;351;p8"/>
              <p:cNvSpPr/>
              <p:nvPr/>
            </p:nvSpPr>
            <p:spPr>
              <a:xfrm>
                <a:off x="8502607" y="40394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8541003" y="40753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>
            <a:spLocks noGrp="1"/>
          </p:cNvSpPr>
          <p:nvPr>
            <p:ph type="title"/>
          </p:nvPr>
        </p:nvSpPr>
        <p:spPr>
          <a:xfrm>
            <a:off x="2241425" y="18265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subTitle" idx="1"/>
          </p:nvPr>
        </p:nvSpPr>
        <p:spPr>
          <a:xfrm>
            <a:off x="2241475" y="27020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9"/>
          <p:cNvSpPr>
            <a:spLocks noGrp="1"/>
          </p:cNvSpPr>
          <p:nvPr>
            <p:ph type="pic" idx="2"/>
          </p:nvPr>
        </p:nvSpPr>
        <p:spPr>
          <a:xfrm>
            <a:off x="-6625" y="3325"/>
            <a:ext cx="3375300" cy="151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7" name="Google Shape;357;p9"/>
          <p:cNvGrpSpPr/>
          <p:nvPr/>
        </p:nvGrpSpPr>
        <p:grpSpPr>
          <a:xfrm rot="8659666" flipH="1">
            <a:off x="4975959" y="3748046"/>
            <a:ext cx="5515550" cy="3480091"/>
            <a:chOff x="1052575" y="238400"/>
            <a:chExt cx="5516000" cy="3480375"/>
          </a:xfrm>
        </p:grpSpPr>
        <p:sp>
          <p:nvSpPr>
            <p:cNvPr id="358" name="Google Shape;358;p9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9"/>
          <p:cNvSpPr/>
          <p:nvPr/>
        </p:nvSpPr>
        <p:spPr>
          <a:xfrm flipH="1">
            <a:off x="-6625" y="3230400"/>
            <a:ext cx="374100" cy="191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9"/>
          <p:cNvSpPr/>
          <p:nvPr/>
        </p:nvSpPr>
        <p:spPr>
          <a:xfrm rot="5400000" flipH="1">
            <a:off x="5833025" y="-2452375"/>
            <a:ext cx="862500" cy="576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92" name="Google Shape;392;p9"/>
          <p:cNvGrpSpPr/>
          <p:nvPr/>
        </p:nvGrpSpPr>
        <p:grpSpPr>
          <a:xfrm>
            <a:off x="7115190" y="4030347"/>
            <a:ext cx="1313711" cy="919193"/>
            <a:chOff x="270040" y="4091722"/>
            <a:chExt cx="1313711" cy="919193"/>
          </a:xfrm>
        </p:grpSpPr>
        <p:grpSp>
          <p:nvGrpSpPr>
            <p:cNvPr id="393" name="Google Shape;393;p9"/>
            <p:cNvGrpSpPr/>
            <p:nvPr/>
          </p:nvGrpSpPr>
          <p:grpSpPr>
            <a:xfrm>
              <a:off x="270040" y="4224538"/>
              <a:ext cx="1313711" cy="786377"/>
              <a:chOff x="270040" y="4224538"/>
              <a:chExt cx="1313711" cy="786377"/>
            </a:xfrm>
          </p:grpSpPr>
          <p:grpSp>
            <p:nvGrpSpPr>
              <p:cNvPr id="394" name="Google Shape;394;p9"/>
              <p:cNvGrpSpPr/>
              <p:nvPr/>
            </p:nvGrpSpPr>
            <p:grpSpPr>
              <a:xfrm>
                <a:off x="1339015" y="4224538"/>
                <a:ext cx="244736" cy="491002"/>
                <a:chOff x="3013775" y="4188704"/>
                <a:chExt cx="288842" cy="579490"/>
              </a:xfrm>
            </p:grpSpPr>
            <p:sp>
              <p:nvSpPr>
                <p:cNvPr id="395" name="Google Shape;395;p9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7" name="Google Shape;397;p9"/>
              <p:cNvGrpSpPr/>
              <p:nvPr/>
            </p:nvGrpSpPr>
            <p:grpSpPr>
              <a:xfrm>
                <a:off x="270040" y="4519913"/>
                <a:ext cx="244736" cy="491002"/>
                <a:chOff x="3013775" y="4188704"/>
                <a:chExt cx="288842" cy="579490"/>
              </a:xfrm>
            </p:grpSpPr>
            <p:sp>
              <p:nvSpPr>
                <p:cNvPr id="398" name="Google Shape;398;p9"/>
                <p:cNvSpPr/>
                <p:nvPr/>
              </p:nvSpPr>
              <p:spPr>
                <a:xfrm>
                  <a:off x="3013775" y="4188704"/>
                  <a:ext cx="288842" cy="57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82" h="180386" extrusionOk="0">
                      <a:moveTo>
                        <a:pt x="45799" y="1"/>
                      </a:moveTo>
                      <a:cubicBezTo>
                        <a:pt x="44926" y="1"/>
                        <a:pt x="44048" y="26"/>
                        <a:pt x="43164" y="77"/>
                      </a:cubicBezTo>
                      <a:cubicBezTo>
                        <a:pt x="21060" y="1556"/>
                        <a:pt x="3308" y="19309"/>
                        <a:pt x="1828" y="41412"/>
                      </a:cubicBezTo>
                      <a:cubicBezTo>
                        <a:pt x="1" y="65692"/>
                        <a:pt x="18536" y="86403"/>
                        <a:pt x="42119" y="88578"/>
                      </a:cubicBezTo>
                      <a:cubicBezTo>
                        <a:pt x="43599" y="88578"/>
                        <a:pt x="44643" y="89971"/>
                        <a:pt x="44643" y="91450"/>
                      </a:cubicBezTo>
                      <a:lnTo>
                        <a:pt x="44643" y="163940"/>
                      </a:lnTo>
                      <a:cubicBezTo>
                        <a:pt x="44643" y="165071"/>
                        <a:pt x="44295" y="166115"/>
                        <a:pt x="43164" y="166464"/>
                      </a:cubicBezTo>
                      <a:cubicBezTo>
                        <a:pt x="40292" y="167943"/>
                        <a:pt x="38116" y="170815"/>
                        <a:pt x="38813" y="174470"/>
                      </a:cubicBezTo>
                      <a:cubicBezTo>
                        <a:pt x="39248" y="177341"/>
                        <a:pt x="41771" y="179952"/>
                        <a:pt x="44991" y="180300"/>
                      </a:cubicBezTo>
                      <a:cubicBezTo>
                        <a:pt x="45353" y="180358"/>
                        <a:pt x="45711" y="180386"/>
                        <a:pt x="46062" y="180386"/>
                      </a:cubicBezTo>
                      <a:cubicBezTo>
                        <a:pt x="49926" y="180386"/>
                        <a:pt x="52997" y="177015"/>
                        <a:pt x="52997" y="173425"/>
                      </a:cubicBezTo>
                      <a:cubicBezTo>
                        <a:pt x="52997" y="170118"/>
                        <a:pt x="51170" y="167595"/>
                        <a:pt x="48646" y="166464"/>
                      </a:cubicBezTo>
                      <a:cubicBezTo>
                        <a:pt x="47515" y="166115"/>
                        <a:pt x="47167" y="165071"/>
                        <a:pt x="47167" y="163940"/>
                      </a:cubicBezTo>
                      <a:lnTo>
                        <a:pt x="47167" y="91450"/>
                      </a:lnTo>
                      <a:cubicBezTo>
                        <a:pt x="47167" y="89971"/>
                        <a:pt x="48298" y="88578"/>
                        <a:pt x="49690" y="88578"/>
                      </a:cubicBezTo>
                      <a:cubicBezTo>
                        <a:pt x="72577" y="86403"/>
                        <a:pt x="89982" y="67519"/>
                        <a:pt x="89982" y="44284"/>
                      </a:cubicBezTo>
                      <a:cubicBezTo>
                        <a:pt x="89982" y="19830"/>
                        <a:pt x="70343" y="1"/>
                        <a:pt x="45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3082547" y="4252973"/>
                  <a:ext cx="157271" cy="15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4" h="48560" extrusionOk="0">
                      <a:moveTo>
                        <a:pt x="24366" y="1"/>
                      </a:moveTo>
                      <a:cubicBezTo>
                        <a:pt x="10878" y="1"/>
                        <a:pt x="0" y="10879"/>
                        <a:pt x="0" y="24280"/>
                      </a:cubicBezTo>
                      <a:cubicBezTo>
                        <a:pt x="0" y="37681"/>
                        <a:pt x="10878" y="48559"/>
                        <a:pt x="24366" y="48559"/>
                      </a:cubicBezTo>
                      <a:cubicBezTo>
                        <a:pt x="38116" y="48559"/>
                        <a:pt x="48994" y="37681"/>
                        <a:pt x="48994" y="24280"/>
                      </a:cubicBezTo>
                      <a:cubicBezTo>
                        <a:pt x="48994" y="10879"/>
                        <a:pt x="38116" y="1"/>
                        <a:pt x="24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0" name="Google Shape;400;p9"/>
            <p:cNvGrpSpPr/>
            <p:nvPr/>
          </p:nvGrpSpPr>
          <p:grpSpPr>
            <a:xfrm>
              <a:off x="846257" y="4091722"/>
              <a:ext cx="161293" cy="323342"/>
              <a:chOff x="8502607" y="4039472"/>
              <a:chExt cx="161293" cy="323342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8502607" y="40394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8541003" y="40753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14"/>
          <p:cNvGrpSpPr/>
          <p:nvPr/>
        </p:nvGrpSpPr>
        <p:grpSpPr>
          <a:xfrm rot="-758091">
            <a:off x="5029392" y="3609457"/>
            <a:ext cx="5010723" cy="3161565"/>
            <a:chOff x="1052575" y="238400"/>
            <a:chExt cx="5516000" cy="3480375"/>
          </a:xfrm>
        </p:grpSpPr>
        <p:sp>
          <p:nvSpPr>
            <p:cNvPr id="502" name="Google Shape;502;p14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14"/>
          <p:cNvSpPr txBox="1">
            <a:spLocks noGrp="1"/>
          </p:cNvSpPr>
          <p:nvPr>
            <p:ph type="subTitle" idx="1"/>
          </p:nvPr>
        </p:nvSpPr>
        <p:spPr>
          <a:xfrm>
            <a:off x="4874450" y="2155975"/>
            <a:ext cx="35820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xo 2 ExtraBold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title"/>
          </p:nvPr>
        </p:nvSpPr>
        <p:spPr>
          <a:xfrm>
            <a:off x="4874450" y="1058575"/>
            <a:ext cx="35820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4"/>
          <p:cNvSpPr/>
          <p:nvPr/>
        </p:nvSpPr>
        <p:spPr>
          <a:xfrm rot="-5400000">
            <a:off x="1504350" y="3265050"/>
            <a:ext cx="374100" cy="338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rot="5400000">
            <a:off x="-63250" y="54600"/>
            <a:ext cx="1679400" cy="15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065800" y="1548475"/>
            <a:ext cx="3506700" cy="21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subTitle" idx="2"/>
          </p:nvPr>
        </p:nvSpPr>
        <p:spPr>
          <a:xfrm>
            <a:off x="4850967" y="1548475"/>
            <a:ext cx="3506700" cy="21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6"/>
          <p:cNvSpPr/>
          <p:nvPr/>
        </p:nvSpPr>
        <p:spPr>
          <a:xfrm>
            <a:off x="6932350" y="0"/>
            <a:ext cx="2211600" cy="53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16"/>
          <p:cNvGrpSpPr/>
          <p:nvPr/>
        </p:nvGrpSpPr>
        <p:grpSpPr>
          <a:xfrm rot="-1291217" flipH="1">
            <a:off x="4769283" y="3688398"/>
            <a:ext cx="5010299" cy="3161298"/>
            <a:chOff x="1052575" y="238400"/>
            <a:chExt cx="5516000" cy="3480375"/>
          </a:xfrm>
        </p:grpSpPr>
        <p:sp>
          <p:nvSpPr>
            <p:cNvPr id="581" name="Google Shape;581;p16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052575" y="238400"/>
              <a:ext cx="5516000" cy="3480375"/>
            </a:xfrm>
            <a:custGeom>
              <a:avLst/>
              <a:gdLst/>
              <a:ahLst/>
              <a:cxnLst/>
              <a:rect l="l" t="t" r="r" b="b"/>
              <a:pathLst>
                <a:path w="220640" h="139215" extrusionOk="0">
                  <a:moveTo>
                    <a:pt x="92038" y="30248"/>
                  </a:moveTo>
                  <a:lnTo>
                    <a:pt x="92132" y="30342"/>
                  </a:lnTo>
                  <a:lnTo>
                    <a:pt x="95447" y="35315"/>
                  </a:lnTo>
                  <a:lnTo>
                    <a:pt x="76278" y="49114"/>
                  </a:lnTo>
                  <a:lnTo>
                    <a:pt x="72566" y="43673"/>
                  </a:lnTo>
                  <a:lnTo>
                    <a:pt x="75298" y="41736"/>
                  </a:lnTo>
                  <a:lnTo>
                    <a:pt x="92038" y="30248"/>
                  </a:lnTo>
                  <a:close/>
                  <a:moveTo>
                    <a:pt x="138641" y="38910"/>
                  </a:moveTo>
                  <a:cubicBezTo>
                    <a:pt x="142237" y="43183"/>
                    <a:pt x="146813" y="48436"/>
                    <a:pt x="150502" y="52826"/>
                  </a:cubicBezTo>
                  <a:lnTo>
                    <a:pt x="149335" y="53783"/>
                  </a:lnTo>
                  <a:cubicBezTo>
                    <a:pt x="149031" y="53293"/>
                    <a:pt x="148657" y="52709"/>
                    <a:pt x="148261" y="52242"/>
                  </a:cubicBezTo>
                  <a:cubicBezTo>
                    <a:pt x="145342" y="48436"/>
                    <a:pt x="142143" y="44654"/>
                    <a:pt x="137474" y="44257"/>
                  </a:cubicBezTo>
                  <a:cubicBezTo>
                    <a:pt x="137190" y="44231"/>
                    <a:pt x="136905" y="44218"/>
                    <a:pt x="136620" y="44218"/>
                  </a:cubicBezTo>
                  <a:cubicBezTo>
                    <a:pt x="133573" y="44218"/>
                    <a:pt x="130442" y="45698"/>
                    <a:pt x="127154" y="48623"/>
                  </a:cubicBezTo>
                  <a:cubicBezTo>
                    <a:pt x="125590" y="50094"/>
                    <a:pt x="123465" y="52242"/>
                    <a:pt x="120920" y="54857"/>
                  </a:cubicBezTo>
                  <a:lnTo>
                    <a:pt x="117721" y="49417"/>
                  </a:lnTo>
                  <a:lnTo>
                    <a:pt x="138641" y="38910"/>
                  </a:lnTo>
                  <a:close/>
                  <a:moveTo>
                    <a:pt x="187369" y="35688"/>
                  </a:moveTo>
                  <a:cubicBezTo>
                    <a:pt x="188840" y="36856"/>
                    <a:pt x="191548" y="39494"/>
                    <a:pt x="194093" y="41922"/>
                  </a:cubicBezTo>
                  <a:lnTo>
                    <a:pt x="198646" y="56025"/>
                  </a:lnTo>
                  <a:cubicBezTo>
                    <a:pt x="196614" y="56118"/>
                    <a:pt x="194863" y="56211"/>
                    <a:pt x="193299" y="56328"/>
                  </a:cubicBezTo>
                  <a:lnTo>
                    <a:pt x="189610" y="47946"/>
                  </a:lnTo>
                  <a:cubicBezTo>
                    <a:pt x="189610" y="47759"/>
                    <a:pt x="189517" y="47666"/>
                    <a:pt x="189307" y="47573"/>
                  </a:cubicBezTo>
                  <a:lnTo>
                    <a:pt x="183283" y="41922"/>
                  </a:lnTo>
                  <a:lnTo>
                    <a:pt x="187369" y="35688"/>
                  </a:lnTo>
                  <a:close/>
                  <a:moveTo>
                    <a:pt x="181929" y="43954"/>
                  </a:moveTo>
                  <a:lnTo>
                    <a:pt x="187462" y="49114"/>
                  </a:lnTo>
                  <a:lnTo>
                    <a:pt x="190684" y="56515"/>
                  </a:lnTo>
                  <a:cubicBezTo>
                    <a:pt x="184847" y="56795"/>
                    <a:pt x="183376" y="56912"/>
                    <a:pt x="182886" y="56912"/>
                  </a:cubicBezTo>
                  <a:cubicBezTo>
                    <a:pt x="182419" y="56912"/>
                    <a:pt x="177749" y="56515"/>
                    <a:pt x="173943" y="56118"/>
                  </a:cubicBezTo>
                  <a:lnTo>
                    <a:pt x="181929" y="43954"/>
                  </a:lnTo>
                  <a:close/>
                  <a:moveTo>
                    <a:pt x="96801" y="37346"/>
                  </a:moveTo>
                  <a:lnTo>
                    <a:pt x="100397" y="42506"/>
                  </a:lnTo>
                  <a:lnTo>
                    <a:pt x="87369" y="57869"/>
                  </a:lnTo>
                  <a:lnTo>
                    <a:pt x="83773" y="59924"/>
                  </a:lnTo>
                  <a:lnTo>
                    <a:pt x="77632" y="51075"/>
                  </a:lnTo>
                  <a:lnTo>
                    <a:pt x="96801" y="37346"/>
                  </a:lnTo>
                  <a:close/>
                  <a:moveTo>
                    <a:pt x="136825" y="48244"/>
                  </a:moveTo>
                  <a:cubicBezTo>
                    <a:pt x="136909" y="48244"/>
                    <a:pt x="136993" y="48246"/>
                    <a:pt x="137077" y="48250"/>
                  </a:cubicBezTo>
                  <a:cubicBezTo>
                    <a:pt x="140089" y="48530"/>
                    <a:pt x="142610" y="51659"/>
                    <a:pt x="144945" y="54764"/>
                  </a:cubicBezTo>
                  <a:cubicBezTo>
                    <a:pt x="145435" y="55254"/>
                    <a:pt x="145832" y="55931"/>
                    <a:pt x="146229" y="56515"/>
                  </a:cubicBezTo>
                  <a:lnTo>
                    <a:pt x="144268" y="58173"/>
                  </a:lnTo>
                  <a:lnTo>
                    <a:pt x="144268" y="58079"/>
                  </a:lnTo>
                  <a:cubicBezTo>
                    <a:pt x="142517" y="55931"/>
                    <a:pt x="140672" y="53877"/>
                    <a:pt x="140672" y="53877"/>
                  </a:cubicBezTo>
                  <a:cubicBezTo>
                    <a:pt x="140455" y="53557"/>
                    <a:pt x="140125" y="53412"/>
                    <a:pt x="139791" y="53412"/>
                  </a:cubicBezTo>
                  <a:cubicBezTo>
                    <a:pt x="139515" y="53412"/>
                    <a:pt x="139236" y="53510"/>
                    <a:pt x="139015" y="53690"/>
                  </a:cubicBezTo>
                  <a:lnTo>
                    <a:pt x="130936" y="60111"/>
                  </a:lnTo>
                  <a:lnTo>
                    <a:pt x="124819" y="61465"/>
                  </a:lnTo>
                  <a:lnTo>
                    <a:pt x="123068" y="58546"/>
                  </a:lnTo>
                  <a:cubicBezTo>
                    <a:pt x="125893" y="55628"/>
                    <a:pt x="128321" y="53200"/>
                    <a:pt x="129886" y="51659"/>
                  </a:cubicBezTo>
                  <a:cubicBezTo>
                    <a:pt x="132484" y="49307"/>
                    <a:pt x="134824" y="48244"/>
                    <a:pt x="136825" y="48244"/>
                  </a:cubicBezTo>
                  <a:close/>
                  <a:moveTo>
                    <a:pt x="46019" y="50188"/>
                  </a:moveTo>
                  <a:lnTo>
                    <a:pt x="60798" y="61862"/>
                  </a:lnTo>
                  <a:lnTo>
                    <a:pt x="61382" y="63216"/>
                  </a:lnTo>
                  <a:lnTo>
                    <a:pt x="49615" y="60694"/>
                  </a:lnTo>
                  <a:lnTo>
                    <a:pt x="49521" y="60694"/>
                  </a:lnTo>
                  <a:lnTo>
                    <a:pt x="43965" y="59433"/>
                  </a:lnTo>
                  <a:lnTo>
                    <a:pt x="41933" y="51542"/>
                  </a:lnTo>
                  <a:lnTo>
                    <a:pt x="46019" y="50188"/>
                  </a:lnTo>
                  <a:close/>
                  <a:moveTo>
                    <a:pt x="166262" y="4075"/>
                  </a:moveTo>
                  <a:lnTo>
                    <a:pt x="192622" y="18574"/>
                  </a:lnTo>
                  <a:lnTo>
                    <a:pt x="193206" y="22263"/>
                  </a:lnTo>
                  <a:lnTo>
                    <a:pt x="180761" y="41432"/>
                  </a:lnTo>
                  <a:lnTo>
                    <a:pt x="170838" y="56515"/>
                  </a:lnTo>
                  <a:lnTo>
                    <a:pt x="166169" y="63613"/>
                  </a:lnTo>
                  <a:cubicBezTo>
                    <a:pt x="161779" y="61582"/>
                    <a:pt x="160028" y="60508"/>
                    <a:pt x="159748" y="60204"/>
                  </a:cubicBezTo>
                  <a:cubicBezTo>
                    <a:pt x="158674" y="58453"/>
                    <a:pt x="146509" y="44257"/>
                    <a:pt x="140859" y="37836"/>
                  </a:cubicBezTo>
                  <a:lnTo>
                    <a:pt x="145926" y="35315"/>
                  </a:lnTo>
                  <a:cubicBezTo>
                    <a:pt x="146019" y="35198"/>
                    <a:pt x="146113" y="35105"/>
                    <a:pt x="146229" y="35105"/>
                  </a:cubicBezTo>
                  <a:lnTo>
                    <a:pt x="147490" y="35688"/>
                  </a:lnTo>
                  <a:lnTo>
                    <a:pt x="149521" y="39984"/>
                  </a:lnTo>
                  <a:cubicBezTo>
                    <a:pt x="149615" y="40171"/>
                    <a:pt x="149731" y="40358"/>
                    <a:pt x="150012" y="40451"/>
                  </a:cubicBezTo>
                  <a:lnTo>
                    <a:pt x="154004" y="42903"/>
                  </a:lnTo>
                  <a:cubicBezTo>
                    <a:pt x="154183" y="42989"/>
                    <a:pt x="154371" y="43031"/>
                    <a:pt x="154557" y="43031"/>
                  </a:cubicBezTo>
                  <a:cubicBezTo>
                    <a:pt x="154977" y="43031"/>
                    <a:pt x="155387" y="42817"/>
                    <a:pt x="155662" y="42413"/>
                  </a:cubicBezTo>
                  <a:cubicBezTo>
                    <a:pt x="155942" y="41829"/>
                    <a:pt x="155755" y="41152"/>
                    <a:pt x="155172" y="40755"/>
                  </a:cubicBezTo>
                  <a:lnTo>
                    <a:pt x="151576" y="38607"/>
                  </a:lnTo>
                  <a:lnTo>
                    <a:pt x="149521" y="34334"/>
                  </a:lnTo>
                  <a:cubicBezTo>
                    <a:pt x="149428" y="34031"/>
                    <a:pt x="149241" y="33844"/>
                    <a:pt x="149031" y="33750"/>
                  </a:cubicBezTo>
                  <a:lnTo>
                    <a:pt x="147770" y="33073"/>
                  </a:lnTo>
                  <a:lnTo>
                    <a:pt x="162947" y="9328"/>
                  </a:lnTo>
                  <a:cubicBezTo>
                    <a:pt x="165188" y="10682"/>
                    <a:pt x="168690" y="13017"/>
                    <a:pt x="172286" y="15259"/>
                  </a:cubicBezTo>
                  <a:cubicBezTo>
                    <a:pt x="184170" y="22847"/>
                    <a:pt x="184450" y="22940"/>
                    <a:pt x="184637" y="22940"/>
                  </a:cubicBezTo>
                  <a:cubicBezTo>
                    <a:pt x="184784" y="22985"/>
                    <a:pt x="184931" y="23006"/>
                    <a:pt x="185072" y="23006"/>
                  </a:cubicBezTo>
                  <a:cubicBezTo>
                    <a:pt x="185601" y="23006"/>
                    <a:pt x="186054" y="22704"/>
                    <a:pt x="186201" y="22170"/>
                  </a:cubicBezTo>
                  <a:cubicBezTo>
                    <a:pt x="186388" y="21586"/>
                    <a:pt x="186108" y="20909"/>
                    <a:pt x="185524" y="20722"/>
                  </a:cubicBezTo>
                  <a:cubicBezTo>
                    <a:pt x="184544" y="20138"/>
                    <a:pt x="173080" y="12831"/>
                    <a:pt x="164324" y="7297"/>
                  </a:cubicBezTo>
                  <a:lnTo>
                    <a:pt x="166169" y="4168"/>
                  </a:lnTo>
                  <a:cubicBezTo>
                    <a:pt x="166262" y="4168"/>
                    <a:pt x="166262" y="4075"/>
                    <a:pt x="166262" y="4075"/>
                  </a:cubicBezTo>
                  <a:close/>
                  <a:moveTo>
                    <a:pt x="39598" y="52336"/>
                  </a:moveTo>
                  <a:lnTo>
                    <a:pt x="41443" y="59620"/>
                  </a:lnTo>
                  <a:cubicBezTo>
                    <a:pt x="39692" y="60017"/>
                    <a:pt x="36096" y="60881"/>
                    <a:pt x="32594" y="61768"/>
                  </a:cubicBezTo>
                  <a:cubicBezTo>
                    <a:pt x="26360" y="63333"/>
                    <a:pt x="23745" y="64010"/>
                    <a:pt x="22578" y="64500"/>
                  </a:cubicBezTo>
                  <a:lnTo>
                    <a:pt x="21200" y="57869"/>
                  </a:lnTo>
                  <a:lnTo>
                    <a:pt x="39598" y="52336"/>
                  </a:lnTo>
                  <a:close/>
                  <a:moveTo>
                    <a:pt x="70535" y="45028"/>
                  </a:moveTo>
                  <a:lnTo>
                    <a:pt x="82209" y="61955"/>
                  </a:lnTo>
                  <a:lnTo>
                    <a:pt x="82115" y="67022"/>
                  </a:lnTo>
                  <a:lnTo>
                    <a:pt x="79781" y="67886"/>
                  </a:lnTo>
                  <a:lnTo>
                    <a:pt x="66449" y="47759"/>
                  </a:lnTo>
                  <a:lnTo>
                    <a:pt x="70535" y="45028"/>
                  </a:lnTo>
                  <a:close/>
                  <a:moveTo>
                    <a:pt x="43007" y="61768"/>
                  </a:moveTo>
                  <a:lnTo>
                    <a:pt x="47093" y="62632"/>
                  </a:lnTo>
                  <a:cubicBezTo>
                    <a:pt x="45716" y="64383"/>
                    <a:pt x="43381" y="67419"/>
                    <a:pt x="41163" y="70430"/>
                  </a:cubicBezTo>
                  <a:cubicBezTo>
                    <a:pt x="39108" y="73139"/>
                    <a:pt x="37450" y="75287"/>
                    <a:pt x="36190" y="76945"/>
                  </a:cubicBezTo>
                  <a:cubicBezTo>
                    <a:pt x="36003" y="77225"/>
                    <a:pt x="35909" y="77435"/>
                    <a:pt x="35699" y="77715"/>
                  </a:cubicBezTo>
                  <a:cubicBezTo>
                    <a:pt x="33948" y="68002"/>
                    <a:pt x="33364" y="65177"/>
                    <a:pt x="33084" y="64103"/>
                  </a:cubicBezTo>
                  <a:cubicBezTo>
                    <a:pt x="36190" y="63333"/>
                    <a:pt x="39692" y="62539"/>
                    <a:pt x="43007" y="61768"/>
                  </a:cubicBezTo>
                  <a:close/>
                  <a:moveTo>
                    <a:pt x="100397" y="24598"/>
                  </a:moveTo>
                  <a:lnTo>
                    <a:pt x="112958" y="46008"/>
                  </a:lnTo>
                  <a:lnTo>
                    <a:pt x="82209" y="76268"/>
                  </a:lnTo>
                  <a:cubicBezTo>
                    <a:pt x="82209" y="76268"/>
                    <a:pt x="82115" y="76268"/>
                    <a:pt x="82115" y="76361"/>
                  </a:cubicBezTo>
                  <a:lnTo>
                    <a:pt x="80271" y="78392"/>
                  </a:lnTo>
                  <a:lnTo>
                    <a:pt x="75204" y="71971"/>
                  </a:lnTo>
                  <a:cubicBezTo>
                    <a:pt x="75051" y="71741"/>
                    <a:pt x="74755" y="71574"/>
                    <a:pt x="74433" y="71574"/>
                  </a:cubicBezTo>
                  <a:cubicBezTo>
                    <a:pt x="74364" y="71574"/>
                    <a:pt x="74294" y="71581"/>
                    <a:pt x="74224" y="71598"/>
                  </a:cubicBezTo>
                  <a:cubicBezTo>
                    <a:pt x="73850" y="71598"/>
                    <a:pt x="73453" y="71785"/>
                    <a:pt x="73266" y="72088"/>
                  </a:cubicBezTo>
                  <a:cubicBezTo>
                    <a:pt x="71399" y="74516"/>
                    <a:pt x="70441" y="76057"/>
                    <a:pt x="69764" y="77038"/>
                  </a:cubicBezTo>
                  <a:lnTo>
                    <a:pt x="69554" y="76945"/>
                  </a:lnTo>
                  <a:lnTo>
                    <a:pt x="62947" y="60601"/>
                  </a:lnTo>
                  <a:cubicBezTo>
                    <a:pt x="62853" y="60414"/>
                    <a:pt x="62760" y="60204"/>
                    <a:pt x="62550" y="60111"/>
                  </a:cubicBezTo>
                  <a:lnTo>
                    <a:pt x="47000" y="47853"/>
                  </a:lnTo>
                  <a:cubicBezTo>
                    <a:pt x="46803" y="47671"/>
                    <a:pt x="46528" y="47558"/>
                    <a:pt x="46258" y="47558"/>
                  </a:cubicBezTo>
                  <a:cubicBezTo>
                    <a:pt x="46110" y="47558"/>
                    <a:pt x="45964" y="47592"/>
                    <a:pt x="45832" y="47666"/>
                  </a:cubicBezTo>
                  <a:lnTo>
                    <a:pt x="39995" y="49697"/>
                  </a:lnTo>
                  <a:lnTo>
                    <a:pt x="20616" y="55534"/>
                  </a:lnTo>
                  <a:lnTo>
                    <a:pt x="20336" y="54180"/>
                  </a:lnTo>
                  <a:cubicBezTo>
                    <a:pt x="20336" y="53993"/>
                    <a:pt x="20243" y="53783"/>
                    <a:pt x="20149" y="53596"/>
                  </a:cubicBezTo>
                  <a:lnTo>
                    <a:pt x="18398" y="51448"/>
                  </a:lnTo>
                  <a:cubicBezTo>
                    <a:pt x="18178" y="51177"/>
                    <a:pt x="17809" y="50991"/>
                    <a:pt x="17435" y="50991"/>
                  </a:cubicBezTo>
                  <a:cubicBezTo>
                    <a:pt x="17295" y="50991"/>
                    <a:pt x="17154" y="51018"/>
                    <a:pt x="17021" y="51075"/>
                  </a:cubicBezTo>
                  <a:lnTo>
                    <a:pt x="10320" y="53293"/>
                  </a:lnTo>
                  <a:lnTo>
                    <a:pt x="8849" y="44444"/>
                  </a:lnTo>
                  <a:lnTo>
                    <a:pt x="8849" y="44444"/>
                  </a:lnTo>
                  <a:cubicBezTo>
                    <a:pt x="9526" y="45611"/>
                    <a:pt x="10110" y="46592"/>
                    <a:pt x="10110" y="46592"/>
                  </a:cubicBezTo>
                  <a:cubicBezTo>
                    <a:pt x="10363" y="47001"/>
                    <a:pt x="10746" y="47199"/>
                    <a:pt x="11151" y="47199"/>
                  </a:cubicBezTo>
                  <a:cubicBezTo>
                    <a:pt x="11232" y="47199"/>
                    <a:pt x="11313" y="47191"/>
                    <a:pt x="11394" y="47176"/>
                  </a:cubicBezTo>
                  <a:lnTo>
                    <a:pt x="46696" y="38910"/>
                  </a:lnTo>
                  <a:lnTo>
                    <a:pt x="63530" y="47853"/>
                  </a:lnTo>
                  <a:lnTo>
                    <a:pt x="78310" y="70127"/>
                  </a:lnTo>
                  <a:cubicBezTo>
                    <a:pt x="78517" y="70462"/>
                    <a:pt x="78898" y="70655"/>
                    <a:pt x="79275" y="70655"/>
                  </a:cubicBezTo>
                  <a:cubicBezTo>
                    <a:pt x="79450" y="70655"/>
                    <a:pt x="79625" y="70613"/>
                    <a:pt x="79781" y="70524"/>
                  </a:cubicBezTo>
                  <a:lnTo>
                    <a:pt x="83866" y="68960"/>
                  </a:lnTo>
                  <a:cubicBezTo>
                    <a:pt x="84240" y="68773"/>
                    <a:pt x="84544" y="68282"/>
                    <a:pt x="84544" y="67792"/>
                  </a:cubicBezTo>
                  <a:lnTo>
                    <a:pt x="84637" y="62259"/>
                  </a:lnTo>
                  <a:lnTo>
                    <a:pt x="88816" y="59924"/>
                  </a:lnTo>
                  <a:cubicBezTo>
                    <a:pt x="88910" y="59830"/>
                    <a:pt x="89026" y="59714"/>
                    <a:pt x="89120" y="59620"/>
                  </a:cubicBezTo>
                  <a:lnTo>
                    <a:pt x="102825" y="43370"/>
                  </a:lnTo>
                  <a:cubicBezTo>
                    <a:pt x="103222" y="42996"/>
                    <a:pt x="103222" y="42413"/>
                    <a:pt x="102919" y="41922"/>
                  </a:cubicBezTo>
                  <a:lnTo>
                    <a:pt x="98155" y="34918"/>
                  </a:lnTo>
                  <a:lnTo>
                    <a:pt x="98155" y="34825"/>
                  </a:lnTo>
                  <a:lnTo>
                    <a:pt x="98062" y="34825"/>
                  </a:lnTo>
                  <a:lnTo>
                    <a:pt x="94070" y="28894"/>
                  </a:lnTo>
                  <a:lnTo>
                    <a:pt x="100397" y="24598"/>
                  </a:lnTo>
                  <a:close/>
                  <a:moveTo>
                    <a:pt x="55755" y="64500"/>
                  </a:moveTo>
                  <a:lnTo>
                    <a:pt x="62456" y="65948"/>
                  </a:lnTo>
                  <a:lnTo>
                    <a:pt x="64791" y="71598"/>
                  </a:lnTo>
                  <a:lnTo>
                    <a:pt x="59258" y="81521"/>
                  </a:lnTo>
                  <a:cubicBezTo>
                    <a:pt x="59047" y="81427"/>
                    <a:pt x="58954" y="81217"/>
                    <a:pt x="58767" y="81124"/>
                  </a:cubicBezTo>
                  <a:lnTo>
                    <a:pt x="51950" y="77715"/>
                  </a:lnTo>
                  <a:cubicBezTo>
                    <a:pt x="52440" y="75684"/>
                    <a:pt x="54098" y="69940"/>
                    <a:pt x="55755" y="64500"/>
                  </a:cubicBezTo>
                  <a:close/>
                  <a:moveTo>
                    <a:pt x="74317" y="74797"/>
                  </a:moveTo>
                  <a:lnTo>
                    <a:pt x="78613" y="80260"/>
                  </a:lnTo>
                  <a:lnTo>
                    <a:pt x="76862" y="82198"/>
                  </a:lnTo>
                  <a:lnTo>
                    <a:pt x="71795" y="78509"/>
                  </a:lnTo>
                  <a:cubicBezTo>
                    <a:pt x="72286" y="77622"/>
                    <a:pt x="73266" y="76268"/>
                    <a:pt x="74317" y="74797"/>
                  </a:cubicBezTo>
                  <a:close/>
                  <a:moveTo>
                    <a:pt x="115760" y="50865"/>
                  </a:moveTo>
                  <a:lnTo>
                    <a:pt x="119169" y="56702"/>
                  </a:lnTo>
                  <a:cubicBezTo>
                    <a:pt x="111581" y="64687"/>
                    <a:pt x="101564" y="75777"/>
                    <a:pt x="94957" y="83179"/>
                  </a:cubicBezTo>
                  <a:lnTo>
                    <a:pt x="88326" y="77809"/>
                  </a:lnTo>
                  <a:lnTo>
                    <a:pt x="115760" y="50865"/>
                  </a:lnTo>
                  <a:close/>
                  <a:moveTo>
                    <a:pt x="121317" y="60414"/>
                  </a:moveTo>
                  <a:lnTo>
                    <a:pt x="122881" y="63029"/>
                  </a:lnTo>
                  <a:lnTo>
                    <a:pt x="105837" y="82291"/>
                  </a:lnTo>
                  <a:lnTo>
                    <a:pt x="100304" y="87451"/>
                  </a:lnTo>
                  <a:lnTo>
                    <a:pt x="98155" y="85700"/>
                  </a:lnTo>
                  <a:cubicBezTo>
                    <a:pt x="104483" y="78602"/>
                    <a:pt x="113915" y="68189"/>
                    <a:pt x="121317" y="60414"/>
                  </a:cubicBezTo>
                  <a:close/>
                  <a:moveTo>
                    <a:pt x="49708" y="63216"/>
                  </a:moveTo>
                  <a:lnTo>
                    <a:pt x="53420" y="64010"/>
                  </a:lnTo>
                  <a:cubicBezTo>
                    <a:pt x="52930" y="65364"/>
                    <a:pt x="52253" y="67699"/>
                    <a:pt x="51553" y="70034"/>
                  </a:cubicBezTo>
                  <a:cubicBezTo>
                    <a:pt x="49708" y="76268"/>
                    <a:pt x="49428" y="77715"/>
                    <a:pt x="49428" y="78299"/>
                  </a:cubicBezTo>
                  <a:cubicBezTo>
                    <a:pt x="48938" y="79560"/>
                    <a:pt x="44945" y="85513"/>
                    <a:pt x="41163" y="90860"/>
                  </a:cubicBezTo>
                  <a:lnTo>
                    <a:pt x="38127" y="92308"/>
                  </a:lnTo>
                  <a:cubicBezTo>
                    <a:pt x="37847" y="90066"/>
                    <a:pt x="37077" y="85700"/>
                    <a:pt x="36283" y="81124"/>
                  </a:cubicBezTo>
                  <a:cubicBezTo>
                    <a:pt x="37264" y="79466"/>
                    <a:pt x="44758" y="69637"/>
                    <a:pt x="49708" y="63216"/>
                  </a:cubicBezTo>
                  <a:close/>
                  <a:moveTo>
                    <a:pt x="30749" y="64780"/>
                  </a:moveTo>
                  <a:cubicBezTo>
                    <a:pt x="31240" y="66345"/>
                    <a:pt x="34042" y="82688"/>
                    <a:pt x="35909" y="93382"/>
                  </a:cubicBezTo>
                  <a:lnTo>
                    <a:pt x="31030" y="95623"/>
                  </a:lnTo>
                  <a:lnTo>
                    <a:pt x="30446" y="91934"/>
                  </a:lnTo>
                  <a:cubicBezTo>
                    <a:pt x="30353" y="91817"/>
                    <a:pt x="30353" y="91631"/>
                    <a:pt x="30259" y="91537"/>
                  </a:cubicBezTo>
                  <a:lnTo>
                    <a:pt x="27247" y="86868"/>
                  </a:lnTo>
                  <a:lnTo>
                    <a:pt x="23068" y="66928"/>
                  </a:lnTo>
                  <a:lnTo>
                    <a:pt x="23161" y="66835"/>
                  </a:lnTo>
                  <a:cubicBezTo>
                    <a:pt x="23838" y="66531"/>
                    <a:pt x="26850" y="65761"/>
                    <a:pt x="30749" y="64780"/>
                  </a:cubicBezTo>
                  <a:close/>
                  <a:moveTo>
                    <a:pt x="86575" y="79560"/>
                  </a:moveTo>
                  <a:lnTo>
                    <a:pt x="93299" y="85023"/>
                  </a:lnTo>
                  <a:cubicBezTo>
                    <a:pt x="90474" y="88128"/>
                    <a:pt x="88536" y="90276"/>
                    <a:pt x="88046" y="90860"/>
                  </a:cubicBezTo>
                  <a:lnTo>
                    <a:pt x="81718" y="96604"/>
                  </a:lnTo>
                  <a:lnTo>
                    <a:pt x="75601" y="91817"/>
                  </a:lnTo>
                  <a:lnTo>
                    <a:pt x="86108" y="80050"/>
                  </a:lnTo>
                  <a:lnTo>
                    <a:pt x="86575" y="79560"/>
                  </a:lnTo>
                  <a:close/>
                  <a:moveTo>
                    <a:pt x="96498" y="87545"/>
                  </a:moveTo>
                  <a:lnTo>
                    <a:pt x="98459" y="89109"/>
                  </a:lnTo>
                  <a:lnTo>
                    <a:pt x="91361" y="95623"/>
                  </a:lnTo>
                  <a:cubicBezTo>
                    <a:pt x="91244" y="95717"/>
                    <a:pt x="91244" y="95717"/>
                    <a:pt x="91151" y="95717"/>
                  </a:cubicBezTo>
                  <a:lnTo>
                    <a:pt x="87065" y="100877"/>
                  </a:lnTo>
                  <a:lnTo>
                    <a:pt x="84940" y="99125"/>
                  </a:lnTo>
                  <a:lnTo>
                    <a:pt x="90871" y="93779"/>
                  </a:lnTo>
                  <a:cubicBezTo>
                    <a:pt x="90964" y="93779"/>
                    <a:pt x="90964" y="93685"/>
                    <a:pt x="91058" y="93685"/>
                  </a:cubicBezTo>
                  <a:cubicBezTo>
                    <a:pt x="91151" y="93569"/>
                    <a:pt x="93206" y="91140"/>
                    <a:pt x="96498" y="87545"/>
                  </a:cubicBezTo>
                  <a:close/>
                  <a:moveTo>
                    <a:pt x="74037" y="93685"/>
                  </a:moveTo>
                  <a:lnTo>
                    <a:pt x="79874" y="98238"/>
                  </a:lnTo>
                  <a:lnTo>
                    <a:pt x="77049" y="100783"/>
                  </a:lnTo>
                  <a:lnTo>
                    <a:pt x="73056" y="104285"/>
                  </a:lnTo>
                  <a:lnTo>
                    <a:pt x="68387" y="99896"/>
                  </a:lnTo>
                  <a:lnTo>
                    <a:pt x="74037" y="93685"/>
                  </a:lnTo>
                  <a:close/>
                  <a:moveTo>
                    <a:pt x="65958" y="74516"/>
                  </a:moveTo>
                  <a:lnTo>
                    <a:pt x="67429" y="78205"/>
                  </a:lnTo>
                  <a:cubicBezTo>
                    <a:pt x="67523" y="78392"/>
                    <a:pt x="67710" y="78602"/>
                    <a:pt x="67896" y="78696"/>
                  </a:cubicBezTo>
                  <a:lnTo>
                    <a:pt x="68690" y="79279"/>
                  </a:lnTo>
                  <a:cubicBezTo>
                    <a:pt x="67710" y="80937"/>
                    <a:pt x="65095" y="84813"/>
                    <a:pt x="62550" y="88432"/>
                  </a:cubicBezTo>
                  <a:lnTo>
                    <a:pt x="47093" y="102534"/>
                  </a:lnTo>
                  <a:cubicBezTo>
                    <a:pt x="42213" y="104776"/>
                    <a:pt x="34835" y="108278"/>
                    <a:pt x="34345" y="108465"/>
                  </a:cubicBezTo>
                  <a:cubicBezTo>
                    <a:pt x="34252" y="108465"/>
                    <a:pt x="34158" y="108465"/>
                    <a:pt x="34158" y="108558"/>
                  </a:cubicBezTo>
                  <a:lnTo>
                    <a:pt x="31520" y="98051"/>
                  </a:lnTo>
                  <a:lnTo>
                    <a:pt x="31613" y="98051"/>
                  </a:lnTo>
                  <a:lnTo>
                    <a:pt x="42517" y="92891"/>
                  </a:lnTo>
                  <a:cubicBezTo>
                    <a:pt x="42704" y="92798"/>
                    <a:pt x="42914" y="92705"/>
                    <a:pt x="43007" y="92518"/>
                  </a:cubicBezTo>
                  <a:cubicBezTo>
                    <a:pt x="43007" y="92518"/>
                    <a:pt x="45249" y="89389"/>
                    <a:pt x="47373" y="86191"/>
                  </a:cubicBezTo>
                  <a:cubicBezTo>
                    <a:pt x="49521" y="82968"/>
                    <a:pt x="50689" y="81124"/>
                    <a:pt x="51272" y="80050"/>
                  </a:cubicBezTo>
                  <a:lnTo>
                    <a:pt x="57600" y="83272"/>
                  </a:lnTo>
                  <a:cubicBezTo>
                    <a:pt x="57787" y="83365"/>
                    <a:pt x="57973" y="83459"/>
                    <a:pt x="58184" y="83459"/>
                  </a:cubicBezTo>
                  <a:lnTo>
                    <a:pt x="56526" y="86377"/>
                  </a:lnTo>
                  <a:cubicBezTo>
                    <a:pt x="55849" y="86961"/>
                    <a:pt x="53420" y="89109"/>
                    <a:pt x="50969" y="91350"/>
                  </a:cubicBezTo>
                  <a:cubicBezTo>
                    <a:pt x="45039" y="96697"/>
                    <a:pt x="44945" y="96977"/>
                    <a:pt x="44852" y="97374"/>
                  </a:cubicBezTo>
                  <a:cubicBezTo>
                    <a:pt x="44758" y="97561"/>
                    <a:pt x="44758" y="97771"/>
                    <a:pt x="44852" y="97958"/>
                  </a:cubicBezTo>
                  <a:cubicBezTo>
                    <a:pt x="44852" y="98448"/>
                    <a:pt x="45249" y="98822"/>
                    <a:pt x="45622" y="98939"/>
                  </a:cubicBezTo>
                  <a:cubicBezTo>
                    <a:pt x="45742" y="98977"/>
                    <a:pt x="45861" y="98995"/>
                    <a:pt x="45978" y="98995"/>
                  </a:cubicBezTo>
                  <a:cubicBezTo>
                    <a:pt x="46433" y="98995"/>
                    <a:pt x="46852" y="98726"/>
                    <a:pt x="47093" y="98355"/>
                  </a:cubicBezTo>
                  <a:cubicBezTo>
                    <a:pt x="47770" y="97561"/>
                    <a:pt x="53304" y="92518"/>
                    <a:pt x="58277" y="88035"/>
                  </a:cubicBezTo>
                  <a:cubicBezTo>
                    <a:pt x="58370" y="88035"/>
                    <a:pt x="58464" y="87848"/>
                    <a:pt x="58557" y="87731"/>
                  </a:cubicBezTo>
                  <a:lnTo>
                    <a:pt x="65958" y="74516"/>
                  </a:lnTo>
                  <a:close/>
                  <a:moveTo>
                    <a:pt x="83073" y="100783"/>
                  </a:moveTo>
                  <a:lnTo>
                    <a:pt x="85618" y="102721"/>
                  </a:lnTo>
                  <a:lnTo>
                    <a:pt x="84240" y="104379"/>
                  </a:lnTo>
                  <a:lnTo>
                    <a:pt x="77726" y="108558"/>
                  </a:lnTo>
                  <a:lnTo>
                    <a:pt x="76068" y="106994"/>
                  </a:lnTo>
                  <a:lnTo>
                    <a:pt x="79687" y="103795"/>
                  </a:lnTo>
                  <a:lnTo>
                    <a:pt x="83073" y="100783"/>
                  </a:lnTo>
                  <a:close/>
                  <a:moveTo>
                    <a:pt x="99533" y="105733"/>
                  </a:moveTo>
                  <a:lnTo>
                    <a:pt x="100700" y="110986"/>
                  </a:lnTo>
                  <a:lnTo>
                    <a:pt x="97198" y="111570"/>
                  </a:lnTo>
                  <a:lnTo>
                    <a:pt x="95914" y="106527"/>
                  </a:lnTo>
                  <a:cubicBezTo>
                    <a:pt x="97081" y="106223"/>
                    <a:pt x="98249" y="106036"/>
                    <a:pt x="99533" y="105733"/>
                  </a:cubicBezTo>
                  <a:close/>
                  <a:moveTo>
                    <a:pt x="70628" y="80727"/>
                  </a:moveTo>
                  <a:lnTo>
                    <a:pt x="75204" y="84042"/>
                  </a:lnTo>
                  <a:lnTo>
                    <a:pt x="54284" y="107577"/>
                  </a:lnTo>
                  <a:lnTo>
                    <a:pt x="36190" y="117033"/>
                  </a:lnTo>
                  <a:lnTo>
                    <a:pt x="34625" y="110800"/>
                  </a:lnTo>
                  <a:cubicBezTo>
                    <a:pt x="34835" y="110800"/>
                    <a:pt x="35022" y="110800"/>
                    <a:pt x="35209" y="110706"/>
                  </a:cubicBezTo>
                  <a:cubicBezTo>
                    <a:pt x="35793" y="110496"/>
                    <a:pt x="46206" y="105640"/>
                    <a:pt x="48354" y="104659"/>
                  </a:cubicBezTo>
                  <a:cubicBezTo>
                    <a:pt x="48447" y="104566"/>
                    <a:pt x="48541" y="104566"/>
                    <a:pt x="48634" y="104472"/>
                  </a:cubicBezTo>
                  <a:lnTo>
                    <a:pt x="64301" y="90066"/>
                  </a:lnTo>
                  <a:cubicBezTo>
                    <a:pt x="64394" y="90066"/>
                    <a:pt x="64394" y="89973"/>
                    <a:pt x="64511" y="89880"/>
                  </a:cubicBezTo>
                  <a:cubicBezTo>
                    <a:pt x="64511" y="89880"/>
                    <a:pt x="66262" y="87451"/>
                    <a:pt x="67896" y="84930"/>
                  </a:cubicBezTo>
                  <a:cubicBezTo>
                    <a:pt x="68877" y="83459"/>
                    <a:pt x="69764" y="82291"/>
                    <a:pt x="70231" y="81427"/>
                  </a:cubicBezTo>
                  <a:cubicBezTo>
                    <a:pt x="70441" y="81124"/>
                    <a:pt x="70535" y="80937"/>
                    <a:pt x="70628" y="80727"/>
                  </a:cubicBezTo>
                  <a:close/>
                  <a:moveTo>
                    <a:pt x="17021" y="53690"/>
                  </a:moveTo>
                  <a:lnTo>
                    <a:pt x="18001" y="54951"/>
                  </a:lnTo>
                  <a:lnTo>
                    <a:pt x="24912" y="87545"/>
                  </a:lnTo>
                  <a:cubicBezTo>
                    <a:pt x="24912" y="87731"/>
                    <a:pt x="24912" y="87848"/>
                    <a:pt x="25006" y="87942"/>
                  </a:cubicBezTo>
                  <a:lnTo>
                    <a:pt x="28018" y="92611"/>
                  </a:lnTo>
                  <a:lnTo>
                    <a:pt x="28788" y="97374"/>
                  </a:lnTo>
                  <a:cubicBezTo>
                    <a:pt x="28905" y="97374"/>
                    <a:pt x="28905" y="97374"/>
                    <a:pt x="28905" y="97468"/>
                  </a:cubicBezTo>
                  <a:lnTo>
                    <a:pt x="33948" y="118201"/>
                  </a:lnTo>
                  <a:lnTo>
                    <a:pt x="33855" y="118294"/>
                  </a:lnTo>
                  <a:lnTo>
                    <a:pt x="25099" y="119742"/>
                  </a:lnTo>
                  <a:cubicBezTo>
                    <a:pt x="25006" y="119158"/>
                    <a:pt x="24912" y="118574"/>
                    <a:pt x="24702" y="117804"/>
                  </a:cubicBezTo>
                  <a:cubicBezTo>
                    <a:pt x="24235" y="114885"/>
                    <a:pt x="23652" y="110986"/>
                    <a:pt x="23255" y="108278"/>
                  </a:cubicBezTo>
                  <a:cubicBezTo>
                    <a:pt x="23161" y="107788"/>
                    <a:pt x="22764" y="107391"/>
                    <a:pt x="22367" y="107204"/>
                  </a:cubicBezTo>
                  <a:cubicBezTo>
                    <a:pt x="22181" y="106317"/>
                    <a:pt x="21901" y="105359"/>
                    <a:pt x="21690" y="104379"/>
                  </a:cubicBezTo>
                  <a:cubicBezTo>
                    <a:pt x="19753" y="95810"/>
                    <a:pt x="17815" y="87148"/>
                    <a:pt x="17698" y="87148"/>
                  </a:cubicBezTo>
                  <a:cubicBezTo>
                    <a:pt x="17698" y="86868"/>
                    <a:pt x="17511" y="86564"/>
                    <a:pt x="17231" y="86377"/>
                  </a:cubicBezTo>
                  <a:lnTo>
                    <a:pt x="6608" y="78789"/>
                  </a:lnTo>
                  <a:lnTo>
                    <a:pt x="6724" y="66251"/>
                  </a:lnTo>
                  <a:lnTo>
                    <a:pt x="13332" y="65761"/>
                  </a:lnTo>
                  <a:cubicBezTo>
                    <a:pt x="13729" y="65667"/>
                    <a:pt x="14009" y="65457"/>
                    <a:pt x="14312" y="65177"/>
                  </a:cubicBezTo>
                  <a:cubicBezTo>
                    <a:pt x="14499" y="64967"/>
                    <a:pt x="14593" y="64593"/>
                    <a:pt x="14499" y="64197"/>
                  </a:cubicBezTo>
                  <a:lnTo>
                    <a:pt x="12445" y="55161"/>
                  </a:lnTo>
                  <a:lnTo>
                    <a:pt x="17021" y="53690"/>
                  </a:lnTo>
                  <a:close/>
                  <a:moveTo>
                    <a:pt x="101284" y="113321"/>
                  </a:moveTo>
                  <a:lnTo>
                    <a:pt x="102825" y="120139"/>
                  </a:lnTo>
                  <a:lnTo>
                    <a:pt x="99323" y="120722"/>
                  </a:lnTo>
                  <a:lnTo>
                    <a:pt x="97782" y="113905"/>
                  </a:lnTo>
                  <a:lnTo>
                    <a:pt x="101284" y="113321"/>
                  </a:lnTo>
                  <a:close/>
                  <a:moveTo>
                    <a:pt x="93579" y="106994"/>
                  </a:moveTo>
                  <a:lnTo>
                    <a:pt x="96895" y="121119"/>
                  </a:lnTo>
                  <a:lnTo>
                    <a:pt x="94560" y="121493"/>
                  </a:lnTo>
                  <a:cubicBezTo>
                    <a:pt x="93299" y="116543"/>
                    <a:pt x="91641" y="110029"/>
                    <a:pt x="91058" y="107577"/>
                  </a:cubicBezTo>
                  <a:cubicBezTo>
                    <a:pt x="91641" y="107484"/>
                    <a:pt x="92529" y="107297"/>
                    <a:pt x="93579" y="106994"/>
                  </a:cubicBezTo>
                  <a:close/>
                  <a:moveTo>
                    <a:pt x="66729" y="101740"/>
                  </a:moveTo>
                  <a:lnTo>
                    <a:pt x="71212" y="105826"/>
                  </a:lnTo>
                  <a:lnTo>
                    <a:pt x="67429" y="109235"/>
                  </a:lnTo>
                  <a:cubicBezTo>
                    <a:pt x="67313" y="109329"/>
                    <a:pt x="67313" y="109329"/>
                    <a:pt x="67219" y="109445"/>
                  </a:cubicBezTo>
                  <a:lnTo>
                    <a:pt x="55545" y="121890"/>
                  </a:lnTo>
                  <a:cubicBezTo>
                    <a:pt x="54191" y="123057"/>
                    <a:pt x="52136" y="124715"/>
                    <a:pt x="49708" y="126466"/>
                  </a:cubicBezTo>
                  <a:lnTo>
                    <a:pt x="46113" y="117991"/>
                  </a:lnTo>
                  <a:lnTo>
                    <a:pt x="57296" y="112154"/>
                  </a:lnTo>
                  <a:cubicBezTo>
                    <a:pt x="57600" y="111967"/>
                    <a:pt x="57880" y="111780"/>
                    <a:pt x="58090" y="111570"/>
                  </a:cubicBezTo>
                  <a:lnTo>
                    <a:pt x="66729" y="101740"/>
                  </a:lnTo>
                  <a:close/>
                  <a:moveTo>
                    <a:pt x="74224" y="108651"/>
                  </a:moveTo>
                  <a:lnTo>
                    <a:pt x="75601" y="109912"/>
                  </a:lnTo>
                  <a:lnTo>
                    <a:pt x="74434" y="110613"/>
                  </a:lnTo>
                  <a:lnTo>
                    <a:pt x="74224" y="110800"/>
                  </a:lnTo>
                  <a:lnTo>
                    <a:pt x="60612" y="124808"/>
                  </a:lnTo>
                  <a:lnTo>
                    <a:pt x="51950" y="131719"/>
                  </a:lnTo>
                  <a:lnTo>
                    <a:pt x="51366" y="130249"/>
                  </a:lnTo>
                  <a:cubicBezTo>
                    <a:pt x="55358" y="127423"/>
                    <a:pt x="58090" y="125089"/>
                    <a:pt x="58277" y="124902"/>
                  </a:cubicBezTo>
                  <a:lnTo>
                    <a:pt x="58370" y="124808"/>
                  </a:lnTo>
                  <a:lnTo>
                    <a:pt x="70138" y="112247"/>
                  </a:lnTo>
                  <a:lnTo>
                    <a:pt x="74224" y="108651"/>
                  </a:lnTo>
                  <a:close/>
                  <a:moveTo>
                    <a:pt x="163883" y="1"/>
                  </a:moveTo>
                  <a:cubicBezTo>
                    <a:pt x="163003" y="1"/>
                    <a:pt x="162139" y="452"/>
                    <a:pt x="161592" y="1250"/>
                  </a:cubicBezTo>
                  <a:lnTo>
                    <a:pt x="142820" y="30739"/>
                  </a:lnTo>
                  <a:lnTo>
                    <a:pt x="128018" y="20816"/>
                  </a:lnTo>
                  <a:cubicBezTo>
                    <a:pt x="127829" y="20655"/>
                    <a:pt x="127586" y="20575"/>
                    <a:pt x="127340" y="20575"/>
                  </a:cubicBezTo>
                  <a:cubicBezTo>
                    <a:pt x="126977" y="20575"/>
                    <a:pt x="126606" y="20748"/>
                    <a:pt x="126383" y="21096"/>
                  </a:cubicBezTo>
                  <a:cubicBezTo>
                    <a:pt x="125986" y="21586"/>
                    <a:pt x="126080" y="22357"/>
                    <a:pt x="126570" y="22753"/>
                  </a:cubicBezTo>
                  <a:lnTo>
                    <a:pt x="129675" y="25392"/>
                  </a:lnTo>
                  <a:lnTo>
                    <a:pt x="123348" y="27913"/>
                  </a:lnTo>
                  <a:lnTo>
                    <a:pt x="113915" y="11173"/>
                  </a:lnTo>
                  <a:cubicBezTo>
                    <a:pt x="113822" y="11079"/>
                    <a:pt x="113729" y="10893"/>
                    <a:pt x="113635" y="10799"/>
                  </a:cubicBezTo>
                  <a:lnTo>
                    <a:pt x="103222" y="3491"/>
                  </a:lnTo>
                  <a:cubicBezTo>
                    <a:pt x="103029" y="3335"/>
                    <a:pt x="102793" y="3258"/>
                    <a:pt x="102553" y="3258"/>
                  </a:cubicBezTo>
                  <a:cubicBezTo>
                    <a:pt x="102183" y="3258"/>
                    <a:pt x="101805" y="3441"/>
                    <a:pt x="101564" y="3795"/>
                  </a:cubicBezTo>
                  <a:cubicBezTo>
                    <a:pt x="101378" y="3982"/>
                    <a:pt x="101284" y="4378"/>
                    <a:pt x="101378" y="4659"/>
                  </a:cubicBezTo>
                  <a:cubicBezTo>
                    <a:pt x="101378" y="4962"/>
                    <a:pt x="101564" y="5242"/>
                    <a:pt x="101868" y="5429"/>
                  </a:cubicBezTo>
                  <a:lnTo>
                    <a:pt x="111978" y="12644"/>
                  </a:lnTo>
                  <a:lnTo>
                    <a:pt x="121807" y="30061"/>
                  </a:lnTo>
                  <a:cubicBezTo>
                    <a:pt x="122018" y="30500"/>
                    <a:pt x="122453" y="30715"/>
                    <a:pt x="122904" y="30715"/>
                  </a:cubicBezTo>
                  <a:cubicBezTo>
                    <a:pt x="123053" y="30715"/>
                    <a:pt x="123203" y="30692"/>
                    <a:pt x="123348" y="30645"/>
                  </a:cubicBezTo>
                  <a:lnTo>
                    <a:pt x="132501" y="26839"/>
                  </a:lnTo>
                  <a:lnTo>
                    <a:pt x="132594" y="26839"/>
                  </a:lnTo>
                  <a:lnTo>
                    <a:pt x="140275" y="31999"/>
                  </a:lnTo>
                  <a:lnTo>
                    <a:pt x="114989" y="44654"/>
                  </a:lnTo>
                  <a:lnTo>
                    <a:pt x="95237" y="10986"/>
                  </a:lnTo>
                  <a:cubicBezTo>
                    <a:pt x="95047" y="10653"/>
                    <a:pt x="94673" y="10417"/>
                    <a:pt x="94270" y="10417"/>
                  </a:cubicBezTo>
                  <a:cubicBezTo>
                    <a:pt x="94080" y="10417"/>
                    <a:pt x="93883" y="10469"/>
                    <a:pt x="93696" y="10589"/>
                  </a:cubicBezTo>
                  <a:cubicBezTo>
                    <a:pt x="93112" y="10893"/>
                    <a:pt x="92809" y="11570"/>
                    <a:pt x="93112" y="12153"/>
                  </a:cubicBezTo>
                  <a:lnTo>
                    <a:pt x="98249" y="23150"/>
                  </a:lnTo>
                  <a:lnTo>
                    <a:pt x="74807" y="39097"/>
                  </a:lnTo>
                  <a:lnTo>
                    <a:pt x="60425" y="19438"/>
                  </a:lnTo>
                  <a:cubicBezTo>
                    <a:pt x="60137" y="19164"/>
                    <a:pt x="59786" y="19011"/>
                    <a:pt x="59426" y="19011"/>
                  </a:cubicBezTo>
                  <a:cubicBezTo>
                    <a:pt x="59173" y="19011"/>
                    <a:pt x="58915" y="19087"/>
                    <a:pt x="58674" y="19251"/>
                  </a:cubicBezTo>
                  <a:cubicBezTo>
                    <a:pt x="58090" y="19648"/>
                    <a:pt x="57973" y="20419"/>
                    <a:pt x="58370" y="20909"/>
                  </a:cubicBezTo>
                  <a:lnTo>
                    <a:pt x="72869" y="40451"/>
                  </a:lnTo>
                  <a:lnTo>
                    <a:pt x="70138" y="42319"/>
                  </a:lnTo>
                  <a:lnTo>
                    <a:pt x="65095" y="45705"/>
                  </a:lnTo>
                  <a:lnTo>
                    <a:pt x="57693" y="34614"/>
                  </a:lnTo>
                  <a:lnTo>
                    <a:pt x="50198" y="22660"/>
                  </a:lnTo>
                  <a:cubicBezTo>
                    <a:pt x="49941" y="22281"/>
                    <a:pt x="49526" y="22070"/>
                    <a:pt x="49107" y="22070"/>
                  </a:cubicBezTo>
                  <a:cubicBezTo>
                    <a:pt x="48881" y="22070"/>
                    <a:pt x="48652" y="22132"/>
                    <a:pt x="48447" y="22263"/>
                  </a:cubicBezTo>
                  <a:cubicBezTo>
                    <a:pt x="48050" y="22567"/>
                    <a:pt x="47864" y="23057"/>
                    <a:pt x="47957" y="23524"/>
                  </a:cubicBezTo>
                  <a:cubicBezTo>
                    <a:pt x="47957" y="23641"/>
                    <a:pt x="48050" y="23828"/>
                    <a:pt x="48167" y="23921"/>
                  </a:cubicBezTo>
                  <a:lnTo>
                    <a:pt x="55639" y="35992"/>
                  </a:lnTo>
                  <a:lnTo>
                    <a:pt x="60705" y="43580"/>
                  </a:lnTo>
                  <a:lnTo>
                    <a:pt x="47467" y="36576"/>
                  </a:lnTo>
                  <a:cubicBezTo>
                    <a:pt x="47306" y="36455"/>
                    <a:pt x="47138" y="36404"/>
                    <a:pt x="46971" y="36404"/>
                  </a:cubicBezTo>
                  <a:cubicBezTo>
                    <a:pt x="46846" y="36404"/>
                    <a:pt x="46722" y="36432"/>
                    <a:pt x="46603" y="36482"/>
                  </a:cubicBezTo>
                  <a:lnTo>
                    <a:pt x="11767" y="44537"/>
                  </a:lnTo>
                  <a:cubicBezTo>
                    <a:pt x="10693" y="42903"/>
                    <a:pt x="8359" y="38910"/>
                    <a:pt x="7682" y="37836"/>
                  </a:cubicBezTo>
                  <a:lnTo>
                    <a:pt x="7588" y="36856"/>
                  </a:lnTo>
                  <a:cubicBezTo>
                    <a:pt x="7401" y="35315"/>
                    <a:pt x="7308" y="32093"/>
                    <a:pt x="7191" y="29268"/>
                  </a:cubicBezTo>
                  <a:cubicBezTo>
                    <a:pt x="7191" y="28639"/>
                    <a:pt x="6688" y="28090"/>
                    <a:pt x="6148" y="28090"/>
                  </a:cubicBezTo>
                  <a:cubicBezTo>
                    <a:pt x="6107" y="28090"/>
                    <a:pt x="6065" y="28094"/>
                    <a:pt x="6024" y="28100"/>
                  </a:cubicBezTo>
                  <a:cubicBezTo>
                    <a:pt x="5347" y="28100"/>
                    <a:pt x="4763" y="28591"/>
                    <a:pt x="4763" y="29268"/>
                  </a:cubicBezTo>
                  <a:cubicBezTo>
                    <a:pt x="4856" y="33564"/>
                    <a:pt x="4973" y="35899"/>
                    <a:pt x="5160" y="37159"/>
                  </a:cubicBezTo>
                  <a:lnTo>
                    <a:pt x="5160" y="37253"/>
                  </a:lnTo>
                  <a:lnTo>
                    <a:pt x="5160" y="37346"/>
                  </a:lnTo>
                  <a:cubicBezTo>
                    <a:pt x="5160" y="37650"/>
                    <a:pt x="5253" y="37836"/>
                    <a:pt x="5253" y="38117"/>
                  </a:cubicBezTo>
                  <a:cubicBezTo>
                    <a:pt x="5253" y="38327"/>
                    <a:pt x="5347" y="38514"/>
                    <a:pt x="5347" y="38607"/>
                  </a:cubicBezTo>
                  <a:lnTo>
                    <a:pt x="8172" y="55161"/>
                  </a:lnTo>
                  <a:cubicBezTo>
                    <a:pt x="8172" y="55534"/>
                    <a:pt x="8359" y="55838"/>
                    <a:pt x="8662" y="56025"/>
                  </a:cubicBezTo>
                  <a:cubicBezTo>
                    <a:pt x="8895" y="56134"/>
                    <a:pt x="9087" y="56179"/>
                    <a:pt x="9286" y="56179"/>
                  </a:cubicBezTo>
                  <a:cubicBezTo>
                    <a:pt x="9427" y="56179"/>
                    <a:pt x="9572" y="56157"/>
                    <a:pt x="9736" y="56118"/>
                  </a:cubicBezTo>
                  <a:lnTo>
                    <a:pt x="10110" y="56025"/>
                  </a:lnTo>
                  <a:lnTo>
                    <a:pt x="11767" y="63426"/>
                  </a:lnTo>
                  <a:lnTo>
                    <a:pt x="5440" y="63916"/>
                  </a:lnTo>
                  <a:cubicBezTo>
                    <a:pt x="4763" y="63916"/>
                    <a:pt x="4273" y="64500"/>
                    <a:pt x="4273" y="65084"/>
                  </a:cubicBezTo>
                  <a:lnTo>
                    <a:pt x="4179" y="79466"/>
                  </a:lnTo>
                  <a:cubicBezTo>
                    <a:pt x="4179" y="79863"/>
                    <a:pt x="4389" y="80260"/>
                    <a:pt x="4763" y="80447"/>
                  </a:cubicBezTo>
                  <a:lnTo>
                    <a:pt x="15480" y="88128"/>
                  </a:lnTo>
                  <a:cubicBezTo>
                    <a:pt x="16834" y="93965"/>
                    <a:pt x="18492" y="101157"/>
                    <a:pt x="19939" y="107484"/>
                  </a:cubicBezTo>
                  <a:cubicBezTo>
                    <a:pt x="14593" y="108278"/>
                    <a:pt x="2522" y="110122"/>
                    <a:pt x="887" y="110706"/>
                  </a:cubicBezTo>
                  <a:cubicBezTo>
                    <a:pt x="397" y="110986"/>
                    <a:pt x="0" y="111477"/>
                    <a:pt x="93" y="112060"/>
                  </a:cubicBezTo>
                  <a:cubicBezTo>
                    <a:pt x="93" y="112154"/>
                    <a:pt x="187" y="112247"/>
                    <a:pt x="187" y="112364"/>
                  </a:cubicBezTo>
                  <a:cubicBezTo>
                    <a:pt x="427" y="112826"/>
                    <a:pt x="902" y="113098"/>
                    <a:pt x="1380" y="113098"/>
                  </a:cubicBezTo>
                  <a:cubicBezTo>
                    <a:pt x="1505" y="113098"/>
                    <a:pt x="1630" y="113080"/>
                    <a:pt x="1751" y="113041"/>
                  </a:cubicBezTo>
                  <a:cubicBezTo>
                    <a:pt x="2919" y="112551"/>
                    <a:pt x="13145" y="110986"/>
                    <a:pt x="20430" y="109912"/>
                  </a:cubicBezTo>
                  <a:cubicBezTo>
                    <a:pt x="21200" y="113134"/>
                    <a:pt x="21784" y="116053"/>
                    <a:pt x="22274" y="118294"/>
                  </a:cubicBezTo>
                  <a:cubicBezTo>
                    <a:pt x="22367" y="118971"/>
                    <a:pt x="22484" y="119648"/>
                    <a:pt x="22578" y="120139"/>
                  </a:cubicBezTo>
                  <a:lnTo>
                    <a:pt x="5160" y="123057"/>
                  </a:lnTo>
                  <a:cubicBezTo>
                    <a:pt x="3689" y="123337"/>
                    <a:pt x="2638" y="124715"/>
                    <a:pt x="2919" y="126256"/>
                  </a:cubicBezTo>
                  <a:cubicBezTo>
                    <a:pt x="3195" y="127594"/>
                    <a:pt x="4339" y="128526"/>
                    <a:pt x="5633" y="128526"/>
                  </a:cubicBezTo>
                  <a:cubicBezTo>
                    <a:pt x="5762" y="128526"/>
                    <a:pt x="5893" y="128516"/>
                    <a:pt x="6024" y="128497"/>
                  </a:cubicBezTo>
                  <a:lnTo>
                    <a:pt x="35116" y="123548"/>
                  </a:lnTo>
                  <a:cubicBezTo>
                    <a:pt x="35419" y="123548"/>
                    <a:pt x="35699" y="123454"/>
                    <a:pt x="36003" y="123337"/>
                  </a:cubicBezTo>
                  <a:lnTo>
                    <a:pt x="43871" y="119158"/>
                  </a:lnTo>
                  <a:lnTo>
                    <a:pt x="47677" y="127820"/>
                  </a:lnTo>
                  <a:cubicBezTo>
                    <a:pt x="42213" y="131509"/>
                    <a:pt x="35606" y="135128"/>
                    <a:pt x="30936" y="135128"/>
                  </a:cubicBezTo>
                  <a:cubicBezTo>
                    <a:pt x="23068" y="135012"/>
                    <a:pt x="12841" y="131813"/>
                    <a:pt x="8942" y="130645"/>
                  </a:cubicBezTo>
                  <a:cubicBezTo>
                    <a:pt x="7892" y="130342"/>
                    <a:pt x="7401" y="130155"/>
                    <a:pt x="7098" y="130062"/>
                  </a:cubicBezTo>
                  <a:cubicBezTo>
                    <a:pt x="6978" y="130041"/>
                    <a:pt x="6857" y="130031"/>
                    <a:pt x="6737" y="130031"/>
                  </a:cubicBezTo>
                  <a:cubicBezTo>
                    <a:pt x="5776" y="130031"/>
                    <a:pt x="4836" y="130672"/>
                    <a:pt x="4670" y="131626"/>
                  </a:cubicBezTo>
                  <a:cubicBezTo>
                    <a:pt x="4576" y="131906"/>
                    <a:pt x="4576" y="132210"/>
                    <a:pt x="4670" y="132397"/>
                  </a:cubicBezTo>
                  <a:cubicBezTo>
                    <a:pt x="4763" y="133167"/>
                    <a:pt x="5347" y="133844"/>
                    <a:pt x="6234" y="134054"/>
                  </a:cubicBezTo>
                  <a:cubicBezTo>
                    <a:pt x="6421" y="134148"/>
                    <a:pt x="7098" y="134334"/>
                    <a:pt x="7775" y="134545"/>
                  </a:cubicBezTo>
                  <a:cubicBezTo>
                    <a:pt x="12164" y="135899"/>
                    <a:pt x="22367" y="139004"/>
                    <a:pt x="30936" y="139214"/>
                  </a:cubicBezTo>
                  <a:cubicBezTo>
                    <a:pt x="35419" y="139214"/>
                    <a:pt x="41443" y="136763"/>
                    <a:pt x="48751" y="132000"/>
                  </a:cubicBezTo>
                  <a:cubicBezTo>
                    <a:pt x="48938" y="131906"/>
                    <a:pt x="49124" y="131813"/>
                    <a:pt x="49335" y="131719"/>
                  </a:cubicBezTo>
                  <a:lnTo>
                    <a:pt x="50385" y="134148"/>
                  </a:lnTo>
                  <a:cubicBezTo>
                    <a:pt x="50502" y="134545"/>
                    <a:pt x="50782" y="134825"/>
                    <a:pt x="51179" y="134825"/>
                  </a:cubicBezTo>
                  <a:cubicBezTo>
                    <a:pt x="51316" y="134859"/>
                    <a:pt x="51456" y="134881"/>
                    <a:pt x="51593" y="134881"/>
                  </a:cubicBezTo>
                  <a:cubicBezTo>
                    <a:pt x="51831" y="134881"/>
                    <a:pt x="52061" y="134816"/>
                    <a:pt x="52253" y="134638"/>
                  </a:cubicBezTo>
                  <a:lnTo>
                    <a:pt x="62176" y="126653"/>
                  </a:lnTo>
                  <a:cubicBezTo>
                    <a:pt x="62269" y="126560"/>
                    <a:pt x="62269" y="126560"/>
                    <a:pt x="62363" y="126560"/>
                  </a:cubicBezTo>
                  <a:lnTo>
                    <a:pt x="75881" y="112644"/>
                  </a:lnTo>
                  <a:lnTo>
                    <a:pt x="76862" y="111967"/>
                  </a:lnTo>
                  <a:cubicBezTo>
                    <a:pt x="77236" y="113531"/>
                    <a:pt x="77936" y="115866"/>
                    <a:pt x="78613" y="118201"/>
                  </a:cubicBezTo>
                  <a:cubicBezTo>
                    <a:pt x="80948" y="126256"/>
                    <a:pt x="81135" y="126746"/>
                    <a:pt x="81321" y="126956"/>
                  </a:cubicBezTo>
                  <a:cubicBezTo>
                    <a:pt x="81575" y="127330"/>
                    <a:pt x="81982" y="127540"/>
                    <a:pt x="82394" y="127540"/>
                  </a:cubicBezTo>
                  <a:cubicBezTo>
                    <a:pt x="82627" y="127540"/>
                    <a:pt x="82862" y="127473"/>
                    <a:pt x="83073" y="127330"/>
                  </a:cubicBezTo>
                  <a:cubicBezTo>
                    <a:pt x="83563" y="126956"/>
                    <a:pt x="83773" y="126256"/>
                    <a:pt x="83470" y="125672"/>
                  </a:cubicBezTo>
                  <a:cubicBezTo>
                    <a:pt x="82979" y="124808"/>
                    <a:pt x="80948" y="117500"/>
                    <a:pt x="78987" y="110613"/>
                  </a:cubicBezTo>
                  <a:lnTo>
                    <a:pt x="85711" y="106317"/>
                  </a:lnTo>
                  <a:cubicBezTo>
                    <a:pt x="85804" y="106223"/>
                    <a:pt x="85898" y="106223"/>
                    <a:pt x="85991" y="106036"/>
                  </a:cubicBezTo>
                  <a:lnTo>
                    <a:pt x="92996" y="97374"/>
                  </a:lnTo>
                  <a:lnTo>
                    <a:pt x="100397" y="90650"/>
                  </a:lnTo>
                  <a:lnTo>
                    <a:pt x="103409" y="93195"/>
                  </a:lnTo>
                  <a:lnTo>
                    <a:pt x="104973" y="102137"/>
                  </a:lnTo>
                  <a:cubicBezTo>
                    <a:pt x="104086" y="102324"/>
                    <a:pt x="102825" y="102534"/>
                    <a:pt x="101471" y="102814"/>
                  </a:cubicBezTo>
                  <a:lnTo>
                    <a:pt x="100000" y="96487"/>
                  </a:lnTo>
                  <a:cubicBezTo>
                    <a:pt x="99921" y="95992"/>
                    <a:pt x="99422" y="95581"/>
                    <a:pt x="98860" y="95581"/>
                  </a:cubicBezTo>
                  <a:cubicBezTo>
                    <a:pt x="98759" y="95581"/>
                    <a:pt x="98656" y="95595"/>
                    <a:pt x="98552" y="95623"/>
                  </a:cubicBezTo>
                  <a:cubicBezTo>
                    <a:pt x="97875" y="95717"/>
                    <a:pt x="97478" y="96394"/>
                    <a:pt x="97665" y="97071"/>
                  </a:cubicBezTo>
                  <a:lnTo>
                    <a:pt x="99043" y="103305"/>
                  </a:lnTo>
                  <a:cubicBezTo>
                    <a:pt x="98552" y="103398"/>
                    <a:pt x="98155" y="103492"/>
                    <a:pt x="97665" y="103608"/>
                  </a:cubicBezTo>
                  <a:cubicBezTo>
                    <a:pt x="95237" y="104075"/>
                    <a:pt x="93299" y="104566"/>
                    <a:pt x="91945" y="104869"/>
                  </a:cubicBezTo>
                  <a:cubicBezTo>
                    <a:pt x="91058" y="105056"/>
                    <a:pt x="90381" y="105243"/>
                    <a:pt x="89984" y="105453"/>
                  </a:cubicBezTo>
                  <a:cubicBezTo>
                    <a:pt x="89400" y="105546"/>
                    <a:pt x="88233" y="105943"/>
                    <a:pt x="88443" y="107110"/>
                  </a:cubicBezTo>
                  <a:cubicBezTo>
                    <a:pt x="88536" y="107694"/>
                    <a:pt x="91548" y="119555"/>
                    <a:pt x="92529" y="123244"/>
                  </a:cubicBezTo>
                  <a:cubicBezTo>
                    <a:pt x="92613" y="123770"/>
                    <a:pt x="93096" y="124145"/>
                    <a:pt x="93686" y="124145"/>
                  </a:cubicBezTo>
                  <a:cubicBezTo>
                    <a:pt x="93751" y="124145"/>
                    <a:pt x="93816" y="124141"/>
                    <a:pt x="93883" y="124131"/>
                  </a:cubicBezTo>
                  <a:lnTo>
                    <a:pt x="104483" y="122380"/>
                  </a:lnTo>
                  <a:cubicBezTo>
                    <a:pt x="104786" y="122287"/>
                    <a:pt x="105067" y="122077"/>
                    <a:pt x="105253" y="121797"/>
                  </a:cubicBezTo>
                  <a:cubicBezTo>
                    <a:pt x="105463" y="121493"/>
                    <a:pt x="105557" y="121213"/>
                    <a:pt x="105463" y="120816"/>
                  </a:cubicBezTo>
                  <a:lnTo>
                    <a:pt x="101961" y="105243"/>
                  </a:lnTo>
                  <a:cubicBezTo>
                    <a:pt x="103502" y="104962"/>
                    <a:pt x="105067" y="104659"/>
                    <a:pt x="106631" y="104285"/>
                  </a:cubicBezTo>
                  <a:cubicBezTo>
                    <a:pt x="107215" y="104192"/>
                    <a:pt x="107705" y="103608"/>
                    <a:pt x="107588" y="102908"/>
                  </a:cubicBezTo>
                  <a:lnTo>
                    <a:pt x="105744" y="92308"/>
                  </a:lnTo>
                  <a:cubicBezTo>
                    <a:pt x="105744" y="92028"/>
                    <a:pt x="105557" y="91724"/>
                    <a:pt x="105370" y="91537"/>
                  </a:cubicBezTo>
                  <a:lnTo>
                    <a:pt x="102241" y="89016"/>
                  </a:lnTo>
                  <a:lnTo>
                    <a:pt x="106141" y="85397"/>
                  </a:lnTo>
                  <a:lnTo>
                    <a:pt x="110040" y="98939"/>
                  </a:lnTo>
                  <a:cubicBezTo>
                    <a:pt x="111791" y="106410"/>
                    <a:pt x="116344" y="126069"/>
                    <a:pt x="116647" y="127237"/>
                  </a:cubicBezTo>
                  <a:cubicBezTo>
                    <a:pt x="116732" y="127848"/>
                    <a:pt x="117215" y="128231"/>
                    <a:pt x="117807" y="128231"/>
                  </a:cubicBezTo>
                  <a:cubicBezTo>
                    <a:pt x="117871" y="128231"/>
                    <a:pt x="117936" y="128226"/>
                    <a:pt x="118001" y="128217"/>
                  </a:cubicBezTo>
                  <a:cubicBezTo>
                    <a:pt x="118678" y="128124"/>
                    <a:pt x="119075" y="127423"/>
                    <a:pt x="118982" y="126840"/>
                  </a:cubicBezTo>
                  <a:cubicBezTo>
                    <a:pt x="118795" y="125299"/>
                    <a:pt x="112748" y="99406"/>
                    <a:pt x="112468" y="98355"/>
                  </a:cubicBezTo>
                  <a:lnTo>
                    <a:pt x="112468" y="98238"/>
                  </a:lnTo>
                  <a:lnTo>
                    <a:pt x="108289" y="83949"/>
                  </a:lnTo>
                  <a:lnTo>
                    <a:pt x="122297" y="79279"/>
                  </a:lnTo>
                  <a:lnTo>
                    <a:pt x="127551" y="78883"/>
                  </a:lnTo>
                  <a:lnTo>
                    <a:pt x="129395" y="89880"/>
                  </a:lnTo>
                  <a:lnTo>
                    <a:pt x="125309" y="90860"/>
                  </a:lnTo>
                  <a:cubicBezTo>
                    <a:pt x="124726" y="91047"/>
                    <a:pt x="124329" y="91631"/>
                    <a:pt x="124422" y="92214"/>
                  </a:cubicBezTo>
                  <a:lnTo>
                    <a:pt x="125403" y="97958"/>
                  </a:lnTo>
                  <a:lnTo>
                    <a:pt x="117138" y="99219"/>
                  </a:lnTo>
                  <a:cubicBezTo>
                    <a:pt x="116834" y="99312"/>
                    <a:pt x="116554" y="99522"/>
                    <a:pt x="116344" y="99803"/>
                  </a:cubicBezTo>
                  <a:cubicBezTo>
                    <a:pt x="116157" y="99989"/>
                    <a:pt x="116063" y="100386"/>
                    <a:pt x="116157" y="100690"/>
                  </a:cubicBezTo>
                  <a:lnTo>
                    <a:pt x="116157" y="100783"/>
                  </a:lnTo>
                  <a:lnTo>
                    <a:pt x="120336" y="118481"/>
                  </a:lnTo>
                  <a:cubicBezTo>
                    <a:pt x="120526" y="119092"/>
                    <a:pt x="121096" y="119475"/>
                    <a:pt x="121703" y="119475"/>
                  </a:cubicBezTo>
                  <a:cubicBezTo>
                    <a:pt x="121769" y="119475"/>
                    <a:pt x="121835" y="119471"/>
                    <a:pt x="121901" y="119462"/>
                  </a:cubicBezTo>
                  <a:cubicBezTo>
                    <a:pt x="122484" y="119252"/>
                    <a:pt x="122975" y="118574"/>
                    <a:pt x="122764" y="117991"/>
                  </a:cubicBezTo>
                  <a:lnTo>
                    <a:pt x="118889" y="101460"/>
                  </a:lnTo>
                  <a:lnTo>
                    <a:pt x="126967" y="100199"/>
                  </a:lnTo>
                  <a:cubicBezTo>
                    <a:pt x="127247" y="100199"/>
                    <a:pt x="127551" y="99989"/>
                    <a:pt x="127738" y="99709"/>
                  </a:cubicBezTo>
                  <a:cubicBezTo>
                    <a:pt x="127924" y="99522"/>
                    <a:pt x="128018" y="99125"/>
                    <a:pt x="128018" y="98822"/>
                  </a:cubicBezTo>
                  <a:lnTo>
                    <a:pt x="127060" y="92985"/>
                  </a:lnTo>
                  <a:lnTo>
                    <a:pt x="129769" y="92308"/>
                  </a:lnTo>
                  <a:cubicBezTo>
                    <a:pt x="129886" y="92401"/>
                    <a:pt x="129886" y="92518"/>
                    <a:pt x="129979" y="92611"/>
                  </a:cubicBezTo>
                  <a:lnTo>
                    <a:pt x="138828" y="106130"/>
                  </a:lnTo>
                  <a:cubicBezTo>
                    <a:pt x="139108" y="110122"/>
                    <a:pt x="139505" y="115959"/>
                    <a:pt x="139412" y="116917"/>
                  </a:cubicBezTo>
                  <a:cubicBezTo>
                    <a:pt x="139412" y="117617"/>
                    <a:pt x="139995" y="118201"/>
                    <a:pt x="140672" y="118201"/>
                  </a:cubicBezTo>
                  <a:cubicBezTo>
                    <a:pt x="141350" y="118201"/>
                    <a:pt x="141840" y="117711"/>
                    <a:pt x="141933" y="117033"/>
                  </a:cubicBezTo>
                  <a:cubicBezTo>
                    <a:pt x="141933" y="115563"/>
                    <a:pt x="141350" y="106714"/>
                    <a:pt x="141256" y="105640"/>
                  </a:cubicBezTo>
                  <a:cubicBezTo>
                    <a:pt x="141256" y="105453"/>
                    <a:pt x="141163" y="105243"/>
                    <a:pt x="141069" y="105056"/>
                  </a:cubicBezTo>
                  <a:lnTo>
                    <a:pt x="132220" y="91631"/>
                  </a:lnTo>
                  <a:lnTo>
                    <a:pt x="136493" y="90650"/>
                  </a:lnTo>
                  <a:cubicBezTo>
                    <a:pt x="136890" y="90557"/>
                    <a:pt x="137077" y="90370"/>
                    <a:pt x="137264" y="90066"/>
                  </a:cubicBezTo>
                  <a:cubicBezTo>
                    <a:pt x="137474" y="89693"/>
                    <a:pt x="137474" y="89389"/>
                    <a:pt x="137357" y="89016"/>
                  </a:cubicBezTo>
                  <a:lnTo>
                    <a:pt x="135606" y="84042"/>
                  </a:lnTo>
                  <a:lnTo>
                    <a:pt x="144945" y="82478"/>
                  </a:lnTo>
                  <a:cubicBezTo>
                    <a:pt x="145832" y="86191"/>
                    <a:pt x="147490" y="93288"/>
                    <a:pt x="147677" y="94269"/>
                  </a:cubicBezTo>
                  <a:cubicBezTo>
                    <a:pt x="147761" y="94879"/>
                    <a:pt x="148243" y="95337"/>
                    <a:pt x="148832" y="95337"/>
                  </a:cubicBezTo>
                  <a:cubicBezTo>
                    <a:pt x="148897" y="95337"/>
                    <a:pt x="148964" y="95331"/>
                    <a:pt x="149031" y="95320"/>
                  </a:cubicBezTo>
                  <a:cubicBezTo>
                    <a:pt x="149731" y="95133"/>
                    <a:pt x="150198" y="94549"/>
                    <a:pt x="150012" y="93872"/>
                  </a:cubicBezTo>
                  <a:cubicBezTo>
                    <a:pt x="149825" y="92518"/>
                    <a:pt x="147187" y="81217"/>
                    <a:pt x="147000" y="80844"/>
                  </a:cubicBezTo>
                  <a:cubicBezTo>
                    <a:pt x="146916" y="80214"/>
                    <a:pt x="146436" y="79849"/>
                    <a:pt x="145849" y="79849"/>
                  </a:cubicBezTo>
                  <a:cubicBezTo>
                    <a:pt x="145782" y="79849"/>
                    <a:pt x="145714" y="79854"/>
                    <a:pt x="145646" y="79863"/>
                  </a:cubicBezTo>
                  <a:lnTo>
                    <a:pt x="133855" y="81801"/>
                  </a:lnTo>
                  <a:cubicBezTo>
                    <a:pt x="133481" y="81894"/>
                    <a:pt x="133178" y="82105"/>
                    <a:pt x="132991" y="82385"/>
                  </a:cubicBezTo>
                  <a:cubicBezTo>
                    <a:pt x="132804" y="82688"/>
                    <a:pt x="132804" y="83062"/>
                    <a:pt x="132897" y="83459"/>
                  </a:cubicBezTo>
                  <a:lnTo>
                    <a:pt x="134649" y="88619"/>
                  </a:lnTo>
                  <a:lnTo>
                    <a:pt x="131730" y="89296"/>
                  </a:lnTo>
                  <a:lnTo>
                    <a:pt x="129769" y="77435"/>
                  </a:lnTo>
                  <a:cubicBezTo>
                    <a:pt x="129675" y="76758"/>
                    <a:pt x="129092" y="76361"/>
                    <a:pt x="128508" y="76361"/>
                  </a:cubicBezTo>
                  <a:lnTo>
                    <a:pt x="121994" y="76851"/>
                  </a:lnTo>
                  <a:lnTo>
                    <a:pt x="121597" y="76851"/>
                  </a:lnTo>
                  <a:lnTo>
                    <a:pt x="110717" y="80540"/>
                  </a:lnTo>
                  <a:lnTo>
                    <a:pt x="124912" y="64383"/>
                  </a:lnTo>
                  <a:lnTo>
                    <a:pt x="131520" y="63333"/>
                  </a:lnTo>
                  <a:lnTo>
                    <a:pt x="138735" y="75380"/>
                  </a:lnTo>
                  <a:lnTo>
                    <a:pt x="134929" y="77342"/>
                  </a:lnTo>
                  <a:cubicBezTo>
                    <a:pt x="134345" y="77622"/>
                    <a:pt x="134065" y="78299"/>
                    <a:pt x="134345" y="78976"/>
                  </a:cubicBezTo>
                  <a:cubicBezTo>
                    <a:pt x="134555" y="79380"/>
                    <a:pt x="134988" y="79605"/>
                    <a:pt x="135429" y="79605"/>
                  </a:cubicBezTo>
                  <a:cubicBezTo>
                    <a:pt x="135625" y="79605"/>
                    <a:pt x="135823" y="79560"/>
                    <a:pt x="136003" y="79466"/>
                  </a:cubicBezTo>
                  <a:lnTo>
                    <a:pt x="140976" y="77038"/>
                  </a:lnTo>
                  <a:cubicBezTo>
                    <a:pt x="141256" y="76851"/>
                    <a:pt x="141560" y="76548"/>
                    <a:pt x="141653" y="76268"/>
                  </a:cubicBezTo>
                  <a:cubicBezTo>
                    <a:pt x="141746" y="75964"/>
                    <a:pt x="141653" y="75590"/>
                    <a:pt x="141443" y="75287"/>
                  </a:cubicBezTo>
                  <a:lnTo>
                    <a:pt x="133271" y="61371"/>
                  </a:lnTo>
                  <a:lnTo>
                    <a:pt x="139598" y="56328"/>
                  </a:lnTo>
                  <a:cubicBezTo>
                    <a:pt x="142424" y="59714"/>
                    <a:pt x="145249" y="63216"/>
                    <a:pt x="145739" y="64010"/>
                  </a:cubicBezTo>
                  <a:cubicBezTo>
                    <a:pt x="145832" y="64383"/>
                    <a:pt x="146113" y="65667"/>
                    <a:pt x="146813" y="68960"/>
                  </a:cubicBezTo>
                  <a:cubicBezTo>
                    <a:pt x="149148" y="79957"/>
                    <a:pt x="156432" y="113415"/>
                    <a:pt x="156526" y="115959"/>
                  </a:cubicBezTo>
                  <a:cubicBezTo>
                    <a:pt x="156526" y="116637"/>
                    <a:pt x="157109" y="117127"/>
                    <a:pt x="157787" y="117127"/>
                  </a:cubicBezTo>
                  <a:cubicBezTo>
                    <a:pt x="158487" y="117127"/>
                    <a:pt x="158954" y="116543"/>
                    <a:pt x="158954" y="115866"/>
                  </a:cubicBezTo>
                  <a:cubicBezTo>
                    <a:pt x="158861" y="114395"/>
                    <a:pt x="157016" y="105056"/>
                    <a:pt x="154494" y="93288"/>
                  </a:cubicBezTo>
                  <a:cubicBezTo>
                    <a:pt x="157506" y="92308"/>
                    <a:pt x="167032" y="89599"/>
                    <a:pt x="173757" y="87731"/>
                  </a:cubicBezTo>
                  <a:lnTo>
                    <a:pt x="176955" y="99616"/>
                  </a:lnTo>
                  <a:cubicBezTo>
                    <a:pt x="177049" y="99896"/>
                    <a:pt x="177259" y="100199"/>
                    <a:pt x="177632" y="100386"/>
                  </a:cubicBezTo>
                  <a:cubicBezTo>
                    <a:pt x="177784" y="100433"/>
                    <a:pt x="177959" y="100456"/>
                    <a:pt x="178132" y="100456"/>
                  </a:cubicBezTo>
                  <a:cubicBezTo>
                    <a:pt x="178304" y="100456"/>
                    <a:pt x="178473" y="100433"/>
                    <a:pt x="178613" y="100386"/>
                  </a:cubicBezTo>
                  <a:lnTo>
                    <a:pt x="191361" y="94946"/>
                  </a:lnTo>
                  <a:cubicBezTo>
                    <a:pt x="191945" y="94643"/>
                    <a:pt x="192225" y="93965"/>
                    <a:pt x="192038" y="93288"/>
                  </a:cubicBezTo>
                  <a:cubicBezTo>
                    <a:pt x="191834" y="92862"/>
                    <a:pt x="191355" y="92585"/>
                    <a:pt x="190884" y="92585"/>
                  </a:cubicBezTo>
                  <a:cubicBezTo>
                    <a:pt x="190711" y="92585"/>
                    <a:pt x="190538" y="92623"/>
                    <a:pt x="190381" y="92705"/>
                  </a:cubicBezTo>
                  <a:lnTo>
                    <a:pt x="178917" y="97561"/>
                  </a:lnTo>
                  <a:lnTo>
                    <a:pt x="175788" y="85887"/>
                  </a:lnTo>
                  <a:cubicBezTo>
                    <a:pt x="175695" y="85607"/>
                    <a:pt x="175414" y="85303"/>
                    <a:pt x="175204" y="85117"/>
                  </a:cubicBezTo>
                  <a:cubicBezTo>
                    <a:pt x="175006" y="85050"/>
                    <a:pt x="174750" y="84984"/>
                    <a:pt x="174517" y="84984"/>
                  </a:cubicBezTo>
                  <a:cubicBezTo>
                    <a:pt x="174421" y="84984"/>
                    <a:pt x="174329" y="84996"/>
                    <a:pt x="174247" y="85023"/>
                  </a:cubicBezTo>
                  <a:cubicBezTo>
                    <a:pt x="169087" y="86471"/>
                    <a:pt x="158090" y="89599"/>
                    <a:pt x="154004" y="90954"/>
                  </a:cubicBezTo>
                  <a:cubicBezTo>
                    <a:pt x="152533" y="83762"/>
                    <a:pt x="150782" y="75871"/>
                    <a:pt x="149241" y="68376"/>
                  </a:cubicBezTo>
                  <a:cubicBezTo>
                    <a:pt x="148657" y="65667"/>
                    <a:pt x="148167" y="63613"/>
                    <a:pt x="148167" y="63426"/>
                  </a:cubicBezTo>
                  <a:cubicBezTo>
                    <a:pt x="148074" y="63123"/>
                    <a:pt x="148074" y="62842"/>
                    <a:pt x="145832" y="60111"/>
                  </a:cubicBezTo>
                  <a:lnTo>
                    <a:pt x="147677" y="58546"/>
                  </a:lnTo>
                  <a:cubicBezTo>
                    <a:pt x="149031" y="60694"/>
                    <a:pt x="150409" y="62842"/>
                    <a:pt x="151483" y="64687"/>
                  </a:cubicBezTo>
                  <a:cubicBezTo>
                    <a:pt x="153420" y="67886"/>
                    <a:pt x="154098" y="69053"/>
                    <a:pt x="154775" y="69637"/>
                  </a:cubicBezTo>
                  <a:cubicBezTo>
                    <a:pt x="155172" y="69940"/>
                    <a:pt x="155755" y="70430"/>
                    <a:pt x="166355" y="73839"/>
                  </a:cubicBezTo>
                  <a:cubicBezTo>
                    <a:pt x="172006" y="75590"/>
                    <a:pt x="178520" y="77622"/>
                    <a:pt x="183096" y="79093"/>
                  </a:cubicBezTo>
                  <a:cubicBezTo>
                    <a:pt x="184173" y="79406"/>
                    <a:pt x="185273" y="79564"/>
                    <a:pt x="186401" y="79564"/>
                  </a:cubicBezTo>
                  <a:cubicBezTo>
                    <a:pt x="188722" y="79564"/>
                    <a:pt x="191166" y="78895"/>
                    <a:pt x="193789" y="77528"/>
                  </a:cubicBezTo>
                  <a:cubicBezTo>
                    <a:pt x="196801" y="75871"/>
                    <a:pt x="199626" y="73442"/>
                    <a:pt x="202055" y="71294"/>
                  </a:cubicBezTo>
                  <a:cubicBezTo>
                    <a:pt x="203806" y="69847"/>
                    <a:pt x="205370" y="68469"/>
                    <a:pt x="206724" y="67699"/>
                  </a:cubicBezTo>
                  <a:cubicBezTo>
                    <a:pt x="207711" y="67125"/>
                    <a:pt x="208783" y="66907"/>
                    <a:pt x="209860" y="66907"/>
                  </a:cubicBezTo>
                  <a:cubicBezTo>
                    <a:pt x="212071" y="66907"/>
                    <a:pt x="214307" y="67826"/>
                    <a:pt x="215877" y="68469"/>
                  </a:cubicBezTo>
                  <a:cubicBezTo>
                    <a:pt x="216984" y="68900"/>
                    <a:pt x="217713" y="69187"/>
                    <a:pt x="218476" y="69187"/>
                  </a:cubicBezTo>
                  <a:cubicBezTo>
                    <a:pt x="218581" y="69187"/>
                    <a:pt x="218687" y="69181"/>
                    <a:pt x="218795" y="69170"/>
                  </a:cubicBezTo>
                  <a:cubicBezTo>
                    <a:pt x="219869" y="68960"/>
                    <a:pt x="220640" y="67886"/>
                    <a:pt x="220453" y="66835"/>
                  </a:cubicBezTo>
                  <a:cubicBezTo>
                    <a:pt x="220243" y="65854"/>
                    <a:pt x="219472" y="65177"/>
                    <a:pt x="218492" y="65084"/>
                  </a:cubicBezTo>
                  <a:cubicBezTo>
                    <a:pt x="218211" y="64967"/>
                    <a:pt x="217815" y="64874"/>
                    <a:pt x="217441" y="64687"/>
                  </a:cubicBezTo>
                  <a:cubicBezTo>
                    <a:pt x="215746" y="63997"/>
                    <a:pt x="212932" y="62824"/>
                    <a:pt x="209848" y="62824"/>
                  </a:cubicBezTo>
                  <a:cubicBezTo>
                    <a:pt x="208133" y="62824"/>
                    <a:pt x="206335" y="63187"/>
                    <a:pt x="204600" y="64197"/>
                  </a:cubicBezTo>
                  <a:cubicBezTo>
                    <a:pt x="203035" y="65177"/>
                    <a:pt x="201284" y="66625"/>
                    <a:pt x="199440" y="68189"/>
                  </a:cubicBezTo>
                  <a:cubicBezTo>
                    <a:pt x="195454" y="71677"/>
                    <a:pt x="191042" y="75454"/>
                    <a:pt x="186569" y="75454"/>
                  </a:cubicBezTo>
                  <a:cubicBezTo>
                    <a:pt x="185801" y="75454"/>
                    <a:pt x="185032" y="75343"/>
                    <a:pt x="184263" y="75100"/>
                  </a:cubicBezTo>
                  <a:cubicBezTo>
                    <a:pt x="166659" y="69753"/>
                    <a:pt x="158861" y="67115"/>
                    <a:pt x="157413" y="66438"/>
                  </a:cubicBezTo>
                  <a:cubicBezTo>
                    <a:pt x="156923" y="65854"/>
                    <a:pt x="155849" y="64103"/>
                    <a:pt x="154985" y="62539"/>
                  </a:cubicBezTo>
                  <a:cubicBezTo>
                    <a:pt x="153701" y="60601"/>
                    <a:pt x="152253" y="58173"/>
                    <a:pt x="150782" y="55838"/>
                  </a:cubicBezTo>
                  <a:lnTo>
                    <a:pt x="152160" y="54670"/>
                  </a:lnTo>
                  <a:cubicBezTo>
                    <a:pt x="155078" y="58266"/>
                    <a:pt x="157320" y="60881"/>
                    <a:pt x="157693" y="61371"/>
                  </a:cubicBezTo>
                  <a:cubicBezTo>
                    <a:pt x="157903" y="61862"/>
                    <a:pt x="158370" y="62749"/>
                    <a:pt x="164791" y="65761"/>
                  </a:cubicBezTo>
                  <a:cubicBezTo>
                    <a:pt x="168410" y="67419"/>
                    <a:pt x="172379" y="69053"/>
                    <a:pt x="174831" y="69847"/>
                  </a:cubicBezTo>
                  <a:cubicBezTo>
                    <a:pt x="176528" y="70425"/>
                    <a:pt x="179174" y="70622"/>
                    <a:pt x="181977" y="70622"/>
                  </a:cubicBezTo>
                  <a:cubicBezTo>
                    <a:pt x="187656" y="70622"/>
                    <a:pt x="193982" y="69816"/>
                    <a:pt x="194373" y="69753"/>
                  </a:cubicBezTo>
                  <a:cubicBezTo>
                    <a:pt x="194677" y="69753"/>
                    <a:pt x="194957" y="69637"/>
                    <a:pt x="195144" y="69356"/>
                  </a:cubicBezTo>
                  <a:cubicBezTo>
                    <a:pt x="197969" y="66251"/>
                    <a:pt x="201284" y="62842"/>
                    <a:pt x="201774" y="62445"/>
                  </a:cubicBezTo>
                  <a:cubicBezTo>
                    <a:pt x="202358" y="62048"/>
                    <a:pt x="202452" y="61278"/>
                    <a:pt x="202055" y="60788"/>
                  </a:cubicBezTo>
                  <a:cubicBezTo>
                    <a:pt x="201832" y="60440"/>
                    <a:pt x="201461" y="60267"/>
                    <a:pt x="201074" y="60267"/>
                  </a:cubicBezTo>
                  <a:cubicBezTo>
                    <a:pt x="200810" y="60267"/>
                    <a:pt x="200540" y="60347"/>
                    <a:pt x="200303" y="60508"/>
                  </a:cubicBezTo>
                  <a:cubicBezTo>
                    <a:pt x="199626" y="60998"/>
                    <a:pt x="195354" y="65551"/>
                    <a:pt x="193603" y="67419"/>
                  </a:cubicBezTo>
                  <a:cubicBezTo>
                    <a:pt x="191068" y="67708"/>
                    <a:pt x="186170" y="68160"/>
                    <a:pt x="181936" y="68160"/>
                  </a:cubicBezTo>
                  <a:cubicBezTo>
                    <a:pt x="179344" y="68160"/>
                    <a:pt x="177002" y="67991"/>
                    <a:pt x="175601" y="67512"/>
                  </a:cubicBezTo>
                  <a:cubicBezTo>
                    <a:pt x="173850" y="66928"/>
                    <a:pt x="171118" y="65854"/>
                    <a:pt x="168410" y="64687"/>
                  </a:cubicBezTo>
                  <a:lnTo>
                    <a:pt x="172496" y="58453"/>
                  </a:lnTo>
                  <a:cubicBezTo>
                    <a:pt x="181929" y="59340"/>
                    <a:pt x="182886" y="59433"/>
                    <a:pt x="183096" y="59433"/>
                  </a:cubicBezTo>
                  <a:cubicBezTo>
                    <a:pt x="183470" y="59340"/>
                    <a:pt x="187555" y="59130"/>
                    <a:pt x="192225" y="58850"/>
                  </a:cubicBezTo>
                  <a:cubicBezTo>
                    <a:pt x="192377" y="58896"/>
                    <a:pt x="192499" y="58920"/>
                    <a:pt x="192610" y="58920"/>
                  </a:cubicBezTo>
                  <a:cubicBezTo>
                    <a:pt x="192721" y="58920"/>
                    <a:pt x="192820" y="58896"/>
                    <a:pt x="192925" y="58850"/>
                  </a:cubicBezTo>
                  <a:cubicBezTo>
                    <a:pt x="195540" y="58663"/>
                    <a:pt x="198179" y="58546"/>
                    <a:pt x="200397" y="58453"/>
                  </a:cubicBezTo>
                  <a:cubicBezTo>
                    <a:pt x="200794" y="58359"/>
                    <a:pt x="201097" y="58173"/>
                    <a:pt x="201378" y="57869"/>
                  </a:cubicBezTo>
                  <a:cubicBezTo>
                    <a:pt x="201564" y="57589"/>
                    <a:pt x="201564" y="57192"/>
                    <a:pt x="201471" y="56795"/>
                  </a:cubicBezTo>
                  <a:lnTo>
                    <a:pt x="196311" y="40848"/>
                  </a:lnTo>
                  <a:cubicBezTo>
                    <a:pt x="196311" y="40662"/>
                    <a:pt x="196124" y="40451"/>
                    <a:pt x="196031" y="40358"/>
                  </a:cubicBezTo>
                  <a:lnTo>
                    <a:pt x="192132" y="36669"/>
                  </a:lnTo>
                  <a:cubicBezTo>
                    <a:pt x="190474" y="35198"/>
                    <a:pt x="189423" y="34241"/>
                    <a:pt x="188723" y="33657"/>
                  </a:cubicBezTo>
                  <a:lnTo>
                    <a:pt x="195540" y="23244"/>
                  </a:lnTo>
                  <a:cubicBezTo>
                    <a:pt x="195727" y="22940"/>
                    <a:pt x="195844" y="22660"/>
                    <a:pt x="195727" y="22357"/>
                  </a:cubicBezTo>
                  <a:lnTo>
                    <a:pt x="194957" y="17500"/>
                  </a:lnTo>
                  <a:cubicBezTo>
                    <a:pt x="194863" y="17220"/>
                    <a:pt x="194677" y="16823"/>
                    <a:pt x="194280" y="16636"/>
                  </a:cubicBezTo>
                  <a:lnTo>
                    <a:pt x="166355" y="1343"/>
                  </a:lnTo>
                  <a:cubicBezTo>
                    <a:pt x="166355" y="1343"/>
                    <a:pt x="166262" y="1250"/>
                    <a:pt x="166169" y="1250"/>
                  </a:cubicBezTo>
                  <a:cubicBezTo>
                    <a:pt x="165958" y="970"/>
                    <a:pt x="165678" y="666"/>
                    <a:pt x="165375" y="479"/>
                  </a:cubicBezTo>
                  <a:cubicBezTo>
                    <a:pt x="164911" y="153"/>
                    <a:pt x="164394" y="1"/>
                    <a:pt x="163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900325" y="975325"/>
              <a:ext cx="140700" cy="177475"/>
            </a:xfrm>
            <a:custGeom>
              <a:avLst/>
              <a:gdLst/>
              <a:ahLst/>
              <a:cxnLst/>
              <a:rect l="l" t="t" r="r" b="b"/>
              <a:pathLst>
                <a:path w="5628" h="7099" extrusionOk="0">
                  <a:moveTo>
                    <a:pt x="3199" y="1"/>
                  </a:moveTo>
                  <a:lnTo>
                    <a:pt x="1" y="5137"/>
                  </a:lnTo>
                  <a:cubicBezTo>
                    <a:pt x="1" y="5137"/>
                    <a:pt x="1262" y="5931"/>
                    <a:pt x="2919" y="7099"/>
                  </a:cubicBezTo>
                  <a:cubicBezTo>
                    <a:pt x="3690" y="5254"/>
                    <a:pt x="4670" y="3386"/>
                    <a:pt x="5628" y="1635"/>
                  </a:cubicBezTo>
                  <a:cubicBezTo>
                    <a:pt x="4857" y="1051"/>
                    <a:pt x="4087" y="584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922625" y="1109000"/>
              <a:ext cx="165225" cy="155300"/>
            </a:xfrm>
            <a:custGeom>
              <a:avLst/>
              <a:gdLst/>
              <a:ahLst/>
              <a:cxnLst/>
              <a:rect l="l" t="t" r="r" b="b"/>
              <a:pathLst>
                <a:path w="6609" h="6212" extrusionOk="0">
                  <a:moveTo>
                    <a:pt x="5161" y="1"/>
                  </a:moveTo>
                  <a:lnTo>
                    <a:pt x="1" y="3106"/>
                  </a:lnTo>
                  <a:cubicBezTo>
                    <a:pt x="1" y="3106"/>
                    <a:pt x="678" y="4367"/>
                    <a:pt x="1658" y="6211"/>
                  </a:cubicBezTo>
                  <a:cubicBezTo>
                    <a:pt x="3199" y="4950"/>
                    <a:pt x="4857" y="3690"/>
                    <a:pt x="6608" y="2615"/>
                  </a:cubicBezTo>
                  <a:cubicBezTo>
                    <a:pt x="6118" y="1752"/>
                    <a:pt x="5628" y="864"/>
                    <a:pt x="5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5133825" y="1135850"/>
              <a:ext cx="189725" cy="199175"/>
            </a:xfrm>
            <a:custGeom>
              <a:avLst/>
              <a:gdLst/>
              <a:ahLst/>
              <a:cxnLst/>
              <a:rect l="l" t="t" r="r" b="b"/>
              <a:pathLst>
                <a:path w="7589" h="7967" extrusionOk="0">
                  <a:moveTo>
                    <a:pt x="3012" y="1"/>
                  </a:moveTo>
                  <a:cubicBezTo>
                    <a:pt x="2031" y="1635"/>
                    <a:pt x="957" y="3293"/>
                    <a:pt x="0" y="5044"/>
                  </a:cubicBezTo>
                  <a:cubicBezTo>
                    <a:pt x="2439" y="6647"/>
                    <a:pt x="4441" y="7967"/>
                    <a:pt x="4654" y="7967"/>
                  </a:cubicBezTo>
                  <a:cubicBezTo>
                    <a:pt x="4661" y="7967"/>
                    <a:pt x="4667" y="7965"/>
                    <a:pt x="4670" y="7962"/>
                  </a:cubicBezTo>
                  <a:cubicBezTo>
                    <a:pt x="4670" y="7869"/>
                    <a:pt x="5930" y="5931"/>
                    <a:pt x="7588" y="3386"/>
                  </a:cubicBezTo>
                  <a:cubicBezTo>
                    <a:pt x="6024" y="2219"/>
                    <a:pt x="4576" y="1051"/>
                    <a:pt x="3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985550" y="1030775"/>
              <a:ext cx="177475" cy="199650"/>
            </a:xfrm>
            <a:custGeom>
              <a:avLst/>
              <a:gdLst/>
              <a:ahLst/>
              <a:cxnLst/>
              <a:rect l="l" t="t" r="r" b="b"/>
              <a:pathLst>
                <a:path w="7099" h="7986" extrusionOk="0">
                  <a:moveTo>
                    <a:pt x="3199" y="1"/>
                  </a:moveTo>
                  <a:cubicBezTo>
                    <a:pt x="2709" y="585"/>
                    <a:pt x="2335" y="1168"/>
                    <a:pt x="1939" y="1752"/>
                  </a:cubicBezTo>
                  <a:cubicBezTo>
                    <a:pt x="1261" y="2919"/>
                    <a:pt x="584" y="3993"/>
                    <a:pt x="1" y="5254"/>
                  </a:cubicBezTo>
                  <a:cubicBezTo>
                    <a:pt x="1168" y="6048"/>
                    <a:pt x="2616" y="7005"/>
                    <a:pt x="3970" y="7986"/>
                  </a:cubicBezTo>
                  <a:cubicBezTo>
                    <a:pt x="4273" y="7496"/>
                    <a:pt x="4460" y="7122"/>
                    <a:pt x="4670" y="6632"/>
                  </a:cubicBezTo>
                  <a:cubicBezTo>
                    <a:pt x="5441" y="5371"/>
                    <a:pt x="6211" y="3993"/>
                    <a:pt x="7098" y="2733"/>
                  </a:cubicBezTo>
                  <a:cubicBezTo>
                    <a:pt x="5721" y="1869"/>
                    <a:pt x="4460" y="888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5172350" y="790300"/>
              <a:ext cx="158200" cy="165200"/>
            </a:xfrm>
            <a:custGeom>
              <a:avLst/>
              <a:gdLst/>
              <a:ahLst/>
              <a:cxnLst/>
              <a:rect l="l" t="t" r="r" b="b"/>
              <a:pathLst>
                <a:path w="6328" h="6608" extrusionOk="0">
                  <a:moveTo>
                    <a:pt x="2545" y="0"/>
                  </a:moveTo>
                  <a:cubicBezTo>
                    <a:pt x="1868" y="1448"/>
                    <a:pt x="981" y="2826"/>
                    <a:pt x="0" y="4086"/>
                  </a:cubicBezTo>
                  <a:cubicBezTo>
                    <a:pt x="1167" y="4950"/>
                    <a:pt x="2335" y="5837"/>
                    <a:pt x="3502" y="6608"/>
                  </a:cubicBezTo>
                  <a:cubicBezTo>
                    <a:pt x="4483" y="5254"/>
                    <a:pt x="5370" y="3783"/>
                    <a:pt x="6327" y="2335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5077775" y="926300"/>
              <a:ext cx="143625" cy="153550"/>
            </a:xfrm>
            <a:custGeom>
              <a:avLst/>
              <a:gdLst/>
              <a:ahLst/>
              <a:cxnLst/>
              <a:rect l="l" t="t" r="r" b="b"/>
              <a:pathLst>
                <a:path w="5745" h="6142" extrusionOk="0">
                  <a:moveTo>
                    <a:pt x="2826" y="1"/>
                  </a:moveTo>
                  <a:cubicBezTo>
                    <a:pt x="1845" y="1168"/>
                    <a:pt x="981" y="2335"/>
                    <a:pt x="1" y="3503"/>
                  </a:cubicBezTo>
                  <a:cubicBezTo>
                    <a:pt x="1355" y="4390"/>
                    <a:pt x="2616" y="5254"/>
                    <a:pt x="3900" y="6141"/>
                  </a:cubicBezTo>
                  <a:cubicBezTo>
                    <a:pt x="4483" y="5254"/>
                    <a:pt x="5067" y="4390"/>
                    <a:pt x="5744" y="3409"/>
                  </a:cubicBezTo>
                  <a:cubicBezTo>
                    <a:pt x="4857" y="2242"/>
                    <a:pt x="3783" y="1075"/>
                    <a:pt x="2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5306600" y="807225"/>
              <a:ext cx="211325" cy="250425"/>
            </a:xfrm>
            <a:custGeom>
              <a:avLst/>
              <a:gdLst/>
              <a:ahLst/>
              <a:cxnLst/>
              <a:rect l="l" t="t" r="r" b="b"/>
              <a:pathLst>
                <a:path w="8453" h="10017" extrusionOk="0">
                  <a:moveTo>
                    <a:pt x="2615" y="0"/>
                  </a:moveTo>
                  <a:cubicBezTo>
                    <a:pt x="2615" y="0"/>
                    <a:pt x="584" y="4974"/>
                    <a:pt x="0" y="6421"/>
                  </a:cubicBezTo>
                  <a:cubicBezTo>
                    <a:pt x="1634" y="7589"/>
                    <a:pt x="3502" y="8569"/>
                    <a:pt x="4763" y="10017"/>
                  </a:cubicBezTo>
                  <a:cubicBezTo>
                    <a:pt x="6794" y="7005"/>
                    <a:pt x="8452" y="4390"/>
                    <a:pt x="8452" y="4390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5223700" y="1013850"/>
              <a:ext cx="167550" cy="180400"/>
            </a:xfrm>
            <a:custGeom>
              <a:avLst/>
              <a:gdLst/>
              <a:ahLst/>
              <a:cxnLst/>
              <a:rect l="l" t="t" r="r" b="b"/>
              <a:pathLst>
                <a:path w="6702" h="7216" extrusionOk="0">
                  <a:moveTo>
                    <a:pt x="2429" y="1"/>
                  </a:moveTo>
                  <a:cubicBezTo>
                    <a:pt x="1658" y="1378"/>
                    <a:pt x="771" y="2639"/>
                    <a:pt x="1" y="3993"/>
                  </a:cubicBezTo>
                  <a:cubicBezTo>
                    <a:pt x="1565" y="5067"/>
                    <a:pt x="3106" y="6141"/>
                    <a:pt x="4670" y="7215"/>
                  </a:cubicBezTo>
                  <a:cubicBezTo>
                    <a:pt x="5347" y="6141"/>
                    <a:pt x="6024" y="5067"/>
                    <a:pt x="6702" y="3993"/>
                  </a:cubicBezTo>
                  <a:cubicBezTo>
                    <a:pt x="5441" y="2429"/>
                    <a:pt x="3993" y="1075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5077775" y="727250"/>
              <a:ext cx="116775" cy="133700"/>
            </a:xfrm>
            <a:custGeom>
              <a:avLst/>
              <a:gdLst/>
              <a:ahLst/>
              <a:cxnLst/>
              <a:rect l="l" t="t" r="r" b="b"/>
              <a:pathLst>
                <a:path w="4671" h="5348" extrusionOk="0">
                  <a:moveTo>
                    <a:pt x="2242" y="1"/>
                  </a:moveTo>
                  <a:lnTo>
                    <a:pt x="1" y="3596"/>
                  </a:lnTo>
                  <a:cubicBezTo>
                    <a:pt x="771" y="4180"/>
                    <a:pt x="1448" y="4764"/>
                    <a:pt x="2242" y="5348"/>
                  </a:cubicBezTo>
                  <a:cubicBezTo>
                    <a:pt x="2919" y="4180"/>
                    <a:pt x="3690" y="3013"/>
                    <a:pt x="4367" y="1845"/>
                  </a:cubicBezTo>
                  <a:cubicBezTo>
                    <a:pt x="4483" y="1752"/>
                    <a:pt x="4577" y="1542"/>
                    <a:pt x="4670" y="1448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992550" y="848675"/>
              <a:ext cx="119100" cy="148275"/>
            </a:xfrm>
            <a:custGeom>
              <a:avLst/>
              <a:gdLst/>
              <a:ahLst/>
              <a:cxnLst/>
              <a:rect l="l" t="t" r="r" b="b"/>
              <a:pathLst>
                <a:path w="4764" h="5931" extrusionOk="0">
                  <a:moveTo>
                    <a:pt x="2639" y="0"/>
                  </a:moveTo>
                  <a:lnTo>
                    <a:pt x="1" y="4273"/>
                  </a:lnTo>
                  <a:cubicBezTo>
                    <a:pt x="771" y="4857"/>
                    <a:pt x="1659" y="5347"/>
                    <a:pt x="2429" y="5931"/>
                  </a:cubicBezTo>
                  <a:cubicBezTo>
                    <a:pt x="3223" y="4576"/>
                    <a:pt x="3993" y="3199"/>
                    <a:pt x="4764" y="1845"/>
                  </a:cubicBezTo>
                  <a:cubicBezTo>
                    <a:pt x="4087" y="1261"/>
                    <a:pt x="3410" y="584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900325" y="2278750"/>
              <a:ext cx="114450" cy="131350"/>
            </a:xfrm>
            <a:custGeom>
              <a:avLst/>
              <a:gdLst/>
              <a:ahLst/>
              <a:cxnLst/>
              <a:rect l="l" t="t" r="r" b="b"/>
              <a:pathLst>
                <a:path w="4578" h="5254" extrusionOk="0">
                  <a:moveTo>
                    <a:pt x="2709" y="0"/>
                  </a:moveTo>
                  <a:cubicBezTo>
                    <a:pt x="1845" y="94"/>
                    <a:pt x="865" y="397"/>
                    <a:pt x="1" y="584"/>
                  </a:cubicBezTo>
                  <a:lnTo>
                    <a:pt x="1845" y="5254"/>
                  </a:lnTo>
                  <a:cubicBezTo>
                    <a:pt x="2709" y="4950"/>
                    <a:pt x="3690" y="4577"/>
                    <a:pt x="4577" y="4273"/>
                  </a:cubicBezTo>
                  <a:cubicBezTo>
                    <a:pt x="3993" y="2825"/>
                    <a:pt x="3293" y="1354"/>
                    <a:pt x="2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269825" y="2514550"/>
              <a:ext cx="116750" cy="133700"/>
            </a:xfrm>
            <a:custGeom>
              <a:avLst/>
              <a:gdLst/>
              <a:ahLst/>
              <a:cxnLst/>
              <a:rect l="l" t="t" r="r" b="b"/>
              <a:pathLst>
                <a:path w="4670" h="5348" extrusionOk="0">
                  <a:moveTo>
                    <a:pt x="2825" y="1"/>
                  </a:moveTo>
                  <a:cubicBezTo>
                    <a:pt x="1845" y="188"/>
                    <a:pt x="981" y="491"/>
                    <a:pt x="0" y="678"/>
                  </a:cubicBezTo>
                  <a:lnTo>
                    <a:pt x="1845" y="5348"/>
                  </a:lnTo>
                  <a:cubicBezTo>
                    <a:pt x="2825" y="5067"/>
                    <a:pt x="3689" y="4671"/>
                    <a:pt x="4670" y="4390"/>
                  </a:cubicBezTo>
                  <a:cubicBezTo>
                    <a:pt x="3993" y="2919"/>
                    <a:pt x="3409" y="1472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567050" y="2558350"/>
              <a:ext cx="114425" cy="131350"/>
            </a:xfrm>
            <a:custGeom>
              <a:avLst/>
              <a:gdLst/>
              <a:ahLst/>
              <a:cxnLst/>
              <a:rect l="l" t="t" r="r" b="b"/>
              <a:pathLst>
                <a:path w="4577" h="5254" extrusionOk="0">
                  <a:moveTo>
                    <a:pt x="2732" y="0"/>
                  </a:moveTo>
                  <a:cubicBezTo>
                    <a:pt x="1845" y="187"/>
                    <a:pt x="864" y="397"/>
                    <a:pt x="0" y="584"/>
                  </a:cubicBezTo>
                  <a:lnTo>
                    <a:pt x="1845" y="5253"/>
                  </a:lnTo>
                  <a:cubicBezTo>
                    <a:pt x="2825" y="4973"/>
                    <a:pt x="3689" y="4576"/>
                    <a:pt x="4576" y="4273"/>
                  </a:cubicBezTo>
                  <a:cubicBezTo>
                    <a:pt x="3993" y="2825"/>
                    <a:pt x="3409" y="1471"/>
                    <a:pt x="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859000" y="2354050"/>
              <a:ext cx="124350" cy="89900"/>
            </a:xfrm>
            <a:custGeom>
              <a:avLst/>
              <a:gdLst/>
              <a:ahLst/>
              <a:cxnLst/>
              <a:rect l="l" t="t" r="r" b="b"/>
              <a:pathLst>
                <a:path w="4974" h="3596" extrusionOk="0">
                  <a:moveTo>
                    <a:pt x="4670" y="0"/>
                  </a:moveTo>
                  <a:cubicBezTo>
                    <a:pt x="3129" y="304"/>
                    <a:pt x="1565" y="584"/>
                    <a:pt x="1" y="771"/>
                  </a:cubicBezTo>
                  <a:lnTo>
                    <a:pt x="1" y="3596"/>
                  </a:lnTo>
                  <a:lnTo>
                    <a:pt x="4974" y="2919"/>
                  </a:lnTo>
                  <a:cubicBezTo>
                    <a:pt x="4881" y="1938"/>
                    <a:pt x="4787" y="981"/>
                    <a:pt x="4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624000" y="2626625"/>
              <a:ext cx="126700" cy="87600"/>
            </a:xfrm>
            <a:custGeom>
              <a:avLst/>
              <a:gdLst/>
              <a:ahLst/>
              <a:cxnLst/>
              <a:rect l="l" t="t" r="r" b="b"/>
              <a:pathLst>
                <a:path w="5068" h="3504" extrusionOk="0">
                  <a:moveTo>
                    <a:pt x="4670" y="1"/>
                  </a:moveTo>
                  <a:cubicBezTo>
                    <a:pt x="3223" y="188"/>
                    <a:pt x="1659" y="491"/>
                    <a:pt x="94" y="678"/>
                  </a:cubicBezTo>
                  <a:cubicBezTo>
                    <a:pt x="1" y="1659"/>
                    <a:pt x="1" y="2616"/>
                    <a:pt x="1" y="3503"/>
                  </a:cubicBezTo>
                  <a:lnTo>
                    <a:pt x="5067" y="2826"/>
                  </a:lnTo>
                  <a:cubicBezTo>
                    <a:pt x="4881" y="1845"/>
                    <a:pt x="4764" y="865"/>
                    <a:pt x="4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16"/>
          <p:cNvSpPr/>
          <p:nvPr/>
        </p:nvSpPr>
        <p:spPr>
          <a:xfrm>
            <a:off x="0" y="2013900"/>
            <a:ext cx="374100" cy="312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16"/>
          <p:cNvGrpSpPr/>
          <p:nvPr/>
        </p:nvGrpSpPr>
        <p:grpSpPr>
          <a:xfrm flipH="1">
            <a:off x="6434880" y="4456649"/>
            <a:ext cx="232240" cy="607792"/>
            <a:chOff x="7963875" y="796000"/>
            <a:chExt cx="725750" cy="1899350"/>
          </a:xfrm>
        </p:grpSpPr>
        <p:sp>
          <p:nvSpPr>
            <p:cNvPr id="615" name="Google Shape;615;p16"/>
            <p:cNvSpPr/>
            <p:nvPr/>
          </p:nvSpPr>
          <p:spPr>
            <a:xfrm>
              <a:off x="7963875" y="796000"/>
              <a:ext cx="725750" cy="1899350"/>
            </a:xfrm>
            <a:custGeom>
              <a:avLst/>
              <a:gdLst/>
              <a:ahLst/>
              <a:cxnLst/>
              <a:rect l="l" t="t" r="r" b="b"/>
              <a:pathLst>
                <a:path w="29030" h="75974" extrusionOk="0">
                  <a:moveTo>
                    <a:pt x="14776" y="1"/>
                  </a:moveTo>
                  <a:cubicBezTo>
                    <a:pt x="14494" y="1"/>
                    <a:pt x="14211" y="9"/>
                    <a:pt x="13926" y="25"/>
                  </a:cubicBezTo>
                  <a:cubicBezTo>
                    <a:pt x="6795" y="502"/>
                    <a:pt x="1067" y="6230"/>
                    <a:pt x="590" y="13361"/>
                  </a:cubicBezTo>
                  <a:cubicBezTo>
                    <a:pt x="1" y="21193"/>
                    <a:pt x="5980" y="27875"/>
                    <a:pt x="13589" y="28577"/>
                  </a:cubicBezTo>
                  <a:cubicBezTo>
                    <a:pt x="14038" y="28577"/>
                    <a:pt x="14403" y="29026"/>
                    <a:pt x="14403" y="29503"/>
                  </a:cubicBezTo>
                  <a:lnTo>
                    <a:pt x="14403" y="70689"/>
                  </a:lnTo>
                  <a:cubicBezTo>
                    <a:pt x="14403" y="71026"/>
                    <a:pt x="14291" y="71391"/>
                    <a:pt x="13926" y="71503"/>
                  </a:cubicBezTo>
                  <a:cubicBezTo>
                    <a:pt x="12999" y="71981"/>
                    <a:pt x="12297" y="72907"/>
                    <a:pt x="12522" y="74086"/>
                  </a:cubicBezTo>
                  <a:cubicBezTo>
                    <a:pt x="12634" y="75013"/>
                    <a:pt x="13448" y="75827"/>
                    <a:pt x="14515" y="75939"/>
                  </a:cubicBezTo>
                  <a:cubicBezTo>
                    <a:pt x="14645" y="75962"/>
                    <a:pt x="14772" y="75974"/>
                    <a:pt x="14897" y="75974"/>
                  </a:cubicBezTo>
                  <a:cubicBezTo>
                    <a:pt x="16126" y="75974"/>
                    <a:pt x="17098" y="74894"/>
                    <a:pt x="17098" y="73721"/>
                  </a:cubicBezTo>
                  <a:cubicBezTo>
                    <a:pt x="17098" y="72682"/>
                    <a:pt x="16509" y="71840"/>
                    <a:pt x="15694" y="71503"/>
                  </a:cubicBezTo>
                  <a:cubicBezTo>
                    <a:pt x="15329" y="71391"/>
                    <a:pt x="15217" y="71026"/>
                    <a:pt x="15217" y="70689"/>
                  </a:cubicBezTo>
                  <a:lnTo>
                    <a:pt x="15217" y="29503"/>
                  </a:lnTo>
                  <a:cubicBezTo>
                    <a:pt x="15217" y="29026"/>
                    <a:pt x="15554" y="28577"/>
                    <a:pt x="16031" y="28577"/>
                  </a:cubicBezTo>
                  <a:cubicBezTo>
                    <a:pt x="23415" y="27875"/>
                    <a:pt x="29030" y="21783"/>
                    <a:pt x="29030" y="14287"/>
                  </a:cubicBezTo>
                  <a:cubicBezTo>
                    <a:pt x="29030" y="6398"/>
                    <a:pt x="22694" y="1"/>
                    <a:pt x="14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8136525" y="957350"/>
              <a:ext cx="391675" cy="392350"/>
            </a:xfrm>
            <a:custGeom>
              <a:avLst/>
              <a:gdLst/>
              <a:ahLst/>
              <a:cxnLst/>
              <a:rect l="l" t="t" r="r" b="b"/>
              <a:pathLst>
                <a:path w="15667" h="15694" extrusionOk="0">
                  <a:moveTo>
                    <a:pt x="7834" y="0"/>
                  </a:moveTo>
                  <a:cubicBezTo>
                    <a:pt x="3510" y="0"/>
                    <a:pt x="1" y="3509"/>
                    <a:pt x="1" y="7833"/>
                  </a:cubicBezTo>
                  <a:cubicBezTo>
                    <a:pt x="1" y="12185"/>
                    <a:pt x="3510" y="15694"/>
                    <a:pt x="7834" y="15694"/>
                  </a:cubicBezTo>
                  <a:cubicBezTo>
                    <a:pt x="12157" y="15694"/>
                    <a:pt x="15667" y="12185"/>
                    <a:pt x="15667" y="7833"/>
                  </a:cubicBezTo>
                  <a:cubicBezTo>
                    <a:pt x="15667" y="3509"/>
                    <a:pt x="12157" y="0"/>
                    <a:pt x="7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●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○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■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●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○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■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●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○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 2"/>
              <a:buChar char="■"/>
              <a:defRPr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2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7622" r="9534"/>
          <a:stretch/>
        </p:blipFill>
        <p:spPr>
          <a:xfrm>
            <a:off x="6607200" y="366350"/>
            <a:ext cx="2536801" cy="4242301"/>
          </a:xfrm>
          <a:prstGeom prst="rect">
            <a:avLst/>
          </a:prstGeom>
        </p:spPr>
      </p:pic>
      <p:sp>
        <p:nvSpPr>
          <p:cNvPr id="986" name="Google Shape;986;p29"/>
          <p:cNvSpPr txBox="1">
            <a:spLocks noGrp="1"/>
          </p:cNvSpPr>
          <p:nvPr>
            <p:ph type="ctrTitle"/>
          </p:nvPr>
        </p:nvSpPr>
        <p:spPr>
          <a:xfrm>
            <a:off x="715200" y="1672413"/>
            <a:ext cx="5517900" cy="23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n-lt"/>
              </a:rPr>
              <a:t>Data Analyst &amp; Data Scientist Logistics Technical Test</a:t>
            </a:r>
            <a:br>
              <a:rPr lang="en" dirty="0">
                <a:solidFill>
                  <a:schemeClr val="lt1"/>
                </a:solidFill>
                <a:latin typeface="+mn-lt"/>
              </a:rPr>
            </a:br>
            <a:r>
              <a:rPr lang="en" dirty="0">
                <a:solidFill>
                  <a:schemeClr val="lt1"/>
                </a:solidFill>
                <a:latin typeface="+mn-lt"/>
              </a:rPr>
              <a:t>BMG INDONESIA</a:t>
            </a:r>
            <a:endParaRPr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87" name="Google Shape;987;p29"/>
          <p:cNvSpPr txBox="1">
            <a:spLocks noGrp="1"/>
          </p:cNvSpPr>
          <p:nvPr>
            <p:ph type="subTitle" idx="1"/>
          </p:nvPr>
        </p:nvSpPr>
        <p:spPr>
          <a:xfrm>
            <a:off x="715130" y="4045438"/>
            <a:ext cx="551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Dubai Medium" panose="020B0603030403030204" pitchFamily="34" charset="-78"/>
              </a:rPr>
              <a:t>FACHMI MARIS F</a:t>
            </a:r>
          </a:p>
        </p:txBody>
      </p:sp>
      <p:sp>
        <p:nvSpPr>
          <p:cNvPr id="988" name="Google Shape;988;p29"/>
          <p:cNvSpPr/>
          <p:nvPr/>
        </p:nvSpPr>
        <p:spPr>
          <a:xfrm rot="10800000">
            <a:off x="6233100" y="-50000"/>
            <a:ext cx="374100" cy="156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29"/>
          <p:cNvGrpSpPr/>
          <p:nvPr/>
        </p:nvGrpSpPr>
        <p:grpSpPr>
          <a:xfrm>
            <a:off x="1154787" y="3798667"/>
            <a:ext cx="2419430" cy="1062312"/>
            <a:chOff x="1154787" y="3798667"/>
            <a:chExt cx="2419430" cy="1062312"/>
          </a:xfrm>
        </p:grpSpPr>
        <p:grpSp>
          <p:nvGrpSpPr>
            <p:cNvPr id="990" name="Google Shape;990;p29"/>
            <p:cNvGrpSpPr/>
            <p:nvPr/>
          </p:nvGrpSpPr>
          <p:grpSpPr>
            <a:xfrm>
              <a:off x="2204945" y="4356011"/>
              <a:ext cx="251697" cy="504968"/>
              <a:chOff x="3013775" y="4188704"/>
              <a:chExt cx="288842" cy="579490"/>
            </a:xfrm>
          </p:grpSpPr>
          <p:sp>
            <p:nvSpPr>
              <p:cNvPr id="991" name="Google Shape;991;p29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29"/>
            <p:cNvGrpSpPr/>
            <p:nvPr/>
          </p:nvGrpSpPr>
          <p:grpSpPr>
            <a:xfrm>
              <a:off x="3285375" y="3798667"/>
              <a:ext cx="288842" cy="579490"/>
              <a:chOff x="3013775" y="4188704"/>
              <a:chExt cx="288842" cy="579490"/>
            </a:xfrm>
          </p:grpSpPr>
          <p:sp>
            <p:nvSpPr>
              <p:cNvPr id="994" name="Google Shape;994;p29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9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29"/>
            <p:cNvGrpSpPr/>
            <p:nvPr/>
          </p:nvGrpSpPr>
          <p:grpSpPr>
            <a:xfrm>
              <a:off x="1154787" y="3897155"/>
              <a:ext cx="190636" cy="382521"/>
              <a:chOff x="3013775" y="4188704"/>
              <a:chExt cx="288842" cy="579490"/>
            </a:xfrm>
          </p:grpSpPr>
          <p:sp>
            <p:nvSpPr>
              <p:cNvPr id="997" name="Google Shape;997;p29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Kesimpulan</a:t>
            </a:r>
            <a:endParaRPr dirty="0">
              <a:latin typeface="+mn-lt"/>
            </a:endParaRPr>
          </a:p>
        </p:txBody>
      </p:sp>
      <p:sp>
        <p:nvSpPr>
          <p:cNvPr id="1514" name="Google Shape;1514;p51"/>
          <p:cNvSpPr txBox="1">
            <a:spLocks noGrp="1"/>
          </p:cNvSpPr>
          <p:nvPr>
            <p:ph type="subTitle" idx="1"/>
          </p:nvPr>
        </p:nvSpPr>
        <p:spPr>
          <a:xfrm>
            <a:off x="720000" y="1124984"/>
            <a:ext cx="7784490" cy="4101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1. Pada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penelitian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code python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persamaan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matrix covariance</a:t>
            </a: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2.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Berdasarkan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hasil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explore dataset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diketahui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bahwa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supplier `SUNITA CARRIERS PRIVATE LIMITED`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supplier yang paling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banyak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jumlah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perjalanan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secara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ontime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 dan juga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jumlah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perjalanan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secara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`delay`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dibanding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supplier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lainnya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. </a:t>
            </a: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3.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konteks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jumlah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jarak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tempuh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km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terbanyak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secara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ontime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`, supplier `EKTA TRANSPORT COMPANY`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sedangkan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jumlah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jarak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tempuh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paling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banyak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mengalami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`delay`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supplier `TRANS CARGO INDIA`</a:t>
            </a: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4.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melakukan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sortir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diketahui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bahwa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berdasarkan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waktu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input data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pertama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kali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yaitu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pada `1899-12-30`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5. Fitur-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fitur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mempengaruhi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kolom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target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antara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lain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GpsProvider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`,  `TRANSPORTATION_DISTANCE_IN_KM`,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vehicleType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`, dan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supplierNameCode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</a:t>
            </a:r>
          </a:p>
          <a:p>
            <a:pPr marL="1524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516" name="Google Shape;1516;p51"/>
          <p:cNvGrpSpPr/>
          <p:nvPr/>
        </p:nvGrpSpPr>
        <p:grpSpPr>
          <a:xfrm>
            <a:off x="5827290" y="3813724"/>
            <a:ext cx="1734380" cy="660004"/>
            <a:chOff x="5827290" y="3813724"/>
            <a:chExt cx="1734380" cy="660004"/>
          </a:xfrm>
        </p:grpSpPr>
        <p:grpSp>
          <p:nvGrpSpPr>
            <p:cNvPr id="1517" name="Google Shape;1517;p51"/>
            <p:cNvGrpSpPr/>
            <p:nvPr/>
          </p:nvGrpSpPr>
          <p:grpSpPr>
            <a:xfrm flipH="1">
              <a:off x="5827290" y="4108103"/>
              <a:ext cx="139707" cy="365625"/>
              <a:chOff x="7963875" y="796000"/>
              <a:chExt cx="725750" cy="1899350"/>
            </a:xfrm>
          </p:grpSpPr>
          <p:sp>
            <p:nvSpPr>
              <p:cNvPr id="1518" name="Google Shape;1518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51"/>
            <p:cNvGrpSpPr/>
            <p:nvPr/>
          </p:nvGrpSpPr>
          <p:grpSpPr>
            <a:xfrm flipH="1">
              <a:off x="7329430" y="3813724"/>
              <a:ext cx="232240" cy="607792"/>
              <a:chOff x="7963875" y="796000"/>
              <a:chExt cx="725750" cy="1899350"/>
            </a:xfrm>
          </p:grpSpPr>
          <p:sp>
            <p:nvSpPr>
              <p:cNvPr id="1521" name="Google Shape;1521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1"/>
          <p:cNvSpPr txBox="1">
            <a:spLocks noGrp="1"/>
          </p:cNvSpPr>
          <p:nvPr>
            <p:ph type="title"/>
          </p:nvPr>
        </p:nvSpPr>
        <p:spPr>
          <a:xfrm>
            <a:off x="720000" y="1492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Kesimpulan</a:t>
            </a:r>
            <a:endParaRPr dirty="0">
              <a:latin typeface="+mn-lt"/>
            </a:endParaRPr>
          </a:p>
        </p:txBody>
      </p:sp>
      <p:sp>
        <p:nvSpPr>
          <p:cNvPr id="1514" name="Google Shape;1514;p51"/>
          <p:cNvSpPr txBox="1">
            <a:spLocks noGrp="1"/>
          </p:cNvSpPr>
          <p:nvPr>
            <p:ph type="subTitle" idx="1"/>
          </p:nvPr>
        </p:nvSpPr>
        <p:spPr>
          <a:xfrm>
            <a:off x="720000" y="669772"/>
            <a:ext cx="7784490" cy="447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6. Pada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penilitian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machine learning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membandingkan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4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alghoritma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yaitu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1524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 Logistic Regression</a:t>
            </a:r>
          </a:p>
          <a:p>
            <a:pPr marL="1524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 SVM</a:t>
            </a:r>
          </a:p>
          <a:p>
            <a:pPr marL="1524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DecisionTreeClassifier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1524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 Random Forest</a:t>
            </a:r>
          </a:p>
          <a:p>
            <a:pPr marL="15240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diperoleh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hasil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bahwa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`Random Forest`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pilihan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tepat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karena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memiliki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`accuracy`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dibanding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algoritma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lain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meskipun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terjadi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overfiting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karena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training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memiliki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`accuracy`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sebesar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`94%` ,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namun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testing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accuracy`menurun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menjadi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`89%`. </a:t>
            </a:r>
          </a:p>
          <a:p>
            <a:pPr marL="1524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7.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Perbandingan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model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cara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cross validation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diperoleh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hasil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`Random Forest Classifier`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model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terbaik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menangani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dataset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karena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memiliki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`mean`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tertinggi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yaitu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`0.896440 ` dan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standar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deviasi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mendekati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0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yaitu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`0.008231`</a:t>
            </a:r>
          </a:p>
          <a:p>
            <a:pPr marL="1524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8.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Perbandingan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parameter baseline dan hyperparameter tunning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model `Random Forest`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adalah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parameter baseline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lebih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baik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karena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`accuracy`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training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yaitu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sebesar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`94%`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lebih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tinggi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dibanding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hasil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training hyperparameter yang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hanya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sebesar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`91%`</a:t>
            </a:r>
          </a:p>
          <a:p>
            <a:pPr marL="1524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&gt; 9. Model Inference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menunjukan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machine learning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melakukan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prediksi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diketahui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bahwa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8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10 data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hasil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nprediksi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sesuai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data inference</a:t>
            </a:r>
          </a:p>
        </p:txBody>
      </p:sp>
      <p:grpSp>
        <p:nvGrpSpPr>
          <p:cNvPr id="1516" name="Google Shape;1516;p51"/>
          <p:cNvGrpSpPr/>
          <p:nvPr/>
        </p:nvGrpSpPr>
        <p:grpSpPr>
          <a:xfrm>
            <a:off x="5827290" y="3813724"/>
            <a:ext cx="1734380" cy="660004"/>
            <a:chOff x="5827290" y="3813724"/>
            <a:chExt cx="1734380" cy="660004"/>
          </a:xfrm>
        </p:grpSpPr>
        <p:grpSp>
          <p:nvGrpSpPr>
            <p:cNvPr id="1517" name="Google Shape;1517;p51"/>
            <p:cNvGrpSpPr/>
            <p:nvPr/>
          </p:nvGrpSpPr>
          <p:grpSpPr>
            <a:xfrm flipH="1">
              <a:off x="5827290" y="4108103"/>
              <a:ext cx="139707" cy="365625"/>
              <a:chOff x="7963875" y="796000"/>
              <a:chExt cx="725750" cy="1899350"/>
            </a:xfrm>
          </p:grpSpPr>
          <p:sp>
            <p:nvSpPr>
              <p:cNvPr id="1518" name="Google Shape;1518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51"/>
            <p:cNvGrpSpPr/>
            <p:nvPr/>
          </p:nvGrpSpPr>
          <p:grpSpPr>
            <a:xfrm flipH="1">
              <a:off x="7329430" y="3813724"/>
              <a:ext cx="232240" cy="607792"/>
              <a:chOff x="7963875" y="796000"/>
              <a:chExt cx="725750" cy="1899350"/>
            </a:xfrm>
          </p:grpSpPr>
          <p:sp>
            <p:nvSpPr>
              <p:cNvPr id="1521" name="Google Shape;1521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54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1"/>
          <p:cNvSpPr txBox="1">
            <a:spLocks noGrp="1"/>
          </p:cNvSpPr>
          <p:nvPr>
            <p:ph type="title"/>
          </p:nvPr>
        </p:nvSpPr>
        <p:spPr>
          <a:xfrm>
            <a:off x="720000" y="1492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Improvemant Plant</a:t>
            </a:r>
            <a:endParaRPr dirty="0">
              <a:latin typeface="+mn-lt"/>
            </a:endParaRPr>
          </a:p>
        </p:txBody>
      </p:sp>
      <p:sp>
        <p:nvSpPr>
          <p:cNvPr id="1514" name="Google Shape;1514;p51"/>
          <p:cNvSpPr txBox="1">
            <a:spLocks noGrp="1"/>
          </p:cNvSpPr>
          <p:nvPr>
            <p:ph type="subTitle" idx="1"/>
          </p:nvPr>
        </p:nvSpPr>
        <p:spPr>
          <a:xfrm>
            <a:off x="720000" y="669772"/>
            <a:ext cx="7784490" cy="447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buAutoNum type="arabicPeriod"/>
            </a:pP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penelitian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masih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memiliki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ruang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penelitian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lebih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lanjut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namun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karena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keterbatasan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waktu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tidak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semua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tertuang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penelitian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381000" indent="-228600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masih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mengeksplore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dataset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apakah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material yang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dikirim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ontime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delaynya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pengiriman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membutuhkan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waktu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loading yang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berbeda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81000" indent="-228600">
              <a:buAutoNum type="arabicPeriod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Bila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masih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waktu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mungkin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ada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kesempatan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mencari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tahu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rute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mana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saja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sering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mengalami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delay dan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apakah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jenis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kenderaan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menentukan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ontime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atau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delaynya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suatu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pengiriman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81000" indent="-228600">
              <a:buAutoNum type="arabicPeriod"/>
            </a:pP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penelitian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dipertanyakan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apakah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gps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di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suatu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daerah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bisa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sulit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dilacak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maka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sering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mengalami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keterlambatan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atau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tidak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381000" indent="-228600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Dapatkah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kita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standar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supplier agar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sama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melaksanakan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>
                <a:solidFill>
                  <a:schemeClr val="tx1"/>
                </a:solidFill>
                <a:latin typeface="+mj-lt"/>
              </a:rPr>
              <a:t>pengiriman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516" name="Google Shape;1516;p51"/>
          <p:cNvGrpSpPr/>
          <p:nvPr/>
        </p:nvGrpSpPr>
        <p:grpSpPr>
          <a:xfrm>
            <a:off x="5827290" y="3813724"/>
            <a:ext cx="1734380" cy="660004"/>
            <a:chOff x="5827290" y="3813724"/>
            <a:chExt cx="1734380" cy="660004"/>
          </a:xfrm>
        </p:grpSpPr>
        <p:grpSp>
          <p:nvGrpSpPr>
            <p:cNvPr id="1517" name="Google Shape;1517;p51"/>
            <p:cNvGrpSpPr/>
            <p:nvPr/>
          </p:nvGrpSpPr>
          <p:grpSpPr>
            <a:xfrm flipH="1">
              <a:off x="5827290" y="4108103"/>
              <a:ext cx="139707" cy="365625"/>
              <a:chOff x="7963875" y="796000"/>
              <a:chExt cx="725750" cy="1899350"/>
            </a:xfrm>
          </p:grpSpPr>
          <p:sp>
            <p:nvSpPr>
              <p:cNvPr id="1518" name="Google Shape;1518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51"/>
            <p:cNvGrpSpPr/>
            <p:nvPr/>
          </p:nvGrpSpPr>
          <p:grpSpPr>
            <a:xfrm flipH="1">
              <a:off x="7329430" y="3813724"/>
              <a:ext cx="232240" cy="607792"/>
              <a:chOff x="7963875" y="796000"/>
              <a:chExt cx="725750" cy="1899350"/>
            </a:xfrm>
          </p:grpSpPr>
          <p:sp>
            <p:nvSpPr>
              <p:cNvPr id="1521" name="Google Shape;1521;p51"/>
              <p:cNvSpPr/>
              <p:nvPr/>
            </p:nvSpPr>
            <p:spPr>
              <a:xfrm>
                <a:off x="7963875" y="796000"/>
                <a:ext cx="725750" cy="1899350"/>
              </a:xfrm>
              <a:custGeom>
                <a:avLst/>
                <a:gdLst/>
                <a:ahLst/>
                <a:cxnLst/>
                <a:rect l="l" t="t" r="r" b="b"/>
                <a:pathLst>
                  <a:path w="29030" h="75974" extrusionOk="0">
                    <a:moveTo>
                      <a:pt x="14776" y="1"/>
                    </a:moveTo>
                    <a:cubicBezTo>
                      <a:pt x="14494" y="1"/>
                      <a:pt x="14211" y="9"/>
                      <a:pt x="13926" y="25"/>
                    </a:cubicBezTo>
                    <a:cubicBezTo>
                      <a:pt x="6795" y="502"/>
                      <a:pt x="1067" y="6230"/>
                      <a:pt x="590" y="13361"/>
                    </a:cubicBezTo>
                    <a:cubicBezTo>
                      <a:pt x="1" y="21193"/>
                      <a:pt x="5980" y="27875"/>
                      <a:pt x="13589" y="28577"/>
                    </a:cubicBezTo>
                    <a:cubicBezTo>
                      <a:pt x="14038" y="28577"/>
                      <a:pt x="14403" y="29026"/>
                      <a:pt x="14403" y="29503"/>
                    </a:cubicBezTo>
                    <a:lnTo>
                      <a:pt x="14403" y="70689"/>
                    </a:lnTo>
                    <a:cubicBezTo>
                      <a:pt x="14403" y="71026"/>
                      <a:pt x="14291" y="71391"/>
                      <a:pt x="13926" y="71503"/>
                    </a:cubicBezTo>
                    <a:cubicBezTo>
                      <a:pt x="12999" y="71981"/>
                      <a:pt x="12297" y="72907"/>
                      <a:pt x="12522" y="74086"/>
                    </a:cubicBezTo>
                    <a:cubicBezTo>
                      <a:pt x="12634" y="75013"/>
                      <a:pt x="13448" y="75827"/>
                      <a:pt x="14515" y="75939"/>
                    </a:cubicBezTo>
                    <a:cubicBezTo>
                      <a:pt x="14645" y="75962"/>
                      <a:pt x="14772" y="75974"/>
                      <a:pt x="14897" y="75974"/>
                    </a:cubicBezTo>
                    <a:cubicBezTo>
                      <a:pt x="16126" y="75974"/>
                      <a:pt x="17098" y="74894"/>
                      <a:pt x="17098" y="73721"/>
                    </a:cubicBezTo>
                    <a:cubicBezTo>
                      <a:pt x="17098" y="72682"/>
                      <a:pt x="16509" y="71840"/>
                      <a:pt x="15694" y="71503"/>
                    </a:cubicBezTo>
                    <a:cubicBezTo>
                      <a:pt x="15329" y="71391"/>
                      <a:pt x="15217" y="71026"/>
                      <a:pt x="15217" y="70689"/>
                    </a:cubicBezTo>
                    <a:lnTo>
                      <a:pt x="15217" y="29503"/>
                    </a:lnTo>
                    <a:cubicBezTo>
                      <a:pt x="15217" y="29026"/>
                      <a:pt x="15554" y="28577"/>
                      <a:pt x="16031" y="28577"/>
                    </a:cubicBezTo>
                    <a:cubicBezTo>
                      <a:pt x="23415" y="27875"/>
                      <a:pt x="29030" y="21783"/>
                      <a:pt x="29030" y="14287"/>
                    </a:cubicBezTo>
                    <a:cubicBezTo>
                      <a:pt x="29030" y="6398"/>
                      <a:pt x="22694" y="1"/>
                      <a:pt x="1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1"/>
              <p:cNvSpPr/>
              <p:nvPr/>
            </p:nvSpPr>
            <p:spPr>
              <a:xfrm>
                <a:off x="8136525" y="957350"/>
                <a:ext cx="3916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15694" extrusionOk="0">
                    <a:moveTo>
                      <a:pt x="7834" y="0"/>
                    </a:moveTo>
                    <a:cubicBezTo>
                      <a:pt x="3510" y="0"/>
                      <a:pt x="1" y="3509"/>
                      <a:pt x="1" y="7833"/>
                    </a:cubicBezTo>
                    <a:cubicBezTo>
                      <a:pt x="1" y="12185"/>
                      <a:pt x="3510" y="15694"/>
                      <a:pt x="7834" y="15694"/>
                    </a:cubicBezTo>
                    <a:cubicBezTo>
                      <a:pt x="12157" y="15694"/>
                      <a:pt x="15667" y="12185"/>
                      <a:pt x="15667" y="7833"/>
                    </a:cubicBezTo>
                    <a:cubicBezTo>
                      <a:pt x="15667" y="3509"/>
                      <a:pt x="12157" y="0"/>
                      <a:pt x="78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1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8"/>
          <p:cNvSpPr txBox="1">
            <a:spLocks noGrp="1"/>
          </p:cNvSpPr>
          <p:nvPr>
            <p:ph type="ctrTitle"/>
          </p:nvPr>
        </p:nvSpPr>
        <p:spPr>
          <a:xfrm>
            <a:off x="3704575" y="1066225"/>
            <a:ext cx="4154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THANKS</a:t>
            </a:r>
            <a:endParaRPr dirty="0">
              <a:latin typeface="+mn-lt"/>
            </a:endParaRPr>
          </a:p>
        </p:txBody>
      </p:sp>
      <p:pic>
        <p:nvPicPr>
          <p:cNvPr id="1404" name="Google Shape;140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750" r="31390"/>
          <a:stretch/>
        </p:blipFill>
        <p:spPr>
          <a:xfrm>
            <a:off x="374098" y="535000"/>
            <a:ext cx="2986276" cy="3861601"/>
          </a:xfrm>
          <a:prstGeom prst="rect">
            <a:avLst/>
          </a:prstGeom>
        </p:spPr>
      </p:pic>
      <p:grpSp>
        <p:nvGrpSpPr>
          <p:cNvPr id="1406" name="Google Shape;1406;p48"/>
          <p:cNvGrpSpPr/>
          <p:nvPr/>
        </p:nvGrpSpPr>
        <p:grpSpPr>
          <a:xfrm>
            <a:off x="7247687" y="98829"/>
            <a:ext cx="1271330" cy="1498815"/>
            <a:chOff x="7247687" y="98829"/>
            <a:chExt cx="1271330" cy="1498815"/>
          </a:xfrm>
        </p:grpSpPr>
        <p:grpSp>
          <p:nvGrpSpPr>
            <p:cNvPr id="1407" name="Google Shape;1407;p48"/>
            <p:cNvGrpSpPr/>
            <p:nvPr/>
          </p:nvGrpSpPr>
          <p:grpSpPr>
            <a:xfrm>
              <a:off x="8230175" y="1018154"/>
              <a:ext cx="288842" cy="579490"/>
              <a:chOff x="3013775" y="4188704"/>
              <a:chExt cx="288842" cy="579490"/>
            </a:xfrm>
          </p:grpSpPr>
          <p:sp>
            <p:nvSpPr>
              <p:cNvPr id="1408" name="Google Shape;1408;p48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0" name="Google Shape;1410;p48"/>
            <p:cNvGrpSpPr/>
            <p:nvPr/>
          </p:nvGrpSpPr>
          <p:grpSpPr>
            <a:xfrm>
              <a:off x="7875650" y="98829"/>
              <a:ext cx="288842" cy="579490"/>
              <a:chOff x="3013775" y="4188704"/>
              <a:chExt cx="288842" cy="579490"/>
            </a:xfrm>
          </p:grpSpPr>
          <p:sp>
            <p:nvSpPr>
              <p:cNvPr id="1411" name="Google Shape;1411;p48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8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48"/>
            <p:cNvGrpSpPr/>
            <p:nvPr/>
          </p:nvGrpSpPr>
          <p:grpSpPr>
            <a:xfrm>
              <a:off x="7247687" y="508230"/>
              <a:ext cx="190636" cy="382521"/>
              <a:chOff x="3013775" y="4188704"/>
              <a:chExt cx="288842" cy="579490"/>
            </a:xfrm>
          </p:grpSpPr>
          <p:sp>
            <p:nvSpPr>
              <p:cNvPr id="1414" name="Google Shape;1414;p48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40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Objectives</a:t>
            </a:r>
            <a:endParaRPr dirty="0">
              <a:latin typeface="+mn-lt"/>
            </a:endParaRPr>
          </a:p>
        </p:txBody>
      </p:sp>
      <p:sp>
        <p:nvSpPr>
          <p:cNvPr id="1043" name="Google Shape;1043;p32"/>
          <p:cNvSpPr txBox="1">
            <a:spLocks noGrp="1"/>
          </p:cNvSpPr>
          <p:nvPr>
            <p:ph type="body" idx="1"/>
          </p:nvPr>
        </p:nvSpPr>
        <p:spPr>
          <a:xfrm>
            <a:off x="794428" y="1093925"/>
            <a:ext cx="4026300" cy="18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Mampu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membuad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Python code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persamaan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Matrix Covariance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Mampu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mengolah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dataset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- Aggregating, grouping, sorting dan cleaning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klasifikasi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data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beberapa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algorithma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mengoptimalkan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logistic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n-lt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machine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44" name="Google Shape;104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110" t="30" r="16101" b="-29"/>
          <a:stretch/>
        </p:blipFill>
        <p:spPr>
          <a:xfrm>
            <a:off x="6519525" y="374100"/>
            <a:ext cx="2624400" cy="4795200"/>
          </a:xfrm>
          <a:prstGeom prst="rect">
            <a:avLst/>
          </a:prstGeom>
        </p:spPr>
      </p:pic>
      <p:sp>
        <p:nvSpPr>
          <p:cNvPr id="1045" name="Google Shape;1045;p32"/>
          <p:cNvSpPr/>
          <p:nvPr/>
        </p:nvSpPr>
        <p:spPr>
          <a:xfrm>
            <a:off x="5607225" y="374100"/>
            <a:ext cx="912300" cy="47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8"/>
          <p:cNvSpPr/>
          <p:nvPr/>
        </p:nvSpPr>
        <p:spPr>
          <a:xfrm>
            <a:off x="847275" y="640450"/>
            <a:ext cx="846300" cy="846300"/>
          </a:xfrm>
          <a:prstGeom prst="snip1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3" name="Google Shape;1163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6380225" y="374100"/>
            <a:ext cx="2782201" cy="423430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E266F4-F063-E48E-689E-7C25AE6E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93" y="-113976"/>
            <a:ext cx="3828171" cy="1129340"/>
          </a:xfrm>
        </p:spPr>
        <p:txBody>
          <a:bodyPr/>
          <a:lstStyle/>
          <a:p>
            <a:pPr algn="ctr"/>
            <a:r>
              <a:rPr lang="en-US" sz="2400" dirty="0">
                <a:latin typeface="+mn-lt"/>
              </a:rPr>
              <a:t>DATASET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57DE109-6CB6-B83C-A30E-EFCB1E94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78857"/>
              </p:ext>
            </p:extLst>
          </p:nvPr>
        </p:nvGraphicFramePr>
        <p:xfrm>
          <a:off x="151191" y="537698"/>
          <a:ext cx="5957974" cy="459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54">
                  <a:extLst>
                    <a:ext uri="{9D8B030D-6E8A-4147-A177-3AD203B41FA5}">
                      <a16:colId xmlns:a16="http://schemas.microsoft.com/office/drawing/2014/main" val="2699523315"/>
                    </a:ext>
                  </a:extLst>
                </a:gridCol>
                <a:gridCol w="4053920">
                  <a:extLst>
                    <a:ext uri="{9D8B030D-6E8A-4147-A177-3AD203B41FA5}">
                      <a16:colId xmlns:a16="http://schemas.microsoft.com/office/drawing/2014/main" val="2739166195"/>
                    </a:ext>
                  </a:extLst>
                </a:gridCol>
              </a:tblGrid>
              <a:tr h="315945">
                <a:tc>
                  <a:txBody>
                    <a:bodyPr/>
                    <a:lstStyle/>
                    <a:p>
                      <a:r>
                        <a:rPr lang="en-US" sz="1100" dirty="0"/>
                        <a:t>Column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752261361"/>
                  </a:ext>
                </a:extLst>
              </a:tr>
              <a:tr h="312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GpsProvider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Penyedia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layanan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GPS yang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digunakan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melacak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kendaraan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16482634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BookingID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identifikasi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setiap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pemesanan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459717262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Market/Regular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sv-SE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Menunjukkan apakah perjalanan tersebut merupakan bagian dari kategori "Market" atau "Regular</a:t>
                      </a: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139855971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BookingID_Date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Tanggal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pemesanan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639896498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vehicle_no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registrasi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kendaraan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8346196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Origin_Location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Lokasi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28050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Destination_Location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Lokasi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tujuan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60599884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Org_lat_lon</a:t>
                      </a:r>
                      <a:r>
                        <a:rPr lang="fr-F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fr-F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Des_lat_lon</a:t>
                      </a:r>
                      <a:endParaRPr lang="fr-F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Koordinat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geografis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lintang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bujur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lokasi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tujuan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865541067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Data_Ping_time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Waktu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ketika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ping 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sinyal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diterima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kendaraan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42543234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Planned_ETA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Perkiraan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waktu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kedatangan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direncanakan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9571090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8"/>
          <p:cNvSpPr/>
          <p:nvPr/>
        </p:nvSpPr>
        <p:spPr>
          <a:xfrm>
            <a:off x="847275" y="640450"/>
            <a:ext cx="846300" cy="846300"/>
          </a:xfrm>
          <a:prstGeom prst="snip1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3" name="Google Shape;1163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6380225" y="374100"/>
            <a:ext cx="2782201" cy="423430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E266F4-F063-E48E-689E-7C25AE6E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93" y="-113976"/>
            <a:ext cx="3828171" cy="1129340"/>
          </a:xfrm>
        </p:spPr>
        <p:txBody>
          <a:bodyPr/>
          <a:lstStyle/>
          <a:p>
            <a:pPr algn="ctr"/>
            <a:r>
              <a:rPr lang="en-US" sz="2400" dirty="0">
                <a:latin typeface="+mn-lt"/>
              </a:rPr>
              <a:t>DATASET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57DE109-6CB6-B83C-A30E-EFCB1E94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77920"/>
              </p:ext>
            </p:extLst>
          </p:nvPr>
        </p:nvGraphicFramePr>
        <p:xfrm>
          <a:off x="397610" y="567983"/>
          <a:ext cx="5465135" cy="439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631">
                  <a:extLst>
                    <a:ext uri="{9D8B030D-6E8A-4147-A177-3AD203B41FA5}">
                      <a16:colId xmlns:a16="http://schemas.microsoft.com/office/drawing/2014/main" val="2699523315"/>
                    </a:ext>
                  </a:extLst>
                </a:gridCol>
                <a:gridCol w="4113504">
                  <a:extLst>
                    <a:ext uri="{9D8B030D-6E8A-4147-A177-3AD203B41FA5}">
                      <a16:colId xmlns:a16="http://schemas.microsoft.com/office/drawing/2014/main" val="2739166195"/>
                    </a:ext>
                  </a:extLst>
                </a:gridCol>
              </a:tblGrid>
              <a:tr h="187412">
                <a:tc>
                  <a:txBody>
                    <a:bodyPr/>
                    <a:lstStyle/>
                    <a:p>
                      <a:r>
                        <a:rPr lang="en-US" sz="1100" dirty="0"/>
                        <a:t>Column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752261361"/>
                  </a:ext>
                </a:extLst>
              </a:tr>
              <a:tr h="390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Current_Location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fi-FI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Lokasi saat ini dari kendaraan</a:t>
                      </a: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164826340"/>
                  </a:ext>
                </a:extLst>
              </a:tr>
              <a:tr h="223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actual_eta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Waktu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kedatangan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aktual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459717262"/>
                  </a:ext>
                </a:extLst>
              </a:tr>
              <a:tr h="390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Curr_lat dan Curr_lon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Koordinat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geografis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saat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kendaraan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139855971"/>
                  </a:ext>
                </a:extLst>
              </a:tr>
              <a:tr h="390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ontime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delay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apakah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tepat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waktu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mengalami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keterlambatan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639896498"/>
                  </a:ext>
                </a:extLst>
              </a:tr>
              <a:tr h="893849">
                <a:tc>
                  <a:txBody>
                    <a:bodyPr/>
                    <a:lstStyle/>
                    <a:p>
                      <a:r>
                        <a:rPr lang="fr-F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OriginLocation_Code</a:t>
                      </a:r>
                      <a:r>
                        <a:rPr lang="fr-F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</a:t>
                      </a:r>
                      <a:r>
                        <a:rPr lang="fr-FR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DestinationLocation_Code</a:t>
                      </a:r>
                      <a:endParaRPr lang="fr-FR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Kode untuk lokasi asal dan tujuan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8346196"/>
                  </a:ext>
                </a:extLst>
              </a:tr>
              <a:tr h="726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trip_start_date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trip_end_date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Tanggal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awal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akhir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endParaRPr lang="es-E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280507"/>
                  </a:ext>
                </a:extLst>
              </a:tr>
              <a:tr h="726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TRANSPORTATION_DISTANCE_IN_KM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Jarak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kilometer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60599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6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8"/>
          <p:cNvSpPr/>
          <p:nvPr/>
        </p:nvSpPr>
        <p:spPr>
          <a:xfrm>
            <a:off x="847275" y="640450"/>
            <a:ext cx="846300" cy="846300"/>
          </a:xfrm>
          <a:prstGeom prst="snip1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3" name="Google Shape;1163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6380225" y="374100"/>
            <a:ext cx="2782201" cy="423430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E266F4-F063-E48E-689E-7C25AE6E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93" y="-113976"/>
            <a:ext cx="3828171" cy="1129340"/>
          </a:xfrm>
        </p:spPr>
        <p:txBody>
          <a:bodyPr/>
          <a:lstStyle/>
          <a:p>
            <a:pPr algn="ctr"/>
            <a:r>
              <a:rPr lang="en-US" sz="2400" dirty="0">
                <a:latin typeface="+mn-lt"/>
              </a:rPr>
              <a:t>DATASET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57DE109-6CB6-B83C-A30E-EFCB1E94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91336"/>
              </p:ext>
            </p:extLst>
          </p:nvPr>
        </p:nvGraphicFramePr>
        <p:xfrm>
          <a:off x="147746" y="495721"/>
          <a:ext cx="5964863" cy="373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647">
                  <a:extLst>
                    <a:ext uri="{9D8B030D-6E8A-4147-A177-3AD203B41FA5}">
                      <a16:colId xmlns:a16="http://schemas.microsoft.com/office/drawing/2014/main" val="2699523315"/>
                    </a:ext>
                  </a:extLst>
                </a:gridCol>
                <a:gridCol w="4011216">
                  <a:extLst>
                    <a:ext uri="{9D8B030D-6E8A-4147-A177-3AD203B41FA5}">
                      <a16:colId xmlns:a16="http://schemas.microsoft.com/office/drawing/2014/main" val="2739166195"/>
                    </a:ext>
                  </a:extLst>
                </a:gridCol>
              </a:tblGrid>
              <a:tr h="323775">
                <a:tc>
                  <a:txBody>
                    <a:bodyPr/>
                    <a:lstStyle/>
                    <a:p>
                      <a:r>
                        <a:rPr lang="en-US" sz="1100" dirty="0"/>
                        <a:t>Column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752261361"/>
                  </a:ext>
                </a:extLst>
              </a:tr>
              <a:tr h="320082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vehicleType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Jenis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kendaraan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digunakan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164826340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Minimum_kms_to_be_covered_in_a_day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minimum kilometer yang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harus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ditempuh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sehari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459717262"/>
                  </a:ext>
                </a:extLst>
              </a:tr>
              <a:tr h="728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Driver_Name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Driver_MobileNo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Nama dan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telepon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pengemudi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1139855971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customerID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customerNameCode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 dan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kode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nama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pelanggan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2639896498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supplierID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supplierNameCode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 dan kode nama pemasok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8346196"/>
                  </a:ext>
                </a:extLst>
              </a:tr>
              <a:tr h="323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Planned_ETA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Perkiraan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waktu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kedatangan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direncanakan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37280507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Material Shipped</a:t>
                      </a:r>
                    </a:p>
                  </a:txBody>
                  <a:tcPr marL="70900" marR="70900" marT="35450" marB="354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Jarak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perjalanan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kilometer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0900" marR="70900" marT="35450" marB="35450"/>
                </a:tc>
                <a:extLst>
                  <a:ext uri="{0D108BD9-81ED-4DB2-BD59-A6C34878D82A}">
                    <a16:rowId xmlns:a16="http://schemas.microsoft.com/office/drawing/2014/main" val="360599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5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EXPLORATORY DATA ANALYSIS (EDA)</a:t>
            </a: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94A02-93A0-DA47-D07A-CA5DCF1F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3" y="1093925"/>
            <a:ext cx="3238500" cy="32385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46D48-F36E-E192-9DBD-46640A3FB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86166"/>
              </p:ext>
            </p:extLst>
          </p:nvPr>
        </p:nvGraphicFramePr>
        <p:xfrm>
          <a:off x="3326113" y="1328123"/>
          <a:ext cx="2617487" cy="15293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3554">
                  <a:extLst>
                    <a:ext uri="{9D8B030D-6E8A-4147-A177-3AD203B41FA5}">
                      <a16:colId xmlns:a16="http://schemas.microsoft.com/office/drawing/2014/main" val="1041159518"/>
                    </a:ext>
                  </a:extLst>
                </a:gridCol>
                <a:gridCol w="1533933">
                  <a:extLst>
                    <a:ext uri="{9D8B030D-6E8A-4147-A177-3AD203B41FA5}">
                      <a16:colId xmlns:a16="http://schemas.microsoft.com/office/drawing/2014/main" val="936047593"/>
                    </a:ext>
                  </a:extLst>
                </a:gridCol>
              </a:tblGrid>
              <a:tr h="4711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 Name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Pengiriman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Ontime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1698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SUNITA CARRIERS PRIVATE LIMITED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172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89274675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S TRANSPORTS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161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803376959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 TRANSPORTS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120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5410754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D78D65-B31B-9902-9381-554C5617F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50983"/>
              </p:ext>
            </p:extLst>
          </p:nvPr>
        </p:nvGraphicFramePr>
        <p:xfrm>
          <a:off x="6213549" y="1328123"/>
          <a:ext cx="2617487" cy="15293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3554">
                  <a:extLst>
                    <a:ext uri="{9D8B030D-6E8A-4147-A177-3AD203B41FA5}">
                      <a16:colId xmlns:a16="http://schemas.microsoft.com/office/drawing/2014/main" val="1041159518"/>
                    </a:ext>
                  </a:extLst>
                </a:gridCol>
                <a:gridCol w="1533933">
                  <a:extLst>
                    <a:ext uri="{9D8B030D-6E8A-4147-A177-3AD203B41FA5}">
                      <a16:colId xmlns:a16="http://schemas.microsoft.com/office/drawing/2014/main" val="936047593"/>
                    </a:ext>
                  </a:extLst>
                </a:gridCol>
              </a:tblGrid>
              <a:tr h="4711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 Name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Pengiriman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Delay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1698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SUNITA CARRIERS PRIVATE LIMITED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321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89274675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S TRANSPORTS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314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803376959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Unknown</a:t>
                      </a:r>
                      <a:endParaRPr lang="en-US" sz="9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251</a:t>
                      </a:r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5410754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336EA0-48A2-91A3-7535-A715145B58B2}"/>
              </a:ext>
            </a:extLst>
          </p:cNvPr>
          <p:cNvSpPr txBox="1"/>
          <p:nvPr/>
        </p:nvSpPr>
        <p:spPr>
          <a:xfrm>
            <a:off x="3723441" y="3282043"/>
            <a:ext cx="498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SUNITA CARRIERS PRIVATE LIMITED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menjadi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Supplier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pringkat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pertama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dengan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jumlah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pengiriman</a:t>
            </a:r>
            <a:r>
              <a:rPr lang="en-US" sz="1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ontime</a:t>
            </a: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pengiriman</a:t>
            </a: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delay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EXPLORATORY DATA ANALYSIS (EDA)</a:t>
            </a:r>
            <a:endParaRPr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46D48-F36E-E192-9DBD-46640A3FB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15157"/>
              </p:ext>
            </p:extLst>
          </p:nvPr>
        </p:nvGraphicFramePr>
        <p:xfrm>
          <a:off x="312964" y="1445160"/>
          <a:ext cx="3880447" cy="13850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46514">
                  <a:extLst>
                    <a:ext uri="{9D8B030D-6E8A-4147-A177-3AD203B41FA5}">
                      <a16:colId xmlns:a16="http://schemas.microsoft.com/office/drawing/2014/main" val="1041159518"/>
                    </a:ext>
                  </a:extLst>
                </a:gridCol>
                <a:gridCol w="1533933">
                  <a:extLst>
                    <a:ext uri="{9D8B030D-6E8A-4147-A177-3AD203B41FA5}">
                      <a16:colId xmlns:a16="http://schemas.microsoft.com/office/drawing/2014/main" val="936047593"/>
                    </a:ext>
                  </a:extLst>
                </a:gridCol>
              </a:tblGrid>
              <a:tr h="4711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 Name</a:t>
                      </a: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60480.00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Jarak </a:t>
                      </a:r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Tempuh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Ontime(Km)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1698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EKTA TRANSPORT COMPANY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89964</a:t>
                      </a:r>
                      <a:endParaRPr lang="en-US" sz="8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89274675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 CARGO INDIA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63530</a:t>
                      </a:r>
                      <a:endParaRPr lang="en-US" sz="8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803376959"/>
                  </a:ext>
                </a:extLst>
              </a:tr>
              <a:tr h="26265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KRC Logistics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60480</a:t>
                      </a:r>
                      <a:endParaRPr lang="en-US" sz="8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5410754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336EA0-48A2-91A3-7535-A715145B58B2}"/>
              </a:ext>
            </a:extLst>
          </p:cNvPr>
          <p:cNvSpPr txBox="1"/>
          <p:nvPr/>
        </p:nvSpPr>
        <p:spPr>
          <a:xfrm>
            <a:off x="2507381" y="2953687"/>
            <a:ext cx="412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Supplier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12E96C-2D2E-6BD2-58B9-95474BC43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1051"/>
              </p:ext>
            </p:extLst>
          </p:nvPr>
        </p:nvGraphicFramePr>
        <p:xfrm>
          <a:off x="4572000" y="1445160"/>
          <a:ext cx="4129238" cy="14189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04185">
                  <a:extLst>
                    <a:ext uri="{9D8B030D-6E8A-4147-A177-3AD203B41FA5}">
                      <a16:colId xmlns:a16="http://schemas.microsoft.com/office/drawing/2014/main" val="1041159518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936047593"/>
                    </a:ext>
                  </a:extLst>
                </a:gridCol>
              </a:tblGrid>
              <a:tr h="41677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Supplier Name</a:t>
                      </a: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60480.00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Jumlah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Jarak </a:t>
                      </a:r>
                      <a:r>
                        <a:rPr lang="en-US" sz="11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Tempuh</a:t>
                      </a: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Delay(Km)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863" marR="54863" marT="27431" marB="27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1698"/>
                  </a:ext>
                </a:extLst>
              </a:tr>
              <a:tr h="34375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 CARGO INDIA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378475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89274675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EKTA TRANSPORT COMPANY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318670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803376959"/>
                  </a:ext>
                </a:extLst>
              </a:tr>
              <a:tr h="232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Unknown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273800</a:t>
                      </a:r>
                      <a:endParaRPr lang="en-US" sz="1200" dirty="0"/>
                    </a:p>
                  </a:txBody>
                  <a:tcPr marL="54863" marR="54863" marT="27431" marB="27431"/>
                </a:tc>
                <a:extLst>
                  <a:ext uri="{0D108BD9-81ED-4DB2-BD59-A6C34878D82A}">
                    <a16:rowId xmlns:a16="http://schemas.microsoft.com/office/drawing/2014/main" val="35410754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EFB0B-1B35-81F6-797D-C589BE1C5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10717"/>
              </p:ext>
            </p:extLst>
          </p:nvPr>
        </p:nvGraphicFramePr>
        <p:xfrm>
          <a:off x="494096" y="3880595"/>
          <a:ext cx="1921845" cy="741680"/>
        </p:xfrm>
        <a:graphic>
          <a:graphicData uri="http://schemas.openxmlformats.org/drawingml/2006/table">
            <a:tbl>
              <a:tblPr firstRow="1" bandRow="1">
                <a:tableStyleId>{AE4CB7A1-2859-45F7-934B-BC7D7D8B300E}</a:tableStyleId>
              </a:tblPr>
              <a:tblGrid>
                <a:gridCol w="1921845">
                  <a:extLst>
                    <a:ext uri="{9D8B030D-6E8A-4147-A177-3AD203B41FA5}">
                      <a16:colId xmlns:a16="http://schemas.microsoft.com/office/drawing/2014/main" val="395031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trip_start_date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1899-12-30 00:00:00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2172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ECE7464-27D3-EF3D-5B70-81F39D52D67B}"/>
              </a:ext>
            </a:extLst>
          </p:cNvPr>
          <p:cNvSpPr/>
          <p:nvPr/>
        </p:nvSpPr>
        <p:spPr>
          <a:xfrm>
            <a:off x="2589195" y="4107264"/>
            <a:ext cx="529390" cy="28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7E779-A5FC-0BA7-79E1-42891BF6C3AD}"/>
              </a:ext>
            </a:extLst>
          </p:cNvPr>
          <p:cNvSpPr txBox="1"/>
          <p:nvPr/>
        </p:nvSpPr>
        <p:spPr>
          <a:xfrm>
            <a:off x="3291839" y="4084771"/>
            <a:ext cx="402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sortir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perjalalan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1899</a:t>
            </a:r>
          </a:p>
        </p:txBody>
      </p:sp>
    </p:spTree>
    <p:extLst>
      <p:ext uri="{BB962C8B-B14F-4D97-AF65-F5344CB8AC3E}">
        <p14:creationId xmlns:p14="http://schemas.microsoft.com/office/powerpoint/2010/main" val="133376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42"/>
          <p:cNvGrpSpPr/>
          <p:nvPr/>
        </p:nvGrpSpPr>
        <p:grpSpPr>
          <a:xfrm>
            <a:off x="6808140" y="3823772"/>
            <a:ext cx="1376123" cy="932018"/>
            <a:chOff x="6808140" y="3823772"/>
            <a:chExt cx="1376123" cy="932018"/>
          </a:xfrm>
        </p:grpSpPr>
        <p:grpSp>
          <p:nvGrpSpPr>
            <p:cNvPr id="1243" name="Google Shape;1243;p42"/>
            <p:cNvGrpSpPr/>
            <p:nvPr/>
          </p:nvGrpSpPr>
          <p:grpSpPr>
            <a:xfrm>
              <a:off x="7583265" y="4264788"/>
              <a:ext cx="244736" cy="491002"/>
              <a:chOff x="3013775" y="4188704"/>
              <a:chExt cx="288842" cy="579490"/>
            </a:xfrm>
          </p:grpSpPr>
          <p:sp>
            <p:nvSpPr>
              <p:cNvPr id="1244" name="Google Shape;1244;p4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" name="Google Shape;1246;p42"/>
            <p:cNvGrpSpPr/>
            <p:nvPr/>
          </p:nvGrpSpPr>
          <p:grpSpPr>
            <a:xfrm>
              <a:off x="8022970" y="3823772"/>
              <a:ext cx="161293" cy="323342"/>
              <a:chOff x="8502607" y="4039472"/>
              <a:chExt cx="161293" cy="323342"/>
            </a:xfrm>
          </p:grpSpPr>
          <p:sp>
            <p:nvSpPr>
              <p:cNvPr id="1247" name="Google Shape;1247;p42"/>
              <p:cNvSpPr/>
              <p:nvPr/>
            </p:nvSpPr>
            <p:spPr>
              <a:xfrm>
                <a:off x="8502607" y="40394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8541003" y="40753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" name="Google Shape;1249;p42"/>
            <p:cNvGrpSpPr/>
            <p:nvPr/>
          </p:nvGrpSpPr>
          <p:grpSpPr>
            <a:xfrm>
              <a:off x="6808140" y="4082113"/>
              <a:ext cx="244736" cy="491002"/>
              <a:chOff x="3013775" y="4188704"/>
              <a:chExt cx="288842" cy="579490"/>
            </a:xfrm>
          </p:grpSpPr>
          <p:sp>
            <p:nvSpPr>
              <p:cNvPr id="1250" name="Google Shape;1250;p4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222D346-F125-DB82-61C3-BA76D403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56" y="1088364"/>
            <a:ext cx="2219025" cy="1772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9A848-64AA-56BD-28BD-7F5091BB5508}"/>
              </a:ext>
            </a:extLst>
          </p:cNvPr>
          <p:cNvSpPr txBox="1"/>
          <p:nvPr/>
        </p:nvSpPr>
        <p:spPr>
          <a:xfrm>
            <a:off x="1940274" y="2834569"/>
            <a:ext cx="1672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Google Shape;1186;p40">
            <a:extLst>
              <a:ext uri="{FF2B5EF4-FFF2-40B4-BE49-F238E27FC236}">
                <a16:creationId xmlns:a16="http://schemas.microsoft.com/office/drawing/2014/main" id="{311FEF31-33A7-3D79-FCEA-037D66C49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9418" y="284035"/>
            <a:ext cx="6620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+mn-lt"/>
              </a:rPr>
              <a:t>Perbandingan</a:t>
            </a:r>
            <a:r>
              <a:rPr lang="en-US" sz="1800" dirty="0">
                <a:latin typeface="+mn-lt"/>
              </a:rPr>
              <a:t> 4 Model </a:t>
            </a:r>
            <a:r>
              <a:rPr lang="en-US" sz="1800" dirty="0" err="1">
                <a:latin typeface="+mn-lt"/>
              </a:rPr>
              <a:t>Alghoritma</a:t>
            </a:r>
            <a:r>
              <a:rPr lang="en-US" sz="1800" dirty="0">
                <a:latin typeface="+mn-lt"/>
              </a:rPr>
              <a:t> Machine Learning</a:t>
            </a:r>
            <a:endParaRPr sz="18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ABE8F-7CD3-4094-6F55-7564E719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07" y="1088364"/>
            <a:ext cx="2219025" cy="1772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9F997A-BDCC-0021-4D55-C09E23A7C0A9}"/>
              </a:ext>
            </a:extLst>
          </p:cNvPr>
          <p:cNvSpPr txBox="1"/>
          <p:nvPr/>
        </p:nvSpPr>
        <p:spPr>
          <a:xfrm>
            <a:off x="4954024" y="2834568"/>
            <a:ext cx="1140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A7C64B-E521-EDA9-6879-1A63B78D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55" y="3116037"/>
            <a:ext cx="2219025" cy="1772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B5BC9-9EA3-A278-F850-2BC174C760A1}"/>
              </a:ext>
            </a:extLst>
          </p:cNvPr>
          <p:cNvSpPr txBox="1"/>
          <p:nvPr/>
        </p:nvSpPr>
        <p:spPr>
          <a:xfrm>
            <a:off x="2119418" y="4843053"/>
            <a:ext cx="1672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627679-5F0C-84FD-2936-F6B84B2A2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907" y="3016918"/>
            <a:ext cx="2219025" cy="17725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AFFDF-FBB1-ABAA-E1FA-A4E168F46E7A}"/>
              </a:ext>
            </a:extLst>
          </p:cNvPr>
          <p:cNvSpPr txBox="1"/>
          <p:nvPr/>
        </p:nvSpPr>
        <p:spPr>
          <a:xfrm>
            <a:off x="4687926" y="4755790"/>
            <a:ext cx="1672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42"/>
          <p:cNvGrpSpPr/>
          <p:nvPr/>
        </p:nvGrpSpPr>
        <p:grpSpPr>
          <a:xfrm>
            <a:off x="6808140" y="3823772"/>
            <a:ext cx="1376123" cy="932018"/>
            <a:chOff x="6808140" y="3823772"/>
            <a:chExt cx="1376123" cy="932018"/>
          </a:xfrm>
        </p:grpSpPr>
        <p:grpSp>
          <p:nvGrpSpPr>
            <p:cNvPr id="1243" name="Google Shape;1243;p42"/>
            <p:cNvGrpSpPr/>
            <p:nvPr/>
          </p:nvGrpSpPr>
          <p:grpSpPr>
            <a:xfrm>
              <a:off x="7583265" y="4264788"/>
              <a:ext cx="244736" cy="491002"/>
              <a:chOff x="3013775" y="4188704"/>
              <a:chExt cx="288842" cy="579490"/>
            </a:xfrm>
          </p:grpSpPr>
          <p:sp>
            <p:nvSpPr>
              <p:cNvPr id="1244" name="Google Shape;1244;p4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" name="Google Shape;1246;p42"/>
            <p:cNvGrpSpPr/>
            <p:nvPr/>
          </p:nvGrpSpPr>
          <p:grpSpPr>
            <a:xfrm>
              <a:off x="8022970" y="3823772"/>
              <a:ext cx="161293" cy="323342"/>
              <a:chOff x="8502607" y="4039472"/>
              <a:chExt cx="161293" cy="323342"/>
            </a:xfrm>
          </p:grpSpPr>
          <p:sp>
            <p:nvSpPr>
              <p:cNvPr id="1247" name="Google Shape;1247;p42"/>
              <p:cNvSpPr/>
              <p:nvPr/>
            </p:nvSpPr>
            <p:spPr>
              <a:xfrm>
                <a:off x="8502607" y="4039472"/>
                <a:ext cx="161293" cy="323342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8541003" y="4075353"/>
                <a:ext cx="87822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" name="Google Shape;1249;p42"/>
            <p:cNvGrpSpPr/>
            <p:nvPr/>
          </p:nvGrpSpPr>
          <p:grpSpPr>
            <a:xfrm>
              <a:off x="6808140" y="4082113"/>
              <a:ext cx="244736" cy="491002"/>
              <a:chOff x="3013775" y="4188704"/>
              <a:chExt cx="288842" cy="579490"/>
            </a:xfrm>
          </p:grpSpPr>
          <p:sp>
            <p:nvSpPr>
              <p:cNvPr id="1250" name="Google Shape;1250;p42"/>
              <p:cNvSpPr/>
              <p:nvPr/>
            </p:nvSpPr>
            <p:spPr>
              <a:xfrm>
                <a:off x="3013775" y="4188704"/>
                <a:ext cx="288842" cy="579490"/>
              </a:xfrm>
              <a:custGeom>
                <a:avLst/>
                <a:gdLst/>
                <a:ahLst/>
                <a:cxnLst/>
                <a:rect l="l" t="t" r="r" b="b"/>
                <a:pathLst>
                  <a:path w="89982" h="180386" extrusionOk="0">
                    <a:moveTo>
                      <a:pt x="45799" y="1"/>
                    </a:moveTo>
                    <a:cubicBezTo>
                      <a:pt x="44926" y="1"/>
                      <a:pt x="44048" y="26"/>
                      <a:pt x="43164" y="77"/>
                    </a:cubicBezTo>
                    <a:cubicBezTo>
                      <a:pt x="21060" y="1556"/>
                      <a:pt x="3308" y="19309"/>
                      <a:pt x="1828" y="41412"/>
                    </a:cubicBezTo>
                    <a:cubicBezTo>
                      <a:pt x="1" y="65692"/>
                      <a:pt x="18536" y="86403"/>
                      <a:pt x="42119" y="88578"/>
                    </a:cubicBezTo>
                    <a:cubicBezTo>
                      <a:pt x="43599" y="88578"/>
                      <a:pt x="44643" y="89971"/>
                      <a:pt x="44643" y="91450"/>
                    </a:cubicBezTo>
                    <a:lnTo>
                      <a:pt x="44643" y="163940"/>
                    </a:lnTo>
                    <a:cubicBezTo>
                      <a:pt x="44643" y="165071"/>
                      <a:pt x="44295" y="166115"/>
                      <a:pt x="43164" y="166464"/>
                    </a:cubicBezTo>
                    <a:cubicBezTo>
                      <a:pt x="40292" y="167943"/>
                      <a:pt x="38116" y="170815"/>
                      <a:pt x="38813" y="174470"/>
                    </a:cubicBezTo>
                    <a:cubicBezTo>
                      <a:pt x="39248" y="177341"/>
                      <a:pt x="41771" y="179952"/>
                      <a:pt x="44991" y="180300"/>
                    </a:cubicBezTo>
                    <a:cubicBezTo>
                      <a:pt x="45353" y="180358"/>
                      <a:pt x="45711" y="180386"/>
                      <a:pt x="46062" y="180386"/>
                    </a:cubicBezTo>
                    <a:cubicBezTo>
                      <a:pt x="49926" y="180386"/>
                      <a:pt x="52997" y="177015"/>
                      <a:pt x="52997" y="173425"/>
                    </a:cubicBezTo>
                    <a:cubicBezTo>
                      <a:pt x="52997" y="170118"/>
                      <a:pt x="51170" y="167595"/>
                      <a:pt x="48646" y="166464"/>
                    </a:cubicBezTo>
                    <a:cubicBezTo>
                      <a:pt x="47515" y="166115"/>
                      <a:pt x="47167" y="165071"/>
                      <a:pt x="47167" y="163940"/>
                    </a:cubicBezTo>
                    <a:lnTo>
                      <a:pt x="47167" y="91450"/>
                    </a:lnTo>
                    <a:cubicBezTo>
                      <a:pt x="47167" y="89971"/>
                      <a:pt x="48298" y="88578"/>
                      <a:pt x="49690" y="88578"/>
                    </a:cubicBezTo>
                    <a:cubicBezTo>
                      <a:pt x="72577" y="86403"/>
                      <a:pt x="89982" y="67519"/>
                      <a:pt x="89982" y="44284"/>
                    </a:cubicBezTo>
                    <a:cubicBezTo>
                      <a:pt x="89982" y="19830"/>
                      <a:pt x="70343" y="1"/>
                      <a:pt x="45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3082547" y="4252973"/>
                <a:ext cx="157271" cy="155999"/>
              </a:xfrm>
              <a:custGeom>
                <a:avLst/>
                <a:gdLst/>
                <a:ahLst/>
                <a:cxnLst/>
                <a:rect l="l" t="t" r="r" b="b"/>
                <a:pathLst>
                  <a:path w="48994" h="48560" extrusionOk="0">
                    <a:moveTo>
                      <a:pt x="24366" y="1"/>
                    </a:moveTo>
                    <a:cubicBezTo>
                      <a:pt x="10878" y="1"/>
                      <a:pt x="0" y="10879"/>
                      <a:pt x="0" y="24280"/>
                    </a:cubicBezTo>
                    <a:cubicBezTo>
                      <a:pt x="0" y="37681"/>
                      <a:pt x="10878" y="48559"/>
                      <a:pt x="24366" y="48559"/>
                    </a:cubicBezTo>
                    <a:cubicBezTo>
                      <a:pt x="38116" y="48559"/>
                      <a:pt x="48994" y="37681"/>
                      <a:pt x="48994" y="24280"/>
                    </a:cubicBezTo>
                    <a:cubicBezTo>
                      <a:pt x="48994" y="10879"/>
                      <a:pt x="38116" y="1"/>
                      <a:pt x="2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186;p40">
            <a:extLst>
              <a:ext uri="{FF2B5EF4-FFF2-40B4-BE49-F238E27FC236}">
                <a16:creationId xmlns:a16="http://schemas.microsoft.com/office/drawing/2014/main" id="{F35453CE-6BEF-22C8-675A-96DD2C5285CF}"/>
              </a:ext>
            </a:extLst>
          </p:cNvPr>
          <p:cNvSpPr txBox="1">
            <a:spLocks/>
          </p:cNvSpPr>
          <p:nvPr/>
        </p:nvSpPr>
        <p:spPr>
          <a:xfrm>
            <a:off x="2119418" y="493580"/>
            <a:ext cx="66203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>
                <a:latin typeface="+mn-lt"/>
              </a:rPr>
              <a:t>Perbandingan</a:t>
            </a:r>
            <a:r>
              <a:rPr lang="en-US" sz="1800" dirty="0">
                <a:latin typeface="+mn-lt"/>
              </a:rPr>
              <a:t> 4 Model </a:t>
            </a:r>
            <a:r>
              <a:rPr lang="en-US" sz="1800" dirty="0" err="1">
                <a:latin typeface="+mn-lt"/>
              </a:rPr>
              <a:t>Alghoritma</a:t>
            </a:r>
            <a:r>
              <a:rPr lang="en-US" sz="1800" dirty="0">
                <a:latin typeface="+mn-lt"/>
              </a:rPr>
              <a:t> Machine Learning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AD0EC-CAE8-5280-EAE8-37A1E70F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249"/>
              </p:ext>
            </p:extLst>
          </p:nvPr>
        </p:nvGraphicFramePr>
        <p:xfrm>
          <a:off x="1926970" y="1389234"/>
          <a:ext cx="6096000" cy="2503128"/>
        </p:xfrm>
        <a:graphic>
          <a:graphicData uri="http://schemas.openxmlformats.org/drawingml/2006/table">
            <a:tbl>
              <a:tblPr firstRow="1" bandRow="1">
                <a:tableStyleId>{AE4CB7A1-2859-45F7-934B-BC7D7D8B300E}</a:tableStyleId>
              </a:tblPr>
              <a:tblGrid>
                <a:gridCol w="1393746">
                  <a:extLst>
                    <a:ext uri="{9D8B030D-6E8A-4147-A177-3AD203B41FA5}">
                      <a16:colId xmlns:a16="http://schemas.microsoft.com/office/drawing/2014/main" val="2060823553"/>
                    </a:ext>
                  </a:extLst>
                </a:gridCol>
                <a:gridCol w="1044654">
                  <a:extLst>
                    <a:ext uri="{9D8B030D-6E8A-4147-A177-3AD203B41FA5}">
                      <a16:colId xmlns:a16="http://schemas.microsoft.com/office/drawing/2014/main" val="34359233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39261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676167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31475021"/>
                    </a:ext>
                  </a:extLst>
                </a:gridCol>
              </a:tblGrid>
              <a:tr h="36256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84558"/>
                  </a:ext>
                </a:extLst>
              </a:tr>
              <a:tr h="3625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6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4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Decission</a:t>
                      </a:r>
                      <a:r>
                        <a:rPr lang="en-US" dirty="0"/>
                        <a:t>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13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C3AAB6-F2AD-7EBD-740C-6EC05FA38769}"/>
              </a:ext>
            </a:extLst>
          </p:cNvPr>
          <p:cNvSpPr txBox="1"/>
          <p:nvPr/>
        </p:nvSpPr>
        <p:spPr>
          <a:xfrm>
            <a:off x="1863206" y="4011733"/>
            <a:ext cx="46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Random Forest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model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dan std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30430135"/>
      </p:ext>
    </p:extLst>
  </p:cSld>
  <p:clrMapOvr>
    <a:masterClrMapping/>
  </p:clrMapOvr>
</p:sld>
</file>

<file path=ppt/theme/theme1.xml><?xml version="1.0" encoding="utf-8"?>
<a:theme xmlns:a="http://schemas.openxmlformats.org/drawingml/2006/main" name="Logistics Warehouse Marketing Plan by Slidesgo">
  <a:themeElements>
    <a:clrScheme name="Simple Light">
      <a:dk1>
        <a:srgbClr val="595959"/>
      </a:dk1>
      <a:lt1>
        <a:srgbClr val="708C61"/>
      </a:lt1>
      <a:dk2>
        <a:srgbClr val="EEEEEE"/>
      </a:dk2>
      <a:lt2>
        <a:srgbClr val="C7C5C5"/>
      </a:lt2>
      <a:accent1>
        <a:srgbClr val="9E9E9E"/>
      </a:accent1>
      <a:accent2>
        <a:srgbClr val="B29B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961</Words>
  <Application>Microsoft Office PowerPoint</Application>
  <PresentationFormat>On-screen Show 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Exo 2 ExtraBold</vt:lpstr>
      <vt:lpstr>Exo 2</vt:lpstr>
      <vt:lpstr>Arial</vt:lpstr>
      <vt:lpstr>-apple-system</vt:lpstr>
      <vt:lpstr>Nunito Light</vt:lpstr>
      <vt:lpstr>Wingdings</vt:lpstr>
      <vt:lpstr>Raleway</vt:lpstr>
      <vt:lpstr>Logistics Warehouse Marketing Plan by Slidesgo</vt:lpstr>
      <vt:lpstr>Data Analyst &amp; Data Scientist Logistics Technical Test BMG INDONESIA</vt:lpstr>
      <vt:lpstr>Objectives</vt:lpstr>
      <vt:lpstr>DATASET </vt:lpstr>
      <vt:lpstr>DATASET </vt:lpstr>
      <vt:lpstr>DATASET </vt:lpstr>
      <vt:lpstr>EXPLORATORY DATA ANALYSIS (EDA)</vt:lpstr>
      <vt:lpstr>EXPLORATORY DATA ANALYSIS (EDA)</vt:lpstr>
      <vt:lpstr>Perbandingan 4 Model Alghoritma Machine Learning</vt:lpstr>
      <vt:lpstr>PowerPoint Presentation</vt:lpstr>
      <vt:lpstr>Kesimpulan</vt:lpstr>
      <vt:lpstr>Kesimpulan</vt:lpstr>
      <vt:lpstr>Improvemant Plant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&amp; Data Scientist Logistics Technical Test BMG INDONESIA</dc:title>
  <dc:creator>Fachmi Maris</dc:creator>
  <cp:lastModifiedBy>Fachmi Maris</cp:lastModifiedBy>
  <cp:revision>11</cp:revision>
  <dcterms:modified xsi:type="dcterms:W3CDTF">2023-11-12T03:54:20Z</dcterms:modified>
</cp:coreProperties>
</file>