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81" autoAdjust="0"/>
  </p:normalViewPr>
  <p:slideViewPr>
    <p:cSldViewPr snapToGrid="0">
      <p:cViewPr varScale="1">
        <p:scale>
          <a:sx n="44" d="100"/>
          <a:sy n="44" d="100"/>
        </p:scale>
        <p:origin x="68" y="2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143374" y="571500"/>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Situation</a:t>
            </a:r>
          </a:p>
          <a:p>
            <a:pPr marL="393750" lvl="1" indent="-285750">
              <a:buClr>
                <a:schemeClr val="tx2">
                  <a:lumMod val="100000"/>
                </a:schemeClr>
              </a:buClr>
              <a:buSzPct val="100000"/>
            </a:pP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is experiencing customer churn, they assume that the churn is driven by the customer price sensitivities, one possible strategy is to offer customers who have high probability to churn a 20% discount</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Machine Learning Modeling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After the data cleaning, DEA and feature engineering, compared several classification model such as </a:t>
            </a:r>
            <a:r>
              <a:rPr lang="en-US" sz="1600" dirty="0" err="1">
                <a:solidFill>
                  <a:schemeClr val="tx1">
                    <a:lumMod val="100000"/>
                  </a:schemeClr>
                </a:solidFill>
                <a:latin typeface="Trebuchet MS" panose="020B0703020202090204" pitchFamily="34" charset="0"/>
              </a:rPr>
              <a:t>LogisticRegression</a:t>
            </a:r>
            <a:r>
              <a:rPr lang="en-US" sz="1600" dirty="0">
                <a:solidFill>
                  <a:schemeClr val="tx1">
                    <a:lumMod val="100000"/>
                  </a:schemeClr>
                </a:solidFill>
                <a:latin typeface="Trebuchet MS" panose="020B0703020202090204" pitchFamily="34" charset="0"/>
              </a:rPr>
              <a:t>, Random Forest , SVM. Finally a AdaBoost model has been built to predict customers’ churn probability, achieving an accuracy 0f 0.90  on test set </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 Around 10% churn rate exists in current customers</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Major features driving customer churn, including:</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net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gross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Original campaigns that customer first subscribed to, especially with ‘</a:t>
            </a:r>
            <a:r>
              <a:rPr lang="en-US" sz="1600" dirty="0" err="1">
                <a:solidFill>
                  <a:schemeClr val="tx1">
                    <a:lumMod val="100000"/>
                  </a:schemeClr>
                </a:solidFill>
                <a:latin typeface="Trebuchet MS" panose="020B0703020202090204" pitchFamily="34" charset="0"/>
              </a:rPr>
              <a:t>lxid</a:t>
            </a:r>
            <a:r>
              <a:rPr lang="en-US" sz="1600" dirty="0">
                <a:solidFill>
                  <a:schemeClr val="tx1">
                    <a:lumMod val="100000"/>
                  </a:schemeClr>
                </a:solidFill>
                <a:latin typeface="Trebuchet MS" panose="020B0703020202090204" pitchFamily="34" charset="0"/>
              </a:rPr>
              <a:t>’</a:t>
            </a:r>
          </a:p>
          <a:p>
            <a:pPr marL="620550" lvl="2" indent="-285750">
              <a:buClr>
                <a:schemeClr val="tx2">
                  <a:lumMod val="100000"/>
                </a:schemeClr>
              </a:buClr>
              <a:buSzPct val="100000"/>
              <a:buFont typeface="Wingdings" pitchFamily="2" charset="2"/>
              <a:buChar char="Ø"/>
            </a:pPr>
            <a:r>
              <a:rPr lang="en-US" sz="1600" dirty="0">
                <a:effectLst/>
                <a:latin typeface="+mj-lt"/>
                <a:ea typeface="Arial" panose="020B0604020202020204" pitchFamily="34" charset="0"/>
              </a:rPr>
              <a:t>code of the sales channel</a:t>
            </a:r>
            <a:endParaRPr lang="en-US" sz="1400" dirty="0">
              <a:solidFill>
                <a:schemeClr val="tx1">
                  <a:lumMod val="100000"/>
                </a:schemeClr>
              </a:solidFill>
              <a:latin typeface="+mj-lt"/>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TotalTime>
  <Words>143</Words>
  <Application>Microsoft Office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Trebuchet MS</vt:lpstr>
      <vt:lpstr>Wingdings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Fachmi Maskim</cp:lastModifiedBy>
  <cp:revision>459</cp:revision>
  <cp:lastPrinted>2016-04-06T18:59:25Z</cp:lastPrinted>
  <dcterms:created xsi:type="dcterms:W3CDTF">2016-11-04T11:46:04Z</dcterms:created>
  <dcterms:modified xsi:type="dcterms:W3CDTF">2023-06-01T13:14:32Z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