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Quicksand" charset="1" panose="00000600000000000000"/>
      <p:regular r:id="rId12"/>
    </p:embeddedFont>
    <p:embeddedFont>
      <p:font typeface="Quicksand Bold" charset="1" panose="00000800000000000000"/>
      <p:regular r:id="rId13"/>
    </p:embeddedFont>
    <p:embeddedFont>
      <p:font typeface="Paytone One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31.png" Type="http://schemas.openxmlformats.org/officeDocument/2006/relationships/image"/><Relationship Id="rId17" Target="../media/image32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svg" Type="http://schemas.openxmlformats.org/officeDocument/2006/relationships/image"/><Relationship Id="rId11" Target="../media/image58.png" Type="http://schemas.openxmlformats.org/officeDocument/2006/relationships/image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55.png" Type="http://schemas.openxmlformats.org/officeDocument/2006/relationships/image"/><Relationship Id="rId9" Target="../media/image5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789" y="0"/>
            <a:ext cx="4701724" cy="2222633"/>
          </a:xfrm>
          <a:custGeom>
            <a:avLst/>
            <a:gdLst/>
            <a:ahLst/>
            <a:cxnLst/>
            <a:rect r="r" b="b" t="t" l="l"/>
            <a:pathLst>
              <a:path h="2222633" w="4701724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28470" y="5036740"/>
            <a:ext cx="8431059" cy="950410"/>
          </a:xfrm>
          <a:custGeom>
            <a:avLst/>
            <a:gdLst/>
            <a:ahLst/>
            <a:cxnLst/>
            <a:rect r="r" b="b" t="t" l="l"/>
            <a:pathLst>
              <a:path h="950410" w="8431059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54514" y="6912424"/>
            <a:ext cx="3978971" cy="1273271"/>
          </a:xfrm>
          <a:custGeom>
            <a:avLst/>
            <a:gdLst/>
            <a:ahLst/>
            <a:cxnLst/>
            <a:rect r="r" b="b" t="t" l="l"/>
            <a:pathLst>
              <a:path h="1273271" w="3978971">
                <a:moveTo>
                  <a:pt x="0" y="0"/>
                </a:moveTo>
                <a:lnTo>
                  <a:pt x="3978972" y="0"/>
                </a:lnTo>
                <a:lnTo>
                  <a:pt x="3978972" y="1273271"/>
                </a:lnTo>
                <a:lnTo>
                  <a:pt x="0" y="1273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423086">
            <a:off x="166746" y="-4626437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24406" y="7950069"/>
            <a:ext cx="5614490" cy="4130953"/>
          </a:xfrm>
          <a:custGeom>
            <a:avLst/>
            <a:gdLst/>
            <a:ahLst/>
            <a:cxnLst/>
            <a:rect r="r" b="b" t="t" l="l"/>
            <a:pathLst>
              <a:path h="4130953" w="5614490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897882">
            <a:off x="15681947" y="7636750"/>
            <a:ext cx="3154705" cy="2291105"/>
          </a:xfrm>
          <a:custGeom>
            <a:avLst/>
            <a:gdLst/>
            <a:ahLst/>
            <a:cxnLst/>
            <a:rect r="r" b="b" t="t" l="l"/>
            <a:pathLst>
              <a:path h="2291105" w="31547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89017" y="6978775"/>
            <a:ext cx="5181796" cy="5106425"/>
          </a:xfrm>
          <a:custGeom>
            <a:avLst/>
            <a:gdLst/>
            <a:ahLst/>
            <a:cxnLst/>
            <a:rect r="r" b="b" t="t" l="l"/>
            <a:pathLst>
              <a:path h="5106425" w="5181796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42349" y="1841420"/>
            <a:ext cx="10003302" cy="3195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APLIKASI WEB QUIZ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05363" y="5058057"/>
            <a:ext cx="9277274" cy="74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Quicksand"/>
              </a:rPr>
              <a:t>Presented by Muhamad Fachri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4423086">
            <a:off x="-24920" y="-4936755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25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3272"/>
            <a:ext cx="2592030" cy="895428"/>
          </a:xfrm>
          <a:custGeom>
            <a:avLst/>
            <a:gdLst/>
            <a:ahLst/>
            <a:cxnLst/>
            <a:rect r="r" b="b" t="t" l="l"/>
            <a:pathLst>
              <a:path h="895428" w="259203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27252" y="13327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96373" y="8229600"/>
            <a:ext cx="2091627" cy="2057400"/>
          </a:xfrm>
          <a:custGeom>
            <a:avLst/>
            <a:gdLst/>
            <a:ahLst/>
            <a:cxnLst/>
            <a:rect r="r" b="b" t="t" l="l"/>
            <a:pathLst>
              <a:path h="2057400" w="2091627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743687" y="3070778"/>
            <a:ext cx="13235332" cy="1771044"/>
            <a:chOff x="0" y="0"/>
            <a:chExt cx="2602724" cy="348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08980" y="2663413"/>
            <a:ext cx="13235332" cy="1771044"/>
            <a:chOff x="0" y="0"/>
            <a:chExt cx="2602724" cy="3482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43687" y="2423794"/>
            <a:ext cx="985710" cy="646984"/>
          </a:xfrm>
          <a:custGeom>
            <a:avLst/>
            <a:gdLst/>
            <a:ahLst/>
            <a:cxnLst/>
            <a:rect r="r" b="b" t="t" l="l"/>
            <a:pathLst>
              <a:path h="646984" w="985710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460609" y="6945410"/>
            <a:ext cx="5395669" cy="7964048"/>
          </a:xfrm>
          <a:custGeom>
            <a:avLst/>
            <a:gdLst/>
            <a:ahLst/>
            <a:cxnLst/>
            <a:rect r="r" b="b" t="t" l="l"/>
            <a:pathLst>
              <a:path h="7964048" w="5395669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40804" y="-2434298"/>
            <a:ext cx="6602765" cy="4858093"/>
          </a:xfrm>
          <a:custGeom>
            <a:avLst/>
            <a:gdLst/>
            <a:ahLst/>
            <a:cxnLst/>
            <a:rect r="r" b="b" t="t" l="l"/>
            <a:pathLst>
              <a:path h="4858093" w="6602765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0037" y="7878010"/>
            <a:ext cx="3462763" cy="1857300"/>
          </a:xfrm>
          <a:custGeom>
            <a:avLst/>
            <a:gdLst/>
            <a:ahLst/>
            <a:cxnLst/>
            <a:rect r="r" b="b" t="t" l="l"/>
            <a:pathLst>
              <a:path h="1857300" w="3462763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11983" y="7878010"/>
            <a:ext cx="1728484" cy="1920538"/>
          </a:xfrm>
          <a:custGeom>
            <a:avLst/>
            <a:gdLst/>
            <a:ahLst/>
            <a:cxnLst/>
            <a:rect r="r" b="b" t="t" l="l"/>
            <a:pathLst>
              <a:path h="1920538" w="1728484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140468" y="857250"/>
            <a:ext cx="35344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Topic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55446" y="3175553"/>
            <a:ext cx="10942400" cy="74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Topic 1: Penjelasn topic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743687" y="5787858"/>
            <a:ext cx="13235332" cy="1771044"/>
            <a:chOff x="0" y="0"/>
            <a:chExt cx="2602724" cy="3482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08980" y="5380492"/>
            <a:ext cx="13235332" cy="1771044"/>
            <a:chOff x="0" y="0"/>
            <a:chExt cx="2602724" cy="3482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743687" y="5140874"/>
            <a:ext cx="985710" cy="646984"/>
          </a:xfrm>
          <a:custGeom>
            <a:avLst/>
            <a:gdLst/>
            <a:ahLst/>
            <a:cxnLst/>
            <a:rect r="r" b="b" t="t" l="l"/>
            <a:pathLst>
              <a:path h="646984" w="985710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672800" y="5892633"/>
            <a:ext cx="10942400" cy="74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Topic 2: Hasil website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59891"/>
            <a:ext cx="16230600" cy="6498409"/>
            <a:chOff x="0" y="0"/>
            <a:chExt cx="4274726" cy="1711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11515"/>
            </a:xfrm>
            <a:custGeom>
              <a:avLst/>
              <a:gdLst/>
              <a:ahLst/>
              <a:cxnLst/>
              <a:rect r="r" b="b" t="t" l="l"/>
              <a:pathLst>
                <a:path h="17115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67879">
            <a:off x="15046306" y="7691060"/>
            <a:ext cx="2484075" cy="3134480"/>
          </a:xfrm>
          <a:custGeom>
            <a:avLst/>
            <a:gdLst/>
            <a:ahLst/>
            <a:cxnLst/>
            <a:rect r="r" b="b" t="t" l="l"/>
            <a:pathLst>
              <a:path h="3134480" w="2484075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63775">
            <a:off x="729149" y="2068980"/>
            <a:ext cx="1806132" cy="1934278"/>
          </a:xfrm>
          <a:custGeom>
            <a:avLst/>
            <a:gdLst/>
            <a:ahLst/>
            <a:cxnLst/>
            <a:rect r="r" b="b" t="t" l="l"/>
            <a:pathLst>
              <a:path h="1934278" w="1806132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53239" y="-1001116"/>
            <a:ext cx="6012122" cy="2029816"/>
          </a:xfrm>
          <a:custGeom>
            <a:avLst/>
            <a:gdLst/>
            <a:ahLst/>
            <a:cxnLst/>
            <a:rect r="r" b="b" t="t" l="l"/>
            <a:pathLst>
              <a:path h="2029816" w="6012122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88650" y="-2388553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57271" y="4402228"/>
            <a:ext cx="14131072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Quicksand Bold"/>
              </a:rPr>
              <a:t>Aplikasi quiz berbasis website berguna untuk para pelajar yang mau mengembangkan diri mereka, aplikasi ini tentunya sudah user frendly dan mudah di gunakan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92893" y="857250"/>
            <a:ext cx="805982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Background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73855" y="-2556703"/>
            <a:ext cx="19461855" cy="7890897"/>
          </a:xfrm>
          <a:custGeom>
            <a:avLst/>
            <a:gdLst/>
            <a:ahLst/>
            <a:cxnLst/>
            <a:rect r="r" b="b" t="t" l="l"/>
            <a:pathLst>
              <a:path h="7890897" w="19461855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16029" y="3195120"/>
            <a:ext cx="12440720" cy="5750092"/>
          </a:xfrm>
          <a:custGeom>
            <a:avLst/>
            <a:gdLst/>
            <a:ahLst/>
            <a:cxnLst/>
            <a:rect r="r" b="b" t="t" l="l"/>
            <a:pathLst>
              <a:path h="5750092" w="12440720">
                <a:moveTo>
                  <a:pt x="0" y="0"/>
                </a:moveTo>
                <a:lnTo>
                  <a:pt x="12440721" y="0"/>
                </a:lnTo>
                <a:lnTo>
                  <a:pt x="12440721" y="5750092"/>
                </a:lnTo>
                <a:lnTo>
                  <a:pt x="0" y="5750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90775" y="1217295"/>
            <a:ext cx="83064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Project Goals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75732" y="3780637"/>
            <a:ext cx="10182061" cy="136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1"/>
              </a:lnSpc>
            </a:pPr>
            <a:r>
              <a:rPr lang="en-US" sz="2593">
                <a:solidFill>
                  <a:srgbClr val="000000"/>
                </a:solidFill>
                <a:latin typeface="Quicksand Bold"/>
              </a:rPr>
              <a:t>Menggunakan Bahasa Pemrograman PHPMenggunakan Bahasa Pemrograman Pendukung Seperti AJaX, jQuery, CSS.Menggunakan Database MySQLi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5732" y="6868468"/>
            <a:ext cx="10182061" cy="90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1"/>
              </a:lnSpc>
            </a:pPr>
            <a:r>
              <a:rPr lang="en-US" sz="2593">
                <a:solidFill>
                  <a:srgbClr val="000000"/>
                </a:solidFill>
                <a:latin typeface="Quicksand Bold"/>
              </a:rPr>
              <a:t>Random Soal atau Soal acakManagement User dan Hak Akses UserClient Side anti Reload PageFull Page jQuery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63601" y="3472123"/>
            <a:ext cx="18121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63601" y="6664787"/>
            <a:ext cx="18121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96606">
            <a:off x="12485143" y="-5686488"/>
            <a:ext cx="7299575" cy="10774229"/>
          </a:xfrm>
          <a:custGeom>
            <a:avLst/>
            <a:gdLst/>
            <a:ahLst/>
            <a:cxnLst/>
            <a:rect r="r" b="b" t="t" l="l"/>
            <a:pathLst>
              <a:path h="10774229" w="7299575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84660">
            <a:off x="247526" y="3175668"/>
            <a:ext cx="11189148" cy="16515269"/>
          </a:xfrm>
          <a:custGeom>
            <a:avLst/>
            <a:gdLst/>
            <a:ahLst/>
            <a:cxnLst/>
            <a:rect r="r" b="b" t="t" l="l"/>
            <a:pathLst>
              <a:path h="16515269" w="11189148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865098"/>
            <a:ext cx="7768467" cy="5593296"/>
          </a:xfrm>
          <a:custGeom>
            <a:avLst/>
            <a:gdLst/>
            <a:ahLst/>
            <a:cxnLst/>
            <a:rect r="r" b="b" t="t" l="l"/>
            <a:pathLst>
              <a:path h="5593296" w="7768467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90833" y="2865098"/>
            <a:ext cx="7768467" cy="5593296"/>
          </a:xfrm>
          <a:custGeom>
            <a:avLst/>
            <a:gdLst/>
            <a:ahLst/>
            <a:cxnLst/>
            <a:rect r="r" b="b" t="t" l="l"/>
            <a:pathLst>
              <a:path h="5593296" w="7768467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1673" y="4001574"/>
            <a:ext cx="7206947" cy="3320343"/>
          </a:xfrm>
          <a:custGeom>
            <a:avLst/>
            <a:gdLst/>
            <a:ahLst/>
            <a:cxnLst/>
            <a:rect r="r" b="b" t="t" l="l"/>
            <a:pathLst>
              <a:path h="3320343" w="7206947">
                <a:moveTo>
                  <a:pt x="0" y="0"/>
                </a:moveTo>
                <a:lnTo>
                  <a:pt x="7206947" y="0"/>
                </a:lnTo>
                <a:lnTo>
                  <a:pt x="7206947" y="3320344"/>
                </a:lnTo>
                <a:lnTo>
                  <a:pt x="0" y="33203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81917" y="4001574"/>
            <a:ext cx="7101326" cy="3119511"/>
          </a:xfrm>
          <a:custGeom>
            <a:avLst/>
            <a:gdLst/>
            <a:ahLst/>
            <a:cxnLst/>
            <a:rect r="r" b="b" t="t" l="l"/>
            <a:pathLst>
              <a:path h="3119511" w="7101326">
                <a:moveTo>
                  <a:pt x="0" y="0"/>
                </a:moveTo>
                <a:lnTo>
                  <a:pt x="7101326" y="0"/>
                </a:lnTo>
                <a:lnTo>
                  <a:pt x="7101326" y="3119511"/>
                </a:lnTo>
                <a:lnTo>
                  <a:pt x="0" y="31195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13945" y="857250"/>
            <a:ext cx="426011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Result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28193" y="2953204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Result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18113" y="2953204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Result 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16319" y="0"/>
            <a:ext cx="10602160" cy="10602160"/>
          </a:xfrm>
          <a:custGeom>
            <a:avLst/>
            <a:gdLst/>
            <a:ahLst/>
            <a:cxnLst/>
            <a:rect r="r" b="b" t="t" l="l"/>
            <a:pathLst>
              <a:path h="10602160" w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6400" y="3400454"/>
            <a:ext cx="7315200" cy="2739875"/>
          </a:xfrm>
          <a:custGeom>
            <a:avLst/>
            <a:gdLst/>
            <a:ahLst/>
            <a:cxnLst/>
            <a:rect r="r" b="b" t="t" l="l"/>
            <a:pathLst>
              <a:path h="2739875" w="7315200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475691">
            <a:off x="12020804" y="4829449"/>
            <a:ext cx="1932233" cy="1939285"/>
          </a:xfrm>
          <a:custGeom>
            <a:avLst/>
            <a:gdLst/>
            <a:ahLst/>
            <a:cxnLst/>
            <a:rect r="r" b="b" t="t" l="l"/>
            <a:pathLst>
              <a:path h="1939285" w="1932233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6596" y="0"/>
            <a:ext cx="782104" cy="3400454"/>
          </a:xfrm>
          <a:custGeom>
            <a:avLst/>
            <a:gdLst/>
            <a:ahLst/>
            <a:cxnLst/>
            <a:rect r="r" b="b" t="t" l="l"/>
            <a:pathLst>
              <a:path h="3400454" w="78210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85840" y="0"/>
            <a:ext cx="10602160" cy="10602160"/>
          </a:xfrm>
          <a:custGeom>
            <a:avLst/>
            <a:gdLst/>
            <a:ahLst/>
            <a:cxnLst/>
            <a:rect r="r" b="b" t="t" l="l"/>
            <a:pathLst>
              <a:path h="10602160" w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0666" y="7574008"/>
            <a:ext cx="2658732" cy="2712992"/>
          </a:xfrm>
          <a:custGeom>
            <a:avLst/>
            <a:gdLst/>
            <a:ahLst/>
            <a:cxnLst/>
            <a:rect r="r" b="b" t="t" l="l"/>
            <a:pathLst>
              <a:path h="2712992" w="265873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5416962" y="-714612"/>
            <a:ext cx="3684676" cy="3486625"/>
          </a:xfrm>
          <a:custGeom>
            <a:avLst/>
            <a:gdLst/>
            <a:ahLst/>
            <a:cxnLst/>
            <a:rect r="r" b="b" t="t" l="l"/>
            <a:pathLst>
              <a:path h="3486625" w="3684676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DAFmyUEp4qE</dc:identifier>
  <dcterms:modified xsi:type="dcterms:W3CDTF">2011-08-01T06:04:30Z</dcterms:modified>
  <cp:revision>1</cp:revision>
  <dc:title>APLIKASI WEB QUIZ</dc:title>
</cp:coreProperties>
</file>