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599988" cy="16800513"/>
  <p:notesSz cx="6858000" cy="9144000"/>
  <p:defaultTextStyle>
    <a:defPPr>
      <a:defRPr lang="en-US"/>
    </a:defPPr>
    <a:lvl1pPr marL="0" algn="l" defTabSz="1679770" rtl="0" eaLnBrk="1" latinLnBrk="0" hangingPunct="1">
      <a:defRPr sz="3307" kern="1200">
        <a:solidFill>
          <a:schemeClr val="tx1"/>
        </a:solidFill>
        <a:latin typeface="+mn-lt"/>
        <a:ea typeface="+mn-ea"/>
        <a:cs typeface="+mn-cs"/>
      </a:defRPr>
    </a:lvl1pPr>
    <a:lvl2pPr marL="839885" algn="l" defTabSz="1679770" rtl="0" eaLnBrk="1" latinLnBrk="0" hangingPunct="1">
      <a:defRPr sz="3307" kern="1200">
        <a:solidFill>
          <a:schemeClr val="tx1"/>
        </a:solidFill>
        <a:latin typeface="+mn-lt"/>
        <a:ea typeface="+mn-ea"/>
        <a:cs typeface="+mn-cs"/>
      </a:defRPr>
    </a:lvl2pPr>
    <a:lvl3pPr marL="1679770" algn="l" defTabSz="1679770" rtl="0" eaLnBrk="1" latinLnBrk="0" hangingPunct="1">
      <a:defRPr sz="3307" kern="1200">
        <a:solidFill>
          <a:schemeClr val="tx1"/>
        </a:solidFill>
        <a:latin typeface="+mn-lt"/>
        <a:ea typeface="+mn-ea"/>
        <a:cs typeface="+mn-cs"/>
      </a:defRPr>
    </a:lvl3pPr>
    <a:lvl4pPr marL="2519655" algn="l" defTabSz="1679770" rtl="0" eaLnBrk="1" latinLnBrk="0" hangingPunct="1">
      <a:defRPr sz="3307" kern="1200">
        <a:solidFill>
          <a:schemeClr val="tx1"/>
        </a:solidFill>
        <a:latin typeface="+mn-lt"/>
        <a:ea typeface="+mn-ea"/>
        <a:cs typeface="+mn-cs"/>
      </a:defRPr>
    </a:lvl4pPr>
    <a:lvl5pPr marL="3359540" algn="l" defTabSz="1679770" rtl="0" eaLnBrk="1" latinLnBrk="0" hangingPunct="1">
      <a:defRPr sz="3307" kern="1200">
        <a:solidFill>
          <a:schemeClr val="tx1"/>
        </a:solidFill>
        <a:latin typeface="+mn-lt"/>
        <a:ea typeface="+mn-ea"/>
        <a:cs typeface="+mn-cs"/>
      </a:defRPr>
    </a:lvl5pPr>
    <a:lvl6pPr marL="4199425" algn="l" defTabSz="1679770" rtl="0" eaLnBrk="1" latinLnBrk="0" hangingPunct="1">
      <a:defRPr sz="3307" kern="1200">
        <a:solidFill>
          <a:schemeClr val="tx1"/>
        </a:solidFill>
        <a:latin typeface="+mn-lt"/>
        <a:ea typeface="+mn-ea"/>
        <a:cs typeface="+mn-cs"/>
      </a:defRPr>
    </a:lvl6pPr>
    <a:lvl7pPr marL="5039310" algn="l" defTabSz="1679770" rtl="0" eaLnBrk="1" latinLnBrk="0" hangingPunct="1">
      <a:defRPr sz="3307" kern="1200">
        <a:solidFill>
          <a:schemeClr val="tx1"/>
        </a:solidFill>
        <a:latin typeface="+mn-lt"/>
        <a:ea typeface="+mn-ea"/>
        <a:cs typeface="+mn-cs"/>
      </a:defRPr>
    </a:lvl7pPr>
    <a:lvl8pPr marL="5879195" algn="l" defTabSz="1679770" rtl="0" eaLnBrk="1" latinLnBrk="0" hangingPunct="1">
      <a:defRPr sz="3307" kern="1200">
        <a:solidFill>
          <a:schemeClr val="tx1"/>
        </a:solidFill>
        <a:latin typeface="+mn-lt"/>
        <a:ea typeface="+mn-ea"/>
        <a:cs typeface="+mn-cs"/>
      </a:defRPr>
    </a:lvl8pPr>
    <a:lvl9pPr marL="6719080" algn="l" defTabSz="1679770" rtl="0" eaLnBrk="1" latinLnBrk="0" hangingPunct="1">
      <a:defRPr sz="330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48"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999" y="2749530"/>
            <a:ext cx="10709990" cy="5849067"/>
          </a:xfrm>
        </p:spPr>
        <p:txBody>
          <a:bodyPr anchor="b"/>
          <a:lstStyle>
            <a:lvl1pPr algn="ctr">
              <a:defRPr sz="8268"/>
            </a:lvl1pPr>
          </a:lstStyle>
          <a:p>
            <a:r>
              <a:rPr lang="en-US"/>
              <a:t>Click to edit Master title style</a:t>
            </a:r>
            <a:endParaRPr lang="en-US" dirty="0"/>
          </a:p>
        </p:txBody>
      </p:sp>
      <p:sp>
        <p:nvSpPr>
          <p:cNvPr id="3" name="Subtitle 2"/>
          <p:cNvSpPr>
            <a:spLocks noGrp="1"/>
          </p:cNvSpPr>
          <p:nvPr>
            <p:ph type="subTitle" idx="1"/>
          </p:nvPr>
        </p:nvSpPr>
        <p:spPr>
          <a:xfrm>
            <a:off x="1574999" y="8824159"/>
            <a:ext cx="9449991" cy="4056234"/>
          </a:xfrm>
        </p:spPr>
        <p:txBody>
          <a:bodyPr/>
          <a:lstStyle>
            <a:lvl1pPr marL="0" indent="0" algn="ctr">
              <a:buNone/>
              <a:defRPr sz="3307"/>
            </a:lvl1pPr>
            <a:lvl2pPr marL="630022" indent="0" algn="ctr">
              <a:buNone/>
              <a:defRPr sz="2756"/>
            </a:lvl2pPr>
            <a:lvl3pPr marL="1260043" indent="0" algn="ctr">
              <a:buNone/>
              <a:defRPr sz="2480"/>
            </a:lvl3pPr>
            <a:lvl4pPr marL="1890065" indent="0" algn="ctr">
              <a:buNone/>
              <a:defRPr sz="2205"/>
            </a:lvl4pPr>
            <a:lvl5pPr marL="2520086" indent="0" algn="ctr">
              <a:buNone/>
              <a:defRPr sz="2205"/>
            </a:lvl5pPr>
            <a:lvl6pPr marL="3150108" indent="0" algn="ctr">
              <a:buNone/>
              <a:defRPr sz="2205"/>
            </a:lvl6pPr>
            <a:lvl7pPr marL="3780130" indent="0" algn="ctr">
              <a:buNone/>
              <a:defRPr sz="2205"/>
            </a:lvl7pPr>
            <a:lvl8pPr marL="4410151" indent="0" algn="ctr">
              <a:buNone/>
              <a:defRPr sz="2205"/>
            </a:lvl8pPr>
            <a:lvl9pPr marL="5040173" indent="0" algn="ctr">
              <a:buNone/>
              <a:defRPr sz="22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13905-A40D-41D3-81A5-00E1EE232593}" type="datetimeFigureOut">
              <a:rPr lang="en-MY" smtClean="0"/>
              <a:t>6/12/2018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225987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13905-A40D-41D3-81A5-00E1EE232593}" type="datetimeFigureOut">
              <a:rPr lang="en-MY" smtClean="0"/>
              <a:t>6/12/2018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194049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894472"/>
            <a:ext cx="2716872" cy="142376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50" y="894472"/>
            <a:ext cx="7993117" cy="142376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13905-A40D-41D3-81A5-00E1EE232593}" type="datetimeFigureOut">
              <a:rPr lang="en-MY" smtClean="0"/>
              <a:t>6/12/2018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201928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13905-A40D-41D3-81A5-00E1EE232593}" type="datetimeFigureOut">
              <a:rPr lang="en-MY" smtClean="0"/>
              <a:t>6/12/2018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320138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4188466"/>
            <a:ext cx="10867490" cy="6988546"/>
          </a:xfrm>
        </p:spPr>
        <p:txBody>
          <a:bodyPr anchor="b"/>
          <a:lstStyle>
            <a:lvl1pPr>
              <a:defRPr sz="8268"/>
            </a:lvl1pPr>
          </a:lstStyle>
          <a:p>
            <a:r>
              <a:rPr lang="en-US"/>
              <a:t>Click to edit Master title style</a:t>
            </a:r>
            <a:endParaRPr lang="en-US" dirty="0"/>
          </a:p>
        </p:txBody>
      </p:sp>
      <p:sp>
        <p:nvSpPr>
          <p:cNvPr id="3" name="Text Placeholder 2"/>
          <p:cNvSpPr>
            <a:spLocks noGrp="1"/>
          </p:cNvSpPr>
          <p:nvPr>
            <p:ph type="body" idx="1"/>
          </p:nvPr>
        </p:nvSpPr>
        <p:spPr>
          <a:xfrm>
            <a:off x="859687" y="11243126"/>
            <a:ext cx="10867490" cy="3675111"/>
          </a:xfrm>
        </p:spPr>
        <p:txBody>
          <a:bodyPr/>
          <a:lstStyle>
            <a:lvl1pPr marL="0" indent="0">
              <a:buNone/>
              <a:defRPr sz="3307">
                <a:solidFill>
                  <a:schemeClr val="tx1"/>
                </a:solidFill>
              </a:defRPr>
            </a:lvl1pPr>
            <a:lvl2pPr marL="630022" indent="0">
              <a:buNone/>
              <a:defRPr sz="2756">
                <a:solidFill>
                  <a:schemeClr val="tx1">
                    <a:tint val="75000"/>
                  </a:schemeClr>
                </a:solidFill>
              </a:defRPr>
            </a:lvl2pPr>
            <a:lvl3pPr marL="1260043" indent="0">
              <a:buNone/>
              <a:defRPr sz="2480">
                <a:solidFill>
                  <a:schemeClr val="tx1">
                    <a:tint val="75000"/>
                  </a:schemeClr>
                </a:solidFill>
              </a:defRPr>
            </a:lvl3pPr>
            <a:lvl4pPr marL="1890065" indent="0">
              <a:buNone/>
              <a:defRPr sz="2205">
                <a:solidFill>
                  <a:schemeClr val="tx1">
                    <a:tint val="75000"/>
                  </a:schemeClr>
                </a:solidFill>
              </a:defRPr>
            </a:lvl4pPr>
            <a:lvl5pPr marL="2520086" indent="0">
              <a:buNone/>
              <a:defRPr sz="2205">
                <a:solidFill>
                  <a:schemeClr val="tx1">
                    <a:tint val="75000"/>
                  </a:schemeClr>
                </a:solidFill>
              </a:defRPr>
            </a:lvl5pPr>
            <a:lvl6pPr marL="3150108" indent="0">
              <a:buNone/>
              <a:defRPr sz="2205">
                <a:solidFill>
                  <a:schemeClr val="tx1">
                    <a:tint val="75000"/>
                  </a:schemeClr>
                </a:solidFill>
              </a:defRPr>
            </a:lvl6pPr>
            <a:lvl7pPr marL="3780130" indent="0">
              <a:buNone/>
              <a:defRPr sz="2205">
                <a:solidFill>
                  <a:schemeClr val="tx1">
                    <a:tint val="75000"/>
                  </a:schemeClr>
                </a:solidFill>
              </a:defRPr>
            </a:lvl7pPr>
            <a:lvl8pPr marL="4410151" indent="0">
              <a:buNone/>
              <a:defRPr sz="2205">
                <a:solidFill>
                  <a:schemeClr val="tx1">
                    <a:tint val="75000"/>
                  </a:schemeClr>
                </a:solidFill>
              </a:defRPr>
            </a:lvl8pPr>
            <a:lvl9pPr marL="5040173" indent="0">
              <a:buNone/>
              <a:defRPr sz="220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13905-A40D-41D3-81A5-00E1EE232593}" type="datetimeFigureOut">
              <a:rPr lang="en-MY" smtClean="0"/>
              <a:t>6/12/2018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352115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4472359"/>
            <a:ext cx="5354995" cy="10659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4472359"/>
            <a:ext cx="5354995" cy="10659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13905-A40D-41D3-81A5-00E1EE232593}" type="datetimeFigureOut">
              <a:rPr lang="en-MY" smtClean="0"/>
              <a:t>6/12/2018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180035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894475"/>
            <a:ext cx="10867490" cy="324732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2" y="4118460"/>
            <a:ext cx="5330385" cy="2018394"/>
          </a:xfrm>
        </p:spPr>
        <p:txBody>
          <a:bodyPr anchor="b"/>
          <a:lstStyle>
            <a:lvl1pPr marL="0" indent="0">
              <a:buNone/>
              <a:defRPr sz="3307" b="1"/>
            </a:lvl1pPr>
            <a:lvl2pPr marL="630022" indent="0">
              <a:buNone/>
              <a:defRPr sz="2756" b="1"/>
            </a:lvl2pPr>
            <a:lvl3pPr marL="1260043" indent="0">
              <a:buNone/>
              <a:defRPr sz="2480" b="1"/>
            </a:lvl3pPr>
            <a:lvl4pPr marL="1890065" indent="0">
              <a:buNone/>
              <a:defRPr sz="2205" b="1"/>
            </a:lvl4pPr>
            <a:lvl5pPr marL="2520086" indent="0">
              <a:buNone/>
              <a:defRPr sz="2205" b="1"/>
            </a:lvl5pPr>
            <a:lvl6pPr marL="3150108" indent="0">
              <a:buNone/>
              <a:defRPr sz="2205" b="1"/>
            </a:lvl6pPr>
            <a:lvl7pPr marL="3780130" indent="0">
              <a:buNone/>
              <a:defRPr sz="2205" b="1"/>
            </a:lvl7pPr>
            <a:lvl8pPr marL="4410151" indent="0">
              <a:buNone/>
              <a:defRPr sz="2205" b="1"/>
            </a:lvl8pPr>
            <a:lvl9pPr marL="5040173" indent="0">
              <a:buNone/>
              <a:defRPr sz="2205" b="1"/>
            </a:lvl9pPr>
          </a:lstStyle>
          <a:p>
            <a:pPr lvl="0"/>
            <a:r>
              <a:rPr lang="en-US"/>
              <a:t>Click to edit Master text styles</a:t>
            </a:r>
          </a:p>
        </p:txBody>
      </p:sp>
      <p:sp>
        <p:nvSpPr>
          <p:cNvPr id="4" name="Content Placeholder 3"/>
          <p:cNvSpPr>
            <a:spLocks noGrp="1"/>
          </p:cNvSpPr>
          <p:nvPr>
            <p:ph sz="half" idx="2"/>
          </p:nvPr>
        </p:nvSpPr>
        <p:spPr>
          <a:xfrm>
            <a:off x="867892" y="6136854"/>
            <a:ext cx="5330385" cy="9026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5" y="4118460"/>
            <a:ext cx="5356636" cy="2018394"/>
          </a:xfrm>
        </p:spPr>
        <p:txBody>
          <a:bodyPr anchor="b"/>
          <a:lstStyle>
            <a:lvl1pPr marL="0" indent="0">
              <a:buNone/>
              <a:defRPr sz="3307" b="1"/>
            </a:lvl1pPr>
            <a:lvl2pPr marL="630022" indent="0">
              <a:buNone/>
              <a:defRPr sz="2756" b="1"/>
            </a:lvl2pPr>
            <a:lvl3pPr marL="1260043" indent="0">
              <a:buNone/>
              <a:defRPr sz="2480" b="1"/>
            </a:lvl3pPr>
            <a:lvl4pPr marL="1890065" indent="0">
              <a:buNone/>
              <a:defRPr sz="2205" b="1"/>
            </a:lvl4pPr>
            <a:lvl5pPr marL="2520086" indent="0">
              <a:buNone/>
              <a:defRPr sz="2205" b="1"/>
            </a:lvl5pPr>
            <a:lvl6pPr marL="3150108" indent="0">
              <a:buNone/>
              <a:defRPr sz="2205" b="1"/>
            </a:lvl6pPr>
            <a:lvl7pPr marL="3780130" indent="0">
              <a:buNone/>
              <a:defRPr sz="2205" b="1"/>
            </a:lvl7pPr>
            <a:lvl8pPr marL="4410151" indent="0">
              <a:buNone/>
              <a:defRPr sz="2205" b="1"/>
            </a:lvl8pPr>
            <a:lvl9pPr marL="5040173" indent="0">
              <a:buNone/>
              <a:defRPr sz="2205" b="1"/>
            </a:lvl9pPr>
          </a:lstStyle>
          <a:p>
            <a:pPr lvl="0"/>
            <a:r>
              <a:rPr lang="en-US"/>
              <a:t>Click to edit Master text styles</a:t>
            </a:r>
          </a:p>
        </p:txBody>
      </p:sp>
      <p:sp>
        <p:nvSpPr>
          <p:cNvPr id="6" name="Content Placeholder 5"/>
          <p:cNvSpPr>
            <a:spLocks noGrp="1"/>
          </p:cNvSpPr>
          <p:nvPr>
            <p:ph sz="quarter" idx="4"/>
          </p:nvPr>
        </p:nvSpPr>
        <p:spPr>
          <a:xfrm>
            <a:off x="6378745" y="6136854"/>
            <a:ext cx="5356636" cy="9026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13905-A40D-41D3-81A5-00E1EE232593}" type="datetimeFigureOut">
              <a:rPr lang="en-MY" smtClean="0"/>
              <a:t>6/12/2018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150008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13905-A40D-41D3-81A5-00E1EE232593}" type="datetimeFigureOut">
              <a:rPr lang="en-MY" smtClean="0"/>
              <a:t>6/12/2018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419156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13905-A40D-41D3-81A5-00E1EE232593}" type="datetimeFigureOut">
              <a:rPr lang="en-MY" smtClean="0"/>
              <a:t>6/12/2018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53624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0" y="1120034"/>
            <a:ext cx="4063824" cy="3920120"/>
          </a:xfrm>
        </p:spPr>
        <p:txBody>
          <a:bodyPr anchor="b"/>
          <a:lstStyle>
            <a:lvl1pPr>
              <a:defRPr sz="4410"/>
            </a:lvl1pPr>
          </a:lstStyle>
          <a:p>
            <a:r>
              <a:rPr lang="en-US"/>
              <a:t>Click to edit Master title style</a:t>
            </a:r>
            <a:endParaRPr lang="en-US" dirty="0"/>
          </a:p>
        </p:txBody>
      </p:sp>
      <p:sp>
        <p:nvSpPr>
          <p:cNvPr id="3" name="Content Placeholder 2"/>
          <p:cNvSpPr>
            <a:spLocks noGrp="1"/>
          </p:cNvSpPr>
          <p:nvPr>
            <p:ph idx="1"/>
          </p:nvPr>
        </p:nvSpPr>
        <p:spPr>
          <a:xfrm>
            <a:off x="5356636" y="2418967"/>
            <a:ext cx="6378744" cy="11939253"/>
          </a:xfrm>
        </p:spPr>
        <p:txBody>
          <a:bodyPr/>
          <a:lstStyle>
            <a:lvl1pPr>
              <a:defRPr sz="4410"/>
            </a:lvl1pPr>
            <a:lvl2pPr>
              <a:defRPr sz="3858"/>
            </a:lvl2pPr>
            <a:lvl3pPr>
              <a:defRPr sz="3307"/>
            </a:lvl3pPr>
            <a:lvl4pPr>
              <a:defRPr sz="2756"/>
            </a:lvl4pPr>
            <a:lvl5pPr>
              <a:defRPr sz="2756"/>
            </a:lvl5pPr>
            <a:lvl6pPr>
              <a:defRPr sz="2756"/>
            </a:lvl6pPr>
            <a:lvl7pPr>
              <a:defRPr sz="2756"/>
            </a:lvl7pPr>
            <a:lvl8pPr>
              <a:defRPr sz="2756"/>
            </a:lvl8pPr>
            <a:lvl9pPr>
              <a:defRPr sz="27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0" y="5040154"/>
            <a:ext cx="4063824" cy="9337509"/>
          </a:xfrm>
        </p:spPr>
        <p:txBody>
          <a:bodyPr/>
          <a:lstStyle>
            <a:lvl1pPr marL="0" indent="0">
              <a:buNone/>
              <a:defRPr sz="2205"/>
            </a:lvl1pPr>
            <a:lvl2pPr marL="630022" indent="0">
              <a:buNone/>
              <a:defRPr sz="1929"/>
            </a:lvl2pPr>
            <a:lvl3pPr marL="1260043" indent="0">
              <a:buNone/>
              <a:defRPr sz="1654"/>
            </a:lvl3pPr>
            <a:lvl4pPr marL="1890065" indent="0">
              <a:buNone/>
              <a:defRPr sz="1378"/>
            </a:lvl4pPr>
            <a:lvl5pPr marL="2520086" indent="0">
              <a:buNone/>
              <a:defRPr sz="1378"/>
            </a:lvl5pPr>
            <a:lvl6pPr marL="3150108" indent="0">
              <a:buNone/>
              <a:defRPr sz="1378"/>
            </a:lvl6pPr>
            <a:lvl7pPr marL="3780130" indent="0">
              <a:buNone/>
              <a:defRPr sz="1378"/>
            </a:lvl7pPr>
            <a:lvl8pPr marL="4410151" indent="0">
              <a:buNone/>
              <a:defRPr sz="1378"/>
            </a:lvl8pPr>
            <a:lvl9pPr marL="5040173" indent="0">
              <a:buNone/>
              <a:defRPr sz="1378"/>
            </a:lvl9pPr>
          </a:lstStyle>
          <a:p>
            <a:pPr lvl="0"/>
            <a:r>
              <a:rPr lang="en-US"/>
              <a:t>Click to edit Master text styles</a:t>
            </a:r>
          </a:p>
        </p:txBody>
      </p:sp>
      <p:sp>
        <p:nvSpPr>
          <p:cNvPr id="5" name="Date Placeholder 4"/>
          <p:cNvSpPr>
            <a:spLocks noGrp="1"/>
          </p:cNvSpPr>
          <p:nvPr>
            <p:ph type="dt" sz="half" idx="10"/>
          </p:nvPr>
        </p:nvSpPr>
        <p:spPr/>
        <p:txBody>
          <a:bodyPr/>
          <a:lstStyle/>
          <a:p>
            <a:fld id="{3E013905-A40D-41D3-81A5-00E1EE232593}" type="datetimeFigureOut">
              <a:rPr lang="en-MY" smtClean="0"/>
              <a:t>6/12/2018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32810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0" y="1120034"/>
            <a:ext cx="4063824" cy="3920120"/>
          </a:xfrm>
        </p:spPr>
        <p:txBody>
          <a:bodyPr anchor="b"/>
          <a:lstStyle>
            <a:lvl1pPr>
              <a:defRPr sz="441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2418967"/>
            <a:ext cx="6378744" cy="11939253"/>
          </a:xfrm>
        </p:spPr>
        <p:txBody>
          <a:bodyPr anchor="t"/>
          <a:lstStyle>
            <a:lvl1pPr marL="0" indent="0">
              <a:buNone/>
              <a:defRPr sz="4410"/>
            </a:lvl1pPr>
            <a:lvl2pPr marL="630022" indent="0">
              <a:buNone/>
              <a:defRPr sz="3858"/>
            </a:lvl2pPr>
            <a:lvl3pPr marL="1260043" indent="0">
              <a:buNone/>
              <a:defRPr sz="3307"/>
            </a:lvl3pPr>
            <a:lvl4pPr marL="1890065" indent="0">
              <a:buNone/>
              <a:defRPr sz="2756"/>
            </a:lvl4pPr>
            <a:lvl5pPr marL="2520086" indent="0">
              <a:buNone/>
              <a:defRPr sz="2756"/>
            </a:lvl5pPr>
            <a:lvl6pPr marL="3150108" indent="0">
              <a:buNone/>
              <a:defRPr sz="2756"/>
            </a:lvl6pPr>
            <a:lvl7pPr marL="3780130" indent="0">
              <a:buNone/>
              <a:defRPr sz="2756"/>
            </a:lvl7pPr>
            <a:lvl8pPr marL="4410151" indent="0">
              <a:buNone/>
              <a:defRPr sz="2756"/>
            </a:lvl8pPr>
            <a:lvl9pPr marL="5040173" indent="0">
              <a:buNone/>
              <a:defRPr sz="2756"/>
            </a:lvl9pPr>
          </a:lstStyle>
          <a:p>
            <a:r>
              <a:rPr lang="en-US"/>
              <a:t>Click icon to add picture</a:t>
            </a:r>
            <a:endParaRPr lang="en-US" dirty="0"/>
          </a:p>
        </p:txBody>
      </p:sp>
      <p:sp>
        <p:nvSpPr>
          <p:cNvPr id="4" name="Text Placeholder 3"/>
          <p:cNvSpPr>
            <a:spLocks noGrp="1"/>
          </p:cNvSpPr>
          <p:nvPr>
            <p:ph type="body" sz="half" idx="2"/>
          </p:nvPr>
        </p:nvSpPr>
        <p:spPr>
          <a:xfrm>
            <a:off x="867890" y="5040154"/>
            <a:ext cx="4063824" cy="9337509"/>
          </a:xfrm>
        </p:spPr>
        <p:txBody>
          <a:bodyPr/>
          <a:lstStyle>
            <a:lvl1pPr marL="0" indent="0">
              <a:buNone/>
              <a:defRPr sz="2205"/>
            </a:lvl1pPr>
            <a:lvl2pPr marL="630022" indent="0">
              <a:buNone/>
              <a:defRPr sz="1929"/>
            </a:lvl2pPr>
            <a:lvl3pPr marL="1260043" indent="0">
              <a:buNone/>
              <a:defRPr sz="1654"/>
            </a:lvl3pPr>
            <a:lvl4pPr marL="1890065" indent="0">
              <a:buNone/>
              <a:defRPr sz="1378"/>
            </a:lvl4pPr>
            <a:lvl5pPr marL="2520086" indent="0">
              <a:buNone/>
              <a:defRPr sz="1378"/>
            </a:lvl5pPr>
            <a:lvl6pPr marL="3150108" indent="0">
              <a:buNone/>
              <a:defRPr sz="1378"/>
            </a:lvl6pPr>
            <a:lvl7pPr marL="3780130" indent="0">
              <a:buNone/>
              <a:defRPr sz="1378"/>
            </a:lvl7pPr>
            <a:lvl8pPr marL="4410151" indent="0">
              <a:buNone/>
              <a:defRPr sz="1378"/>
            </a:lvl8pPr>
            <a:lvl9pPr marL="5040173" indent="0">
              <a:buNone/>
              <a:defRPr sz="1378"/>
            </a:lvl9pPr>
          </a:lstStyle>
          <a:p>
            <a:pPr lvl="0"/>
            <a:r>
              <a:rPr lang="en-US"/>
              <a:t>Click to edit Master text styles</a:t>
            </a:r>
          </a:p>
        </p:txBody>
      </p:sp>
      <p:sp>
        <p:nvSpPr>
          <p:cNvPr id="5" name="Date Placeholder 4"/>
          <p:cNvSpPr>
            <a:spLocks noGrp="1"/>
          </p:cNvSpPr>
          <p:nvPr>
            <p:ph type="dt" sz="half" idx="10"/>
          </p:nvPr>
        </p:nvSpPr>
        <p:spPr/>
        <p:txBody>
          <a:bodyPr/>
          <a:lstStyle/>
          <a:p>
            <a:fld id="{3E013905-A40D-41D3-81A5-00E1EE232593}" type="datetimeFigureOut">
              <a:rPr lang="en-MY" smtClean="0"/>
              <a:t>6/12/2018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0F44CE1-9EAF-4DD4-B66B-9683B2234E16}" type="slidenum">
              <a:rPr lang="en-MY" smtClean="0"/>
              <a:t>‹#›</a:t>
            </a:fld>
            <a:endParaRPr lang="en-MY"/>
          </a:p>
        </p:txBody>
      </p:sp>
    </p:spTree>
    <p:extLst>
      <p:ext uri="{BB962C8B-B14F-4D97-AF65-F5344CB8AC3E}">
        <p14:creationId xmlns:p14="http://schemas.microsoft.com/office/powerpoint/2010/main" val="194285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894475"/>
            <a:ext cx="10867490" cy="324732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4472359"/>
            <a:ext cx="10867490" cy="106597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15571590"/>
            <a:ext cx="2834997" cy="894472"/>
          </a:xfrm>
          <a:prstGeom prst="rect">
            <a:avLst/>
          </a:prstGeom>
        </p:spPr>
        <p:txBody>
          <a:bodyPr vert="horz" lIns="91440" tIns="45720" rIns="91440" bIns="45720" rtlCol="0" anchor="ctr"/>
          <a:lstStyle>
            <a:lvl1pPr algn="l">
              <a:defRPr sz="1654">
                <a:solidFill>
                  <a:schemeClr val="tx1">
                    <a:tint val="75000"/>
                  </a:schemeClr>
                </a:solidFill>
              </a:defRPr>
            </a:lvl1pPr>
          </a:lstStyle>
          <a:p>
            <a:fld id="{3E013905-A40D-41D3-81A5-00E1EE232593}" type="datetimeFigureOut">
              <a:rPr lang="en-MY" smtClean="0"/>
              <a:t>6/12/2018</a:t>
            </a:fld>
            <a:endParaRPr lang="en-MY"/>
          </a:p>
        </p:txBody>
      </p:sp>
      <p:sp>
        <p:nvSpPr>
          <p:cNvPr id="5" name="Footer Placeholder 4"/>
          <p:cNvSpPr>
            <a:spLocks noGrp="1"/>
          </p:cNvSpPr>
          <p:nvPr>
            <p:ph type="ftr" sz="quarter" idx="3"/>
          </p:nvPr>
        </p:nvSpPr>
        <p:spPr>
          <a:xfrm>
            <a:off x="4173746" y="15571590"/>
            <a:ext cx="4252496" cy="894472"/>
          </a:xfrm>
          <a:prstGeom prst="rect">
            <a:avLst/>
          </a:prstGeom>
        </p:spPr>
        <p:txBody>
          <a:bodyPr vert="horz" lIns="91440" tIns="45720" rIns="91440" bIns="45720" rtlCol="0" anchor="ctr"/>
          <a:lstStyle>
            <a:lvl1pPr algn="ctr">
              <a:defRPr sz="1654">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898742" y="15571590"/>
            <a:ext cx="2834997" cy="894472"/>
          </a:xfrm>
          <a:prstGeom prst="rect">
            <a:avLst/>
          </a:prstGeom>
        </p:spPr>
        <p:txBody>
          <a:bodyPr vert="horz" lIns="91440" tIns="45720" rIns="91440" bIns="45720" rtlCol="0" anchor="ctr"/>
          <a:lstStyle>
            <a:lvl1pPr algn="r">
              <a:defRPr sz="1654">
                <a:solidFill>
                  <a:schemeClr val="tx1">
                    <a:tint val="75000"/>
                  </a:schemeClr>
                </a:solidFill>
              </a:defRPr>
            </a:lvl1pPr>
          </a:lstStyle>
          <a:p>
            <a:fld id="{40F44CE1-9EAF-4DD4-B66B-9683B2234E16}" type="slidenum">
              <a:rPr lang="en-MY" smtClean="0"/>
              <a:t>‹#›</a:t>
            </a:fld>
            <a:endParaRPr lang="en-MY"/>
          </a:p>
        </p:txBody>
      </p:sp>
    </p:spTree>
    <p:extLst>
      <p:ext uri="{BB962C8B-B14F-4D97-AF65-F5344CB8AC3E}">
        <p14:creationId xmlns:p14="http://schemas.microsoft.com/office/powerpoint/2010/main" val="28448111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60043" rtl="0" eaLnBrk="1" latinLnBrk="0" hangingPunct="1">
        <a:lnSpc>
          <a:spcPct val="90000"/>
        </a:lnSpc>
        <a:spcBef>
          <a:spcPct val="0"/>
        </a:spcBef>
        <a:buNone/>
        <a:defRPr sz="6063" kern="1200">
          <a:solidFill>
            <a:schemeClr val="tx1"/>
          </a:solidFill>
          <a:latin typeface="+mj-lt"/>
          <a:ea typeface="+mj-ea"/>
          <a:cs typeface="+mj-cs"/>
        </a:defRPr>
      </a:lvl1pPr>
    </p:titleStyle>
    <p:bodyStyle>
      <a:lvl1pPr marL="315011" indent="-315011" algn="l" defTabSz="1260043" rtl="0" eaLnBrk="1" latinLnBrk="0" hangingPunct="1">
        <a:lnSpc>
          <a:spcPct val="90000"/>
        </a:lnSpc>
        <a:spcBef>
          <a:spcPts val="1378"/>
        </a:spcBef>
        <a:buFont typeface="Arial" panose="020B0604020202020204" pitchFamily="34" charset="0"/>
        <a:buChar char="•"/>
        <a:defRPr sz="3858" kern="1200">
          <a:solidFill>
            <a:schemeClr val="tx1"/>
          </a:solidFill>
          <a:latin typeface="+mn-lt"/>
          <a:ea typeface="+mn-ea"/>
          <a:cs typeface="+mn-cs"/>
        </a:defRPr>
      </a:lvl1pPr>
      <a:lvl2pPr marL="945032" indent="-315011" algn="l" defTabSz="1260043" rtl="0" eaLnBrk="1" latinLnBrk="0" hangingPunct="1">
        <a:lnSpc>
          <a:spcPct val="90000"/>
        </a:lnSpc>
        <a:spcBef>
          <a:spcPts val="689"/>
        </a:spcBef>
        <a:buFont typeface="Arial" panose="020B0604020202020204" pitchFamily="34" charset="0"/>
        <a:buChar char="•"/>
        <a:defRPr sz="3307" kern="1200">
          <a:solidFill>
            <a:schemeClr val="tx1"/>
          </a:solidFill>
          <a:latin typeface="+mn-lt"/>
          <a:ea typeface="+mn-ea"/>
          <a:cs typeface="+mn-cs"/>
        </a:defRPr>
      </a:lvl2pPr>
      <a:lvl3pPr marL="1575054" indent="-315011" algn="l" defTabSz="1260043" rtl="0" eaLnBrk="1" latinLnBrk="0" hangingPunct="1">
        <a:lnSpc>
          <a:spcPct val="90000"/>
        </a:lnSpc>
        <a:spcBef>
          <a:spcPts val="689"/>
        </a:spcBef>
        <a:buFont typeface="Arial" panose="020B0604020202020204" pitchFamily="34" charset="0"/>
        <a:buChar char="•"/>
        <a:defRPr sz="2756" kern="1200">
          <a:solidFill>
            <a:schemeClr val="tx1"/>
          </a:solidFill>
          <a:latin typeface="+mn-lt"/>
          <a:ea typeface="+mn-ea"/>
          <a:cs typeface="+mn-cs"/>
        </a:defRPr>
      </a:lvl3pPr>
      <a:lvl4pPr marL="2205076" indent="-315011" algn="l" defTabSz="1260043" rtl="0" eaLnBrk="1" latinLnBrk="0" hangingPunct="1">
        <a:lnSpc>
          <a:spcPct val="90000"/>
        </a:lnSpc>
        <a:spcBef>
          <a:spcPts val="689"/>
        </a:spcBef>
        <a:buFont typeface="Arial" panose="020B0604020202020204" pitchFamily="34" charset="0"/>
        <a:buChar char="•"/>
        <a:defRPr sz="2480" kern="1200">
          <a:solidFill>
            <a:schemeClr val="tx1"/>
          </a:solidFill>
          <a:latin typeface="+mn-lt"/>
          <a:ea typeface="+mn-ea"/>
          <a:cs typeface="+mn-cs"/>
        </a:defRPr>
      </a:lvl4pPr>
      <a:lvl5pPr marL="2835097" indent="-315011" algn="l" defTabSz="1260043" rtl="0" eaLnBrk="1" latinLnBrk="0" hangingPunct="1">
        <a:lnSpc>
          <a:spcPct val="90000"/>
        </a:lnSpc>
        <a:spcBef>
          <a:spcPts val="689"/>
        </a:spcBef>
        <a:buFont typeface="Arial" panose="020B0604020202020204" pitchFamily="34" charset="0"/>
        <a:buChar char="•"/>
        <a:defRPr sz="2480" kern="1200">
          <a:solidFill>
            <a:schemeClr val="tx1"/>
          </a:solidFill>
          <a:latin typeface="+mn-lt"/>
          <a:ea typeface="+mn-ea"/>
          <a:cs typeface="+mn-cs"/>
        </a:defRPr>
      </a:lvl5pPr>
      <a:lvl6pPr marL="3465119" indent="-315011" algn="l" defTabSz="1260043" rtl="0" eaLnBrk="1" latinLnBrk="0" hangingPunct="1">
        <a:lnSpc>
          <a:spcPct val="90000"/>
        </a:lnSpc>
        <a:spcBef>
          <a:spcPts val="689"/>
        </a:spcBef>
        <a:buFont typeface="Arial" panose="020B0604020202020204" pitchFamily="34" charset="0"/>
        <a:buChar char="•"/>
        <a:defRPr sz="2480" kern="1200">
          <a:solidFill>
            <a:schemeClr val="tx1"/>
          </a:solidFill>
          <a:latin typeface="+mn-lt"/>
          <a:ea typeface="+mn-ea"/>
          <a:cs typeface="+mn-cs"/>
        </a:defRPr>
      </a:lvl6pPr>
      <a:lvl7pPr marL="4095140" indent="-315011" algn="l" defTabSz="1260043" rtl="0" eaLnBrk="1" latinLnBrk="0" hangingPunct="1">
        <a:lnSpc>
          <a:spcPct val="90000"/>
        </a:lnSpc>
        <a:spcBef>
          <a:spcPts val="689"/>
        </a:spcBef>
        <a:buFont typeface="Arial" panose="020B0604020202020204" pitchFamily="34" charset="0"/>
        <a:buChar char="•"/>
        <a:defRPr sz="2480" kern="1200">
          <a:solidFill>
            <a:schemeClr val="tx1"/>
          </a:solidFill>
          <a:latin typeface="+mn-lt"/>
          <a:ea typeface="+mn-ea"/>
          <a:cs typeface="+mn-cs"/>
        </a:defRPr>
      </a:lvl7pPr>
      <a:lvl8pPr marL="4725162" indent="-315011" algn="l" defTabSz="1260043" rtl="0" eaLnBrk="1" latinLnBrk="0" hangingPunct="1">
        <a:lnSpc>
          <a:spcPct val="90000"/>
        </a:lnSpc>
        <a:spcBef>
          <a:spcPts val="689"/>
        </a:spcBef>
        <a:buFont typeface="Arial" panose="020B0604020202020204" pitchFamily="34" charset="0"/>
        <a:buChar char="•"/>
        <a:defRPr sz="2480" kern="1200">
          <a:solidFill>
            <a:schemeClr val="tx1"/>
          </a:solidFill>
          <a:latin typeface="+mn-lt"/>
          <a:ea typeface="+mn-ea"/>
          <a:cs typeface="+mn-cs"/>
        </a:defRPr>
      </a:lvl8pPr>
      <a:lvl9pPr marL="5355184" indent="-315011" algn="l" defTabSz="1260043" rtl="0" eaLnBrk="1" latinLnBrk="0" hangingPunct="1">
        <a:lnSpc>
          <a:spcPct val="90000"/>
        </a:lnSpc>
        <a:spcBef>
          <a:spcPts val="689"/>
        </a:spcBef>
        <a:buFont typeface="Arial" panose="020B0604020202020204" pitchFamily="34" charset="0"/>
        <a:buChar char="•"/>
        <a:defRPr sz="2480" kern="1200">
          <a:solidFill>
            <a:schemeClr val="tx1"/>
          </a:solidFill>
          <a:latin typeface="+mn-lt"/>
          <a:ea typeface="+mn-ea"/>
          <a:cs typeface="+mn-cs"/>
        </a:defRPr>
      </a:lvl9pPr>
    </p:bodyStyle>
    <p:otherStyle>
      <a:defPPr>
        <a:defRPr lang="en-US"/>
      </a:defPPr>
      <a:lvl1pPr marL="0" algn="l" defTabSz="1260043" rtl="0" eaLnBrk="1" latinLnBrk="0" hangingPunct="1">
        <a:defRPr sz="2480" kern="1200">
          <a:solidFill>
            <a:schemeClr val="tx1"/>
          </a:solidFill>
          <a:latin typeface="+mn-lt"/>
          <a:ea typeface="+mn-ea"/>
          <a:cs typeface="+mn-cs"/>
        </a:defRPr>
      </a:lvl1pPr>
      <a:lvl2pPr marL="630022" algn="l" defTabSz="1260043" rtl="0" eaLnBrk="1" latinLnBrk="0" hangingPunct="1">
        <a:defRPr sz="2480" kern="1200">
          <a:solidFill>
            <a:schemeClr val="tx1"/>
          </a:solidFill>
          <a:latin typeface="+mn-lt"/>
          <a:ea typeface="+mn-ea"/>
          <a:cs typeface="+mn-cs"/>
        </a:defRPr>
      </a:lvl2pPr>
      <a:lvl3pPr marL="1260043" algn="l" defTabSz="1260043" rtl="0" eaLnBrk="1" latinLnBrk="0" hangingPunct="1">
        <a:defRPr sz="2480" kern="1200">
          <a:solidFill>
            <a:schemeClr val="tx1"/>
          </a:solidFill>
          <a:latin typeface="+mn-lt"/>
          <a:ea typeface="+mn-ea"/>
          <a:cs typeface="+mn-cs"/>
        </a:defRPr>
      </a:lvl3pPr>
      <a:lvl4pPr marL="1890065" algn="l" defTabSz="1260043" rtl="0" eaLnBrk="1" latinLnBrk="0" hangingPunct="1">
        <a:defRPr sz="2480" kern="1200">
          <a:solidFill>
            <a:schemeClr val="tx1"/>
          </a:solidFill>
          <a:latin typeface="+mn-lt"/>
          <a:ea typeface="+mn-ea"/>
          <a:cs typeface="+mn-cs"/>
        </a:defRPr>
      </a:lvl4pPr>
      <a:lvl5pPr marL="2520086" algn="l" defTabSz="1260043" rtl="0" eaLnBrk="1" latinLnBrk="0" hangingPunct="1">
        <a:defRPr sz="2480" kern="1200">
          <a:solidFill>
            <a:schemeClr val="tx1"/>
          </a:solidFill>
          <a:latin typeface="+mn-lt"/>
          <a:ea typeface="+mn-ea"/>
          <a:cs typeface="+mn-cs"/>
        </a:defRPr>
      </a:lvl5pPr>
      <a:lvl6pPr marL="3150108" algn="l" defTabSz="1260043" rtl="0" eaLnBrk="1" latinLnBrk="0" hangingPunct="1">
        <a:defRPr sz="2480" kern="1200">
          <a:solidFill>
            <a:schemeClr val="tx1"/>
          </a:solidFill>
          <a:latin typeface="+mn-lt"/>
          <a:ea typeface="+mn-ea"/>
          <a:cs typeface="+mn-cs"/>
        </a:defRPr>
      </a:lvl6pPr>
      <a:lvl7pPr marL="3780130" algn="l" defTabSz="1260043" rtl="0" eaLnBrk="1" latinLnBrk="0" hangingPunct="1">
        <a:defRPr sz="2480" kern="1200">
          <a:solidFill>
            <a:schemeClr val="tx1"/>
          </a:solidFill>
          <a:latin typeface="+mn-lt"/>
          <a:ea typeface="+mn-ea"/>
          <a:cs typeface="+mn-cs"/>
        </a:defRPr>
      </a:lvl7pPr>
      <a:lvl8pPr marL="4410151" algn="l" defTabSz="1260043" rtl="0" eaLnBrk="1" latinLnBrk="0" hangingPunct="1">
        <a:defRPr sz="2480" kern="1200">
          <a:solidFill>
            <a:schemeClr val="tx1"/>
          </a:solidFill>
          <a:latin typeface="+mn-lt"/>
          <a:ea typeface="+mn-ea"/>
          <a:cs typeface="+mn-cs"/>
        </a:defRPr>
      </a:lvl8pPr>
      <a:lvl9pPr marL="5040173" algn="l" defTabSz="1260043" rtl="0" eaLnBrk="1" latinLnBrk="0" hangingPunct="1">
        <a:defRPr sz="2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2.png"/><Relationship Id="rId7" Type="http://schemas.openxmlformats.org/officeDocument/2006/relationships/hyperlink" Target="https://cmt3.research.microsoft.com/MEGC2019" TargetMode="External"/><Relationship Id="rId12"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fg2019.org/participate/regular-papers" TargetMode="External"/><Relationship Id="rId11" Type="http://schemas.openxmlformats.org/officeDocument/2006/relationships/image" Target="../media/image6.png"/><Relationship Id="rId5" Type="http://schemas.openxmlformats.org/officeDocument/2006/relationships/hyperlink" Target="https://facial-micro-expressiongc.github.io/MEGC2019/" TargetMode="External"/><Relationship Id="rId10"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
            <a:ext cx="12599988" cy="4047083"/>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171450" y="38100"/>
            <a:ext cx="971550" cy="1047750"/>
          </a:xfrm>
          <a:prstGeom prst="rect">
            <a:avLst/>
          </a:prstGeom>
        </p:spPr>
      </p:pic>
      <p:sp>
        <p:nvSpPr>
          <p:cNvPr id="8" name="TextBox 7"/>
          <p:cNvSpPr txBox="1"/>
          <p:nvPr/>
        </p:nvSpPr>
        <p:spPr>
          <a:xfrm>
            <a:off x="1308894" y="19050"/>
            <a:ext cx="5080686" cy="707886"/>
          </a:xfrm>
          <a:prstGeom prst="rect">
            <a:avLst/>
          </a:prstGeom>
          <a:noFill/>
        </p:spPr>
        <p:txBody>
          <a:bodyPr wrap="none" rtlCol="0">
            <a:spAutoFit/>
          </a:bodyPr>
          <a:lstStyle/>
          <a:p>
            <a:r>
              <a:rPr lang="en-MY" sz="2000" b="1" dirty="0">
                <a:solidFill>
                  <a:schemeClr val="bg1"/>
                </a:solidFill>
                <a:latin typeface="Khmer UI" panose="020B0502040204020203" pitchFamily="34" charset="0"/>
                <a:cs typeface="Khmer UI" panose="020B0502040204020203" pitchFamily="34" charset="0"/>
              </a:rPr>
              <a:t>14th IEEE International Conference on</a:t>
            </a:r>
          </a:p>
          <a:p>
            <a:r>
              <a:rPr lang="en-MY" sz="2000" b="1" dirty="0">
                <a:solidFill>
                  <a:schemeClr val="bg1"/>
                </a:solidFill>
                <a:latin typeface="Khmer UI" panose="020B0502040204020203" pitchFamily="34" charset="0"/>
                <a:cs typeface="Khmer UI" panose="020B0502040204020203" pitchFamily="34" charset="0"/>
              </a:rPr>
              <a:t>Automatic Face and Gesture Recognition</a:t>
            </a:r>
          </a:p>
        </p:txBody>
      </p:sp>
      <p:sp>
        <p:nvSpPr>
          <p:cNvPr id="9" name="TextBox 8"/>
          <p:cNvSpPr txBox="1"/>
          <p:nvPr/>
        </p:nvSpPr>
        <p:spPr>
          <a:xfrm>
            <a:off x="1308894" y="593586"/>
            <a:ext cx="1798890" cy="601255"/>
          </a:xfrm>
          <a:prstGeom prst="rect">
            <a:avLst/>
          </a:prstGeom>
          <a:noFill/>
        </p:spPr>
        <p:txBody>
          <a:bodyPr wrap="none" rtlCol="0">
            <a:spAutoFit/>
          </a:bodyPr>
          <a:lstStyle/>
          <a:p>
            <a:r>
              <a:rPr lang="en-MY" b="1" dirty="0">
                <a:solidFill>
                  <a:schemeClr val="bg1"/>
                </a:solidFill>
                <a:latin typeface="Khmer UI" panose="020B0502040204020203" pitchFamily="34" charset="0"/>
                <a:cs typeface="Khmer UI" panose="020B0502040204020203" pitchFamily="34" charset="0"/>
              </a:rPr>
              <a:t>FG 2019</a:t>
            </a:r>
          </a:p>
        </p:txBody>
      </p:sp>
      <p:sp>
        <p:nvSpPr>
          <p:cNvPr id="10" name="TextBox 9"/>
          <p:cNvSpPr txBox="1"/>
          <p:nvPr/>
        </p:nvSpPr>
        <p:spPr>
          <a:xfrm>
            <a:off x="519072" y="1143001"/>
            <a:ext cx="3873446" cy="430887"/>
          </a:xfrm>
          <a:prstGeom prst="rect">
            <a:avLst/>
          </a:prstGeom>
          <a:noFill/>
        </p:spPr>
        <p:txBody>
          <a:bodyPr wrap="square" rtlCol="0">
            <a:spAutoFit/>
          </a:bodyPr>
          <a:lstStyle/>
          <a:p>
            <a:r>
              <a:rPr lang="en-MY" sz="2200" b="1" dirty="0">
                <a:solidFill>
                  <a:schemeClr val="bg1"/>
                </a:solidFill>
                <a:latin typeface="Khmer UI" panose="020B0502040204020203" pitchFamily="34" charset="0"/>
                <a:cs typeface="Khmer UI" panose="020B0502040204020203" pitchFamily="34" charset="0"/>
              </a:rPr>
              <a:t>May 14-18     Lille, France</a:t>
            </a:r>
          </a:p>
        </p:txBody>
      </p:sp>
      <p:sp>
        <p:nvSpPr>
          <p:cNvPr id="11" name="TextBox 10"/>
          <p:cNvSpPr txBox="1"/>
          <p:nvPr/>
        </p:nvSpPr>
        <p:spPr>
          <a:xfrm>
            <a:off x="171450" y="2099078"/>
            <a:ext cx="11367471" cy="584775"/>
          </a:xfrm>
          <a:prstGeom prst="rect">
            <a:avLst/>
          </a:prstGeom>
          <a:noFill/>
        </p:spPr>
        <p:txBody>
          <a:bodyPr wrap="none" rtlCol="0">
            <a:spAutoFit/>
          </a:bodyPr>
          <a:lstStyle/>
          <a:p>
            <a:r>
              <a:rPr lang="en-MY" sz="3200" b="1" dirty="0">
                <a:latin typeface="Khmer UI" panose="020B0502040204020203" pitchFamily="34" charset="0"/>
                <a:cs typeface="Khmer UI" panose="020B0502040204020203" pitchFamily="34" charset="0"/>
              </a:rPr>
              <a:t>2nd Micro-Expression Grand Challenge (MEGC) Workshop</a:t>
            </a:r>
          </a:p>
        </p:txBody>
      </p:sp>
      <p:sp>
        <p:nvSpPr>
          <p:cNvPr id="12" name="TextBox 11"/>
          <p:cNvSpPr txBox="1"/>
          <p:nvPr/>
        </p:nvSpPr>
        <p:spPr>
          <a:xfrm>
            <a:off x="205169" y="2780425"/>
            <a:ext cx="7189148" cy="461665"/>
          </a:xfrm>
          <a:prstGeom prst="rect">
            <a:avLst/>
          </a:prstGeom>
          <a:noFill/>
        </p:spPr>
        <p:txBody>
          <a:bodyPr wrap="none" rtlCol="0">
            <a:spAutoFit/>
          </a:bodyPr>
          <a:lstStyle/>
          <a:p>
            <a:r>
              <a:rPr lang="en-MY" sz="2400" b="1" dirty="0">
                <a:hlinkClick r:id="rId5"/>
              </a:rPr>
              <a:t>https://facial-micro-expressiongc.github.io/MEGC2019</a:t>
            </a:r>
            <a:endParaRPr lang="en-MY" sz="2400" b="1" dirty="0"/>
          </a:p>
        </p:txBody>
      </p:sp>
      <p:sp>
        <p:nvSpPr>
          <p:cNvPr id="13" name="TextBox 12"/>
          <p:cNvSpPr txBox="1"/>
          <p:nvPr/>
        </p:nvSpPr>
        <p:spPr>
          <a:xfrm>
            <a:off x="4010661" y="4075414"/>
            <a:ext cx="8285971" cy="11603176"/>
          </a:xfrm>
          <a:prstGeom prst="rect">
            <a:avLst/>
          </a:prstGeom>
          <a:noFill/>
        </p:spPr>
        <p:txBody>
          <a:bodyPr wrap="square" rtlCol="0" anchor="t">
            <a:spAutoFit/>
          </a:bodyPr>
          <a:lstStyle/>
          <a:p>
            <a:pPr algn="just"/>
            <a:r>
              <a:rPr lang="en-MY" sz="1800" dirty="0">
                <a:cs typeface="Khmer UI" panose="020B0502040204020203" pitchFamily="34" charset="0"/>
              </a:rPr>
              <a:t>Facial Micro-Expressions (MEs) are involuntary facial muscle movements that occur spontaneously in high-stake situations. Despite the difficulties in </a:t>
            </a:r>
            <a:r>
              <a:rPr lang="en-MY" sz="1800" dirty="0" err="1">
                <a:cs typeface="Khmer UI" panose="020B0502040204020203" pitchFamily="34" charset="0"/>
              </a:rPr>
              <a:t>analyzing</a:t>
            </a:r>
            <a:r>
              <a:rPr lang="en-MY" sz="1800" dirty="0">
                <a:cs typeface="Khmer UI" panose="020B0502040204020203" pitchFamily="34" charset="0"/>
              </a:rPr>
              <a:t> MEs, the recent establishment of databases with high-speed captured videos and the spike in numerous advances in literature have given life to more sophisticated and robust algorithms and methodologies. With the encouraging participation in the inaugural Micro-Expression Grand Challenge at FG 2018, the 2nd MEGC aims to continue spurring further interactions among researchers within the research field and from broader, general areas of facial expression and psychology with the following agendas:</a:t>
            </a:r>
          </a:p>
          <a:p>
            <a:pPr algn="just"/>
            <a:endParaRPr lang="en-MY" sz="1800" dirty="0">
              <a:cs typeface="Khmer UI" panose="020B0502040204020203" pitchFamily="34" charset="0"/>
            </a:endParaRPr>
          </a:p>
          <a:p>
            <a:pPr algn="just"/>
            <a:r>
              <a:rPr lang="en-MY" sz="2800" b="1" dirty="0">
                <a:cs typeface="Khmer UI" panose="020B0502040204020203" pitchFamily="34" charset="0"/>
              </a:rPr>
              <a:t>AGENDA</a:t>
            </a:r>
            <a:endParaRPr lang="en-MY" sz="2400" b="1" dirty="0">
              <a:cs typeface="Khmer UI" panose="020B0502040204020203" pitchFamily="34" charset="0"/>
            </a:endParaRPr>
          </a:p>
          <a:p>
            <a:pPr marL="342900" indent="-342900" algn="just">
              <a:buFont typeface="+mj-lt"/>
              <a:buAutoNum type="arabicPeriod"/>
            </a:pPr>
            <a:r>
              <a:rPr lang="en-MY" sz="1800" dirty="0">
                <a:cs typeface="Khmer UI" panose="020B0502040204020203" pitchFamily="34" charset="0"/>
              </a:rPr>
              <a:t>To organize, for the first time, a </a:t>
            </a:r>
            <a:r>
              <a:rPr lang="en-MY" sz="1800" b="1" dirty="0">
                <a:cs typeface="Khmer UI" panose="020B0502040204020203" pitchFamily="34" charset="0"/>
              </a:rPr>
              <a:t>Micro-Expression Spotting Challenge </a:t>
            </a:r>
            <a:r>
              <a:rPr lang="en-MY" sz="1800" dirty="0">
                <a:cs typeface="Khmer UI" panose="020B0502040204020203" pitchFamily="34" charset="0"/>
              </a:rPr>
              <a:t>based on CAS(ME)</a:t>
            </a:r>
            <a:r>
              <a:rPr lang="en-MY" sz="1800" baseline="30000" dirty="0">
                <a:cs typeface="Khmer UI" panose="020B0502040204020203" pitchFamily="34" charset="0"/>
              </a:rPr>
              <a:t>2</a:t>
            </a:r>
            <a:r>
              <a:rPr lang="en-MY" sz="1800" dirty="0">
                <a:cs typeface="Khmer UI" panose="020B0502040204020203" pitchFamily="34" charset="0"/>
              </a:rPr>
              <a:t> and SAMM datasets.</a:t>
            </a:r>
          </a:p>
          <a:p>
            <a:pPr marL="342900" indent="-342900" algn="just">
              <a:buFont typeface="+mj-lt"/>
              <a:buAutoNum type="arabicPeriod"/>
            </a:pPr>
            <a:r>
              <a:rPr lang="en-MY" sz="1800" dirty="0">
                <a:cs typeface="Khmer UI" panose="020B0502040204020203" pitchFamily="34" charset="0"/>
              </a:rPr>
              <a:t>To organize the second </a:t>
            </a:r>
            <a:r>
              <a:rPr lang="en-MY" sz="1800" b="1" dirty="0">
                <a:cs typeface="Khmer UI" panose="020B0502040204020203" pitchFamily="34" charset="0"/>
              </a:rPr>
              <a:t>Micro-Expression Cross-DB Recognition Challenge</a:t>
            </a:r>
            <a:r>
              <a:rPr lang="en-MY" sz="1800" dirty="0">
                <a:cs typeface="Khmer UI" panose="020B0502040204020203" pitchFamily="34" charset="0"/>
              </a:rPr>
              <a:t> which increases its previous coverage of CASME II and SAMM datasets to include the SMIC dataset. </a:t>
            </a:r>
          </a:p>
          <a:p>
            <a:pPr marL="342900" indent="-342900" algn="just">
              <a:buFont typeface="+mj-lt"/>
              <a:buAutoNum type="arabicPeriod"/>
            </a:pPr>
            <a:r>
              <a:rPr lang="en-MY" sz="1800" dirty="0">
                <a:cs typeface="Khmer UI" panose="020B0502040204020203" pitchFamily="34" charset="0"/>
              </a:rPr>
              <a:t>To solicit original works that addresses a variety of challenges in ME research, but not limited to:</a:t>
            </a:r>
          </a:p>
          <a:p>
            <a:pPr marL="1125635" lvl="1" indent="-285750" algn="just">
              <a:buFont typeface="Arial" panose="020B0604020202020204" pitchFamily="34" charset="0"/>
              <a:buChar char="•"/>
            </a:pPr>
            <a:r>
              <a:rPr lang="en-MY" sz="1800" dirty="0">
                <a:cs typeface="Khmer UI" panose="020B0502040204020203" pitchFamily="34" charset="0"/>
              </a:rPr>
              <a:t>ME Spotting / Detection</a:t>
            </a:r>
          </a:p>
          <a:p>
            <a:pPr marL="1125635" lvl="1" indent="-285750" algn="just">
              <a:buFont typeface="Arial" panose="020B0604020202020204" pitchFamily="34" charset="0"/>
              <a:buChar char="•"/>
            </a:pPr>
            <a:r>
              <a:rPr lang="en-MY" sz="1800" dirty="0">
                <a:cs typeface="Khmer UI" panose="020B0502040204020203" pitchFamily="34" charset="0"/>
              </a:rPr>
              <a:t>ME Recognition</a:t>
            </a:r>
          </a:p>
          <a:p>
            <a:pPr marL="1125635" lvl="1" indent="-285750" algn="just">
              <a:buFont typeface="Arial" panose="020B0604020202020204" pitchFamily="34" charset="0"/>
              <a:buChar char="•"/>
            </a:pPr>
            <a:r>
              <a:rPr lang="en-MY" sz="1800" dirty="0">
                <a:cs typeface="Khmer UI" panose="020B0502040204020203" pitchFamily="34" charset="0"/>
              </a:rPr>
              <a:t>ME Feature Representations &amp; Computational Analysis</a:t>
            </a:r>
          </a:p>
          <a:p>
            <a:pPr marL="1125635" lvl="1" indent="-285750" algn="just">
              <a:buFont typeface="Arial" panose="020B0604020202020204" pitchFamily="34" charset="0"/>
              <a:buChar char="•"/>
            </a:pPr>
            <a:r>
              <a:rPr lang="en-MY" sz="1800" dirty="0">
                <a:cs typeface="Khmer UI" panose="020B0502040204020203" pitchFamily="34" charset="0"/>
              </a:rPr>
              <a:t>Unified ME Spot-and-Recognize schemes</a:t>
            </a:r>
          </a:p>
          <a:p>
            <a:pPr marL="1125635" lvl="1" indent="-285750" algn="just">
              <a:buFont typeface="Arial" panose="020B0604020202020204" pitchFamily="34" charset="0"/>
              <a:buChar char="•"/>
            </a:pPr>
            <a:r>
              <a:rPr lang="en-MY" sz="1800" dirty="0">
                <a:cs typeface="Khmer UI" panose="020B0502040204020203" pitchFamily="34" charset="0"/>
              </a:rPr>
              <a:t>Deep Learning Techniques for ME Analysis</a:t>
            </a:r>
          </a:p>
          <a:p>
            <a:pPr marL="1125635" lvl="1" indent="-285750" algn="just">
              <a:buFont typeface="Arial" panose="020B0604020202020204" pitchFamily="34" charset="0"/>
              <a:buChar char="•"/>
            </a:pPr>
            <a:r>
              <a:rPr lang="en-MY" sz="1800" dirty="0">
                <a:cs typeface="Khmer UI" panose="020B0502040204020203" pitchFamily="34" charset="0"/>
              </a:rPr>
              <a:t>ME Data Synthesis</a:t>
            </a:r>
          </a:p>
          <a:p>
            <a:pPr marL="1125635" lvl="1" indent="-285750" algn="just">
              <a:buFont typeface="Arial" panose="020B0604020202020204" pitchFamily="34" charset="0"/>
              <a:buChar char="•"/>
            </a:pPr>
            <a:r>
              <a:rPr lang="en-MY" sz="1800" dirty="0">
                <a:cs typeface="Khmer UI" panose="020B0502040204020203" pitchFamily="34" charset="0"/>
              </a:rPr>
              <a:t>New ME Datasets</a:t>
            </a:r>
          </a:p>
          <a:p>
            <a:pPr marL="1125635" lvl="1" indent="-285750" algn="just">
              <a:buFont typeface="Arial" panose="020B0604020202020204" pitchFamily="34" charset="0"/>
              <a:buChar char="•"/>
            </a:pPr>
            <a:r>
              <a:rPr lang="en-MY" sz="1800" dirty="0">
                <a:cs typeface="Khmer UI" panose="020B0502040204020203" pitchFamily="34" charset="0"/>
              </a:rPr>
              <a:t>Real-world Applications of ME</a:t>
            </a:r>
          </a:p>
          <a:p>
            <a:pPr marL="1125635" lvl="1" indent="-285750" algn="just">
              <a:buFont typeface="Arial" panose="020B0604020202020204" pitchFamily="34" charset="0"/>
              <a:buChar char="•"/>
            </a:pPr>
            <a:r>
              <a:rPr lang="en-MY" sz="1800" dirty="0">
                <a:cs typeface="Khmer UI" panose="020B0502040204020203" pitchFamily="34" charset="0"/>
              </a:rPr>
              <a:t>Computational Linkages to Psychology/Neuroscience in MEs</a:t>
            </a:r>
          </a:p>
          <a:p>
            <a:endParaRPr lang="en-MY" sz="2000" b="1" dirty="0">
              <a:cs typeface="Khmer UI" panose="020B0502040204020203" pitchFamily="34" charset="0"/>
            </a:endParaRPr>
          </a:p>
          <a:p>
            <a:r>
              <a:rPr lang="en-MY" sz="2800" b="1" dirty="0">
                <a:cs typeface="Khmer UI" panose="020B0502040204020203" pitchFamily="34" charset="0"/>
              </a:rPr>
              <a:t>SUBMISSIONS</a:t>
            </a:r>
            <a:endParaRPr lang="en-MY" sz="2400" b="1" dirty="0">
              <a:cs typeface="Khmer UI" panose="020B0502040204020203" pitchFamily="34" charset="0"/>
            </a:endParaRPr>
          </a:p>
          <a:p>
            <a:endParaRPr lang="en-MY" sz="2400" b="1" dirty="0">
              <a:cs typeface="Khmer UI" panose="020B0502040204020203" pitchFamily="34" charset="0"/>
            </a:endParaRPr>
          </a:p>
          <a:p>
            <a:r>
              <a:rPr lang="en-MY" sz="1800" dirty="0">
                <a:cs typeface="Khmer UI" panose="020B0502040204020203" pitchFamily="34" charset="0"/>
              </a:rPr>
              <a:t>Details of the two challenges can be found in the </a:t>
            </a:r>
            <a:r>
              <a:rPr lang="en-MY" sz="1800" dirty="0">
                <a:cs typeface="Khmer UI" panose="020B0502040204020203" pitchFamily="34" charset="0"/>
                <a:hlinkClick r:id="rId5"/>
              </a:rPr>
              <a:t>workshop website</a:t>
            </a:r>
            <a:r>
              <a:rPr lang="en-MY" sz="1800" dirty="0">
                <a:cs typeface="Khmer UI" panose="020B0502040204020203" pitchFamily="34" charset="0"/>
              </a:rPr>
              <a:t>. Challenge submissions should be accompanied by a paper submission. </a:t>
            </a:r>
          </a:p>
          <a:p>
            <a:endParaRPr lang="en-MY" sz="1800" dirty="0">
              <a:cs typeface="Khmer UI" panose="020B0502040204020203" pitchFamily="34" charset="0"/>
            </a:endParaRPr>
          </a:p>
          <a:p>
            <a:r>
              <a:rPr lang="en-MY" sz="1800" dirty="0">
                <a:cs typeface="Khmer UI" panose="020B0502040204020203" pitchFamily="34" charset="0"/>
              </a:rPr>
              <a:t>Workshop paper format should adhere to the paper submission guidelines for FG 2019:</a:t>
            </a:r>
          </a:p>
          <a:p>
            <a:r>
              <a:rPr lang="en-MY" sz="1800" dirty="0">
                <a:cs typeface="Khmer UI" panose="020B0502040204020203" pitchFamily="34" charset="0"/>
                <a:hlinkClick r:id="rId6"/>
              </a:rPr>
              <a:t>http://fg2019.org/participate/regular-papers</a:t>
            </a:r>
            <a:endParaRPr lang="en-MY" sz="1800" dirty="0">
              <a:cs typeface="Khmer UI" panose="020B0502040204020203" pitchFamily="34" charset="0"/>
            </a:endParaRPr>
          </a:p>
          <a:p>
            <a:endParaRPr lang="en-MY" sz="1800" dirty="0">
              <a:cs typeface="Khmer UI" panose="020B0502040204020203" pitchFamily="34" charset="0"/>
            </a:endParaRPr>
          </a:p>
          <a:p>
            <a:r>
              <a:rPr lang="en-MY" sz="1800" dirty="0">
                <a:cs typeface="Khmer UI" panose="020B0502040204020203" pitchFamily="34" charset="0"/>
              </a:rPr>
              <a:t>Submission website: </a:t>
            </a:r>
            <a:r>
              <a:rPr lang="en-MY" sz="1800" dirty="0">
                <a:cs typeface="Khmer UI" panose="020B0502040204020203" pitchFamily="34" charset="0"/>
                <a:hlinkClick r:id="rId7"/>
              </a:rPr>
              <a:t>https://cmt3.research.microsoft.com/MEGC2019</a:t>
            </a:r>
            <a:endParaRPr lang="en-MY" sz="1800" dirty="0">
              <a:cs typeface="Khmer UI" panose="020B0502040204020203" pitchFamily="34" charset="0"/>
            </a:endParaRPr>
          </a:p>
          <a:p>
            <a:endParaRPr lang="en-MY" sz="1800" dirty="0">
              <a:cs typeface="Khmer UI" panose="020B0502040204020203" pitchFamily="34" charset="0"/>
            </a:endParaRPr>
          </a:p>
          <a:p>
            <a:endParaRPr lang="en-MY" sz="1800" dirty="0">
              <a:cs typeface="Khmer UI" panose="020B0502040204020203" pitchFamily="34" charset="0"/>
            </a:endParaRPr>
          </a:p>
          <a:p>
            <a:endParaRPr lang="en-MY" sz="1800" dirty="0">
              <a:cs typeface="Khmer UI" panose="020B0502040204020203" pitchFamily="34" charset="0"/>
            </a:endParaRPr>
          </a:p>
          <a:p>
            <a:endParaRPr lang="en-MY" sz="1800" dirty="0">
              <a:cs typeface="Khmer UI" panose="020B0502040204020203" pitchFamily="34" charset="0"/>
            </a:endParaRPr>
          </a:p>
        </p:txBody>
      </p:sp>
      <p:sp>
        <p:nvSpPr>
          <p:cNvPr id="14" name="TextBox 13"/>
          <p:cNvSpPr txBox="1"/>
          <p:nvPr/>
        </p:nvSpPr>
        <p:spPr>
          <a:xfrm>
            <a:off x="379720" y="3989647"/>
            <a:ext cx="2625912" cy="3262432"/>
          </a:xfrm>
          <a:prstGeom prst="rect">
            <a:avLst/>
          </a:prstGeom>
          <a:noFill/>
        </p:spPr>
        <p:txBody>
          <a:bodyPr wrap="none" rtlCol="0">
            <a:spAutoFit/>
          </a:bodyPr>
          <a:lstStyle/>
          <a:p>
            <a:r>
              <a:rPr lang="en-MY" sz="2800" b="1" dirty="0"/>
              <a:t>Important Dates</a:t>
            </a:r>
            <a:endParaRPr lang="en-MY" sz="2400" b="1" dirty="0"/>
          </a:p>
          <a:p>
            <a:endParaRPr lang="en-MY" sz="1600" dirty="0"/>
          </a:p>
          <a:p>
            <a:r>
              <a:rPr lang="en-MY" sz="2000" b="1" dirty="0"/>
              <a:t>Submission Deadline:</a:t>
            </a:r>
          </a:p>
          <a:p>
            <a:r>
              <a:rPr lang="en-MY" sz="2000" dirty="0"/>
              <a:t>27 Jan 2019</a:t>
            </a:r>
          </a:p>
          <a:p>
            <a:endParaRPr lang="en-MY" sz="2000" dirty="0"/>
          </a:p>
          <a:p>
            <a:r>
              <a:rPr lang="en-MY" sz="2000" b="1" dirty="0"/>
              <a:t>Notification:</a:t>
            </a:r>
          </a:p>
          <a:p>
            <a:r>
              <a:rPr lang="en-MY" sz="2000" dirty="0"/>
              <a:t>12 Feb 2019</a:t>
            </a:r>
          </a:p>
          <a:p>
            <a:endParaRPr lang="en-MY" sz="2000" dirty="0"/>
          </a:p>
          <a:p>
            <a:r>
              <a:rPr lang="en-MY" sz="2000" b="1" dirty="0"/>
              <a:t>Camera-Ready:</a:t>
            </a:r>
          </a:p>
          <a:p>
            <a:r>
              <a:rPr lang="en-MY" sz="2000" dirty="0"/>
              <a:t>15 Feb 2019</a:t>
            </a:r>
            <a:endParaRPr lang="en-MY" sz="1800" dirty="0"/>
          </a:p>
        </p:txBody>
      </p:sp>
      <p:sp>
        <p:nvSpPr>
          <p:cNvPr id="15" name="TextBox 14"/>
          <p:cNvSpPr txBox="1"/>
          <p:nvPr/>
        </p:nvSpPr>
        <p:spPr>
          <a:xfrm>
            <a:off x="379720" y="7567637"/>
            <a:ext cx="3303661" cy="5416868"/>
          </a:xfrm>
          <a:prstGeom prst="rect">
            <a:avLst/>
          </a:prstGeom>
          <a:noFill/>
        </p:spPr>
        <p:txBody>
          <a:bodyPr wrap="none" rtlCol="0">
            <a:spAutoFit/>
          </a:bodyPr>
          <a:lstStyle/>
          <a:p>
            <a:r>
              <a:rPr lang="en-MY" sz="2800" b="1" dirty="0"/>
              <a:t>Organizing Chairs</a:t>
            </a:r>
          </a:p>
          <a:p>
            <a:endParaRPr lang="en-MY" sz="1600" dirty="0"/>
          </a:p>
          <a:p>
            <a:r>
              <a:rPr lang="en-MY" sz="2000" b="1" dirty="0" err="1"/>
              <a:t>Moi</a:t>
            </a:r>
            <a:r>
              <a:rPr lang="en-MY" sz="2000" b="1" dirty="0"/>
              <a:t> </a:t>
            </a:r>
            <a:r>
              <a:rPr lang="en-MY" sz="2000" b="1" dirty="0" err="1"/>
              <a:t>Hoon</a:t>
            </a:r>
            <a:r>
              <a:rPr lang="en-MY" sz="2000" b="1" dirty="0"/>
              <a:t> Yap</a:t>
            </a:r>
          </a:p>
          <a:p>
            <a:r>
              <a:rPr lang="en-MY" sz="2000" dirty="0"/>
              <a:t>Manchester Metropolitan </a:t>
            </a:r>
          </a:p>
          <a:p>
            <a:r>
              <a:rPr lang="en-MY" sz="2000" dirty="0"/>
              <a:t>University, UK</a:t>
            </a:r>
          </a:p>
          <a:p>
            <a:endParaRPr lang="en-MY" sz="2000" dirty="0"/>
          </a:p>
          <a:p>
            <a:r>
              <a:rPr lang="en-MY" sz="2000" b="1" dirty="0" err="1"/>
              <a:t>Sujing</a:t>
            </a:r>
            <a:r>
              <a:rPr lang="en-MY" sz="2000" b="1" dirty="0"/>
              <a:t> Wang</a:t>
            </a:r>
          </a:p>
          <a:p>
            <a:r>
              <a:rPr lang="en-MY" sz="2000" dirty="0"/>
              <a:t>Chinese Academy of Sciences,</a:t>
            </a:r>
          </a:p>
          <a:p>
            <a:r>
              <a:rPr lang="en-MY" sz="2000" dirty="0"/>
              <a:t>China</a:t>
            </a:r>
          </a:p>
          <a:p>
            <a:endParaRPr lang="en-MY" sz="2000" dirty="0"/>
          </a:p>
          <a:p>
            <a:r>
              <a:rPr lang="en-MY" sz="2000" b="1" dirty="0"/>
              <a:t>John See</a:t>
            </a:r>
          </a:p>
          <a:p>
            <a:r>
              <a:rPr lang="en-MY" sz="2000" dirty="0"/>
              <a:t>Multimedia University,</a:t>
            </a:r>
          </a:p>
          <a:p>
            <a:r>
              <a:rPr lang="en-MY" sz="2000" dirty="0"/>
              <a:t>Malaysia</a:t>
            </a:r>
          </a:p>
          <a:p>
            <a:endParaRPr lang="en-MY" sz="2000" dirty="0"/>
          </a:p>
          <a:p>
            <a:r>
              <a:rPr lang="en-MY" sz="2000" b="1" dirty="0" err="1"/>
              <a:t>Xiaopeng</a:t>
            </a:r>
            <a:r>
              <a:rPr lang="en-MY" sz="2000" b="1" dirty="0"/>
              <a:t> Hong</a:t>
            </a:r>
          </a:p>
          <a:p>
            <a:r>
              <a:rPr lang="en-MY" sz="2000" dirty="0"/>
              <a:t>University of Oulu,</a:t>
            </a:r>
          </a:p>
          <a:p>
            <a:r>
              <a:rPr lang="en-MY" sz="2000" dirty="0"/>
              <a:t>Finland</a:t>
            </a:r>
            <a:endParaRPr lang="en-MY" sz="1800" dirty="0"/>
          </a:p>
        </p:txBody>
      </p:sp>
      <p:sp>
        <p:nvSpPr>
          <p:cNvPr id="16" name="TextBox 15"/>
          <p:cNvSpPr txBox="1"/>
          <p:nvPr/>
        </p:nvSpPr>
        <p:spPr>
          <a:xfrm>
            <a:off x="323163" y="13204527"/>
            <a:ext cx="3303661" cy="2677656"/>
          </a:xfrm>
          <a:prstGeom prst="rect">
            <a:avLst/>
          </a:prstGeom>
          <a:noFill/>
        </p:spPr>
        <p:txBody>
          <a:bodyPr wrap="none" rtlCol="0">
            <a:spAutoFit/>
          </a:bodyPr>
          <a:lstStyle/>
          <a:p>
            <a:r>
              <a:rPr lang="en-MY" sz="2800" b="1" dirty="0"/>
              <a:t>Advisory Panel</a:t>
            </a:r>
            <a:endParaRPr lang="en-MY" sz="2400" b="1" dirty="0"/>
          </a:p>
          <a:p>
            <a:endParaRPr lang="en-MY" sz="1600" dirty="0"/>
          </a:p>
          <a:p>
            <a:r>
              <a:rPr lang="en-MY" sz="2000" b="1" dirty="0" err="1"/>
              <a:t>Xiaolan</a:t>
            </a:r>
            <a:r>
              <a:rPr lang="en-MY" sz="2000" b="1" dirty="0"/>
              <a:t> Fu</a:t>
            </a:r>
          </a:p>
          <a:p>
            <a:r>
              <a:rPr lang="en-MY" sz="2000" dirty="0"/>
              <a:t>Chinese Academy of Sciences,</a:t>
            </a:r>
          </a:p>
          <a:p>
            <a:r>
              <a:rPr lang="en-MY" sz="2000" dirty="0"/>
              <a:t>China</a:t>
            </a:r>
          </a:p>
          <a:p>
            <a:endParaRPr lang="en-MY" sz="2000" dirty="0"/>
          </a:p>
          <a:p>
            <a:r>
              <a:rPr lang="en-MY" sz="2000" b="1" dirty="0" err="1"/>
              <a:t>Guoying</a:t>
            </a:r>
            <a:r>
              <a:rPr lang="en-MY" sz="2000" b="1" dirty="0"/>
              <a:t> Zhao</a:t>
            </a:r>
          </a:p>
          <a:p>
            <a:r>
              <a:rPr lang="en-MY" sz="2000" dirty="0"/>
              <a:t>University of Oulu, Finland</a:t>
            </a:r>
          </a:p>
        </p:txBody>
      </p:sp>
      <p:pic>
        <p:nvPicPr>
          <p:cNvPr id="1026" name="Picture 2" descr="Image result for oulu universit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1071" y="14666187"/>
            <a:ext cx="1303556" cy="17123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oulu univers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492429" y="29239911"/>
            <a:ext cx="346172" cy="45474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mmu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99093" y="14595256"/>
            <a:ext cx="2540659" cy="17953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hinese academy of sciences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025" y="14805979"/>
            <a:ext cx="1478769" cy="14601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nchester metropolitan university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4036" y="14745386"/>
            <a:ext cx="1646847" cy="164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59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341</Words>
  <Application>Microsoft Office PowerPoint</Application>
  <PresentationFormat>Custom</PresentationFormat>
  <Paragraphs>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See</dc:creator>
  <cp:lastModifiedBy>John See</cp:lastModifiedBy>
  <cp:revision>17</cp:revision>
  <dcterms:created xsi:type="dcterms:W3CDTF">2018-12-06T00:06:37Z</dcterms:created>
  <dcterms:modified xsi:type="dcterms:W3CDTF">2018-12-06T11:06:06Z</dcterms:modified>
</cp:coreProperties>
</file>