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947275" cy="6858000"/>
  <p:embeddedFontLst>
    <p:embeddedFont>
      <p:font typeface="Maven Pro" panose="020B0604020202020204" charset="0"/>
      <p:regular r:id="rId15"/>
      <p:bold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2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14350"/>
            <a:ext cx="4573587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14350"/>
            <a:ext cx="4573587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43e595c10_0_1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14350"/>
            <a:ext cx="4573587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43e595c10_0_1164:notes"/>
          <p:cNvSpPr txBox="1">
            <a:spLocks noGrp="1"/>
          </p:cNvSpPr>
          <p:nvPr>
            <p:ph type="body" idx="1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5514bfed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14350"/>
            <a:ext cx="4573587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5514bfedb_0_1:notes"/>
          <p:cNvSpPr txBox="1">
            <a:spLocks noGrp="1"/>
          </p:cNvSpPr>
          <p:nvPr>
            <p:ph type="body" idx="1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5514bfed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14350"/>
            <a:ext cx="4573587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5514bfedb_0_8:notes"/>
          <p:cNvSpPr txBox="1">
            <a:spLocks noGrp="1"/>
          </p:cNvSpPr>
          <p:nvPr>
            <p:ph type="body" idx="1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43e595c10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14350"/>
            <a:ext cx="4573587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43e595c10_0_1119:notes"/>
          <p:cNvSpPr txBox="1">
            <a:spLocks noGrp="1"/>
          </p:cNvSpPr>
          <p:nvPr>
            <p:ph type="body" idx="1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43e595c10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14350"/>
            <a:ext cx="4573587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43e595c10_0_1125:notes"/>
          <p:cNvSpPr txBox="1">
            <a:spLocks noGrp="1"/>
          </p:cNvSpPr>
          <p:nvPr>
            <p:ph type="body" idx="1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43e595c10_0_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14350"/>
            <a:ext cx="4573587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43e595c10_0_1131:notes"/>
          <p:cNvSpPr txBox="1">
            <a:spLocks noGrp="1"/>
          </p:cNvSpPr>
          <p:nvPr>
            <p:ph type="body" idx="1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43e595c10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14350"/>
            <a:ext cx="4573587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43e595c10_0_1137:notes"/>
          <p:cNvSpPr txBox="1">
            <a:spLocks noGrp="1"/>
          </p:cNvSpPr>
          <p:nvPr>
            <p:ph type="body" idx="1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Fase 2: &lt;span onmouseover="alert(1);"&gt;oi&lt;/span&gt;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Fase 3: abc' onerror="alert(1)" /&gt;&lt;!--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Fase 4: 5%27%29%3Balert%28%271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Mesmo que =&gt; 5');alert('1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Fase 5: javascript:alert(1);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Fase 6: //www.google.com/jsapi?callback=alert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//xss.rocks/xss.js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43e595c10_0_1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14350"/>
            <a:ext cx="4573587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43e595c10_0_1143:notes"/>
          <p:cNvSpPr txBox="1">
            <a:spLocks noGrp="1"/>
          </p:cNvSpPr>
          <p:nvPr>
            <p:ph type="body" idx="1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5514bfed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14350"/>
            <a:ext cx="4573587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5514bfedb_0_17:notes"/>
          <p:cNvSpPr txBox="1">
            <a:spLocks noGrp="1"/>
          </p:cNvSpPr>
          <p:nvPr>
            <p:ph type="body" idx="1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43e595c10_0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14350"/>
            <a:ext cx="4573587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43e595c10_0_1148:notes"/>
          <p:cNvSpPr txBox="1">
            <a:spLocks noGrp="1"/>
          </p:cNvSpPr>
          <p:nvPr>
            <p:ph type="body" idx="1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43e595c10_0_1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14350"/>
            <a:ext cx="4573587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43e595c10_0_1159:notes"/>
          <p:cNvSpPr txBox="1">
            <a:spLocks noGrp="1"/>
          </p:cNvSpPr>
          <p:nvPr>
            <p:ph type="body" idx="1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Category:OWASP_Top_Ten_Proje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rabify.link" TargetMode="External"/><Relationship Id="rId4" Type="http://schemas.openxmlformats.org/officeDocument/2006/relationships/hyperlink" Target="https://www.owasp.org/index.php/XSS_Filter_Evasion_Cheat_Shee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xss-game.appspot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2004stats.epicgames.com" TargetMode="External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hyperlink" Target="https://www.youtube.com/watch?v=H_hGN9flP0U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XSS Attacks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Hands on: como explorar, prevenir e se proteger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proteger sua aplicação</a:t>
            </a:r>
            <a:endParaRPr/>
          </a:p>
        </p:txBody>
      </p:sp>
      <p:sp>
        <p:nvSpPr>
          <p:cNvPr id="341" name="Google Shape;341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8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Sanear inputs de usuário.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Sanear </a:t>
            </a:r>
            <a:r>
              <a:rPr lang="pt-BR" sz="1800" i="1"/>
              <a:t>querystrings</a:t>
            </a:r>
            <a:r>
              <a:rPr lang="pt-BR" sz="1800"/>
              <a:t>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Sanear conteúdos renderizados, mesmo que oriundos de base de dados própria.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Para ASP.Net: HtmlEncode / Decode - UrlEncode / Decode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Não obter e carregar arquivos script de domínios externos.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Incluir header ‘X-XSS-Protection’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Proteger cookies de sessão com ‘httpOnly’ e ‘secure’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47" name="Google Shape;347;p23"/>
          <p:cNvSpPr txBox="1">
            <a:spLocks noGrp="1"/>
          </p:cNvSpPr>
          <p:nvPr>
            <p:ph type="body" idx="1"/>
          </p:nvPr>
        </p:nvSpPr>
        <p:spPr>
          <a:xfrm>
            <a:off x="1303800" y="18376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OWASP Top 10: </a:t>
            </a:r>
            <a:r>
              <a:rPr lang="pt-BR" sz="1200" u="sng">
                <a:solidFill>
                  <a:schemeClr val="hlink"/>
                </a:solidFill>
                <a:hlinkClick r:id="rId3"/>
              </a:rPr>
              <a:t>https://www.owasp.org/index.php/Category:OWASP_Top_Ten_Project</a:t>
            </a:r>
            <a:endParaRPr sz="1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Cheat Sheet: </a:t>
            </a:r>
            <a:r>
              <a:rPr lang="pt-BR" sz="1200" u="sng">
                <a:solidFill>
                  <a:schemeClr val="hlink"/>
                </a:solidFill>
                <a:hlinkClick r:id="rId4"/>
              </a:rPr>
              <a:t>https://www.owasp.org/index.php/XSS_Filter_Evasion_Cheat_Sheet</a:t>
            </a:r>
            <a:endParaRPr sz="1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Grabify: </a:t>
            </a:r>
            <a:r>
              <a:rPr lang="pt-BR" sz="1200" u="sng">
                <a:solidFill>
                  <a:schemeClr val="hlink"/>
                </a:solidFill>
                <a:hlinkClick r:id="rId5"/>
              </a:rPr>
              <a:t>https://grabify.link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</a:t>
            </a:r>
            <a:endParaRPr/>
          </a:p>
        </p:txBody>
      </p:sp>
      <p:sp>
        <p:nvSpPr>
          <p:cNvPr id="353" name="Google Shape;353;p2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10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Eduardo Gadotti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i="1"/>
              <a:t>eduardo.gadotti@facil.com.br</a:t>
            </a:r>
            <a:endParaRPr i="1"/>
          </a:p>
        </p:txBody>
      </p:sp>
      <p:pic>
        <p:nvPicPr>
          <p:cNvPr id="354" name="Google Shape;3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750" y="2946275"/>
            <a:ext cx="1795050" cy="17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Vulnerabilidade onde é possível injetar javascripts e partes de html.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Processadas no cliente (client-side)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Tipos principais: reflected e stored (persistent)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Item 7 do OWASP Top 10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Reflected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673725"/>
            <a:ext cx="7351058" cy="30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Stored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050" y="1515100"/>
            <a:ext cx="6075924" cy="349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Hands ON!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229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SandBox para demonstração: 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https://xss-game.appspot.com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https://grabify.link/track/O1W3S5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https://spottyfly.com/6AU5RM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Consequências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Hook para Beef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Roubo de sessões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Monitoramento de tráfego e informações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Loggers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Redirecionamento de tráfego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Processamento zumbi - mineração de criptomoedas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Vetores de ataques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Beef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676" y="1406789"/>
            <a:ext cx="6677799" cy="351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648" y="1406800"/>
            <a:ext cx="7105054" cy="35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050" y="1935588"/>
            <a:ext cx="8839201" cy="25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1650" y="1406800"/>
            <a:ext cx="7105049" cy="357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4050" y="1545950"/>
            <a:ext cx="8839200" cy="223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0050" y="1387400"/>
            <a:ext cx="7322131" cy="351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77800" y="1406799"/>
            <a:ext cx="6852751" cy="36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>
            <a:spLocks noGrp="1"/>
          </p:cNvSpPr>
          <p:nvPr>
            <p:ph type="title"/>
          </p:nvPr>
        </p:nvSpPr>
        <p:spPr>
          <a:xfrm>
            <a:off x="14562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Fortnite</a:t>
            </a:r>
            <a:endParaRPr/>
          </a:p>
        </p:txBody>
      </p:sp>
      <p:sp>
        <p:nvSpPr>
          <p:cNvPr id="326" name="Google Shape;326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4901700" cy="30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Site de mesmo domínio vulnerável: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www.ut2004stats.epicgames.com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Oauth implementado incorretamente, parâmetro ‘state’ só validava subdomínio.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Redirecionamento malicioso, manipulando o state para o ut2004 + script malicioso para redirecionar novamente a session token para o atacante.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Com a session token em mãos, base utilizar no navegador para estar autenticado ‘legitimamente’ como a vítima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Fonte: Gabriel Pato - 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https://www.youtube.com/watch?v=H_hGN9flP0U</a:t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7800" y="4445325"/>
            <a:ext cx="6274591" cy="2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7788" y="346688"/>
            <a:ext cx="6542501" cy="405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8063" y="547250"/>
            <a:ext cx="6081924" cy="38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se prevenir</a:t>
            </a:r>
            <a:endParaRPr/>
          </a:p>
        </p:txBody>
      </p:sp>
      <p:sp>
        <p:nvSpPr>
          <p:cNvPr id="335" name="Google Shape;335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Atenção ao clicar em links desconhecidos ou encurtados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Mantenha o navegador atualizado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Evite navegar por sites não confiáveis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382</Words>
  <Application>Microsoft Office PowerPoint</Application>
  <PresentationFormat>Apresentação na tela (16:9)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Maven Pro</vt:lpstr>
      <vt:lpstr>Nunito</vt:lpstr>
      <vt:lpstr>Momentum</vt:lpstr>
      <vt:lpstr>XSS Attacks</vt:lpstr>
      <vt:lpstr>O que é?</vt:lpstr>
      <vt:lpstr>Reflected</vt:lpstr>
      <vt:lpstr>Stored</vt:lpstr>
      <vt:lpstr>Hands ON!</vt:lpstr>
      <vt:lpstr>Consequências</vt:lpstr>
      <vt:lpstr>Beef</vt:lpstr>
      <vt:lpstr>Caso Fortnite</vt:lpstr>
      <vt:lpstr>Como se prevenir</vt:lpstr>
      <vt:lpstr>Como proteger sua aplicação</vt:lpstr>
      <vt:lpstr>Referências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XSS Attacks</dc:title>
  <cp:lastModifiedBy>Eduardo Felippe Gadotti</cp:lastModifiedBy>
  <cp:revision>2</cp:revision>
  <cp:lastPrinted>2019-11-01T15:16:40Z</cp:lastPrinted>
  <dcterms:modified xsi:type="dcterms:W3CDTF">2019-11-01T16:39:47Z</dcterms:modified>
</cp:coreProperties>
</file>