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5" r:id="rId9"/>
    <p:sldId id="268" r:id="rId10"/>
    <p:sldId id="263" r:id="rId11"/>
    <p:sldId id="262" r:id="rId12"/>
    <p:sldId id="269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AF9"/>
    <a:srgbClr val="2B2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C7F68-E79A-4853-ADD9-E6CFFB874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42992-92D1-4824-8ABC-50E4905DB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A30E21-D3AC-4B21-B3B0-6F88C688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858-4271-4A07-AC62-790B88CB9398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35A46-69CF-47D4-9E2C-935D3EA1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87048-D75F-4BB6-A6F5-AA44DE1E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871E-F38D-402B-AD54-9348DC112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32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C1511-A3C2-425F-95B9-AB24058E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D3C9D7-FEF8-46CB-B44A-7A2DB1567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A62D0-8133-493D-8A95-DDF03DB1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858-4271-4A07-AC62-790B88CB9398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E15551-FAA2-4B28-9E6E-3C60D1D9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192F0-5FD2-4C54-BAFF-5DF2DCA0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871E-F38D-402B-AD54-9348DC112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69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D0D0FF-6C96-4F7E-B742-53EDB73C3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1085A7-E3F1-4EBE-910E-9DDD0A7B4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28866A-43CE-4448-B851-707E05FE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858-4271-4A07-AC62-790B88CB9398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9B5B4-9FA0-4951-A61F-49FA9C46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C67A5C-7862-46B0-B897-5D6A888C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871E-F38D-402B-AD54-9348DC112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11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8844A-58C5-4972-A998-F737F593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FFA08-63F4-4C32-B5C5-F2A1A111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5B87B3-0F7D-4827-BA61-36890567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858-4271-4A07-AC62-790B88CB9398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382525-50A3-4F39-AA9B-2E99C47E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F1DF4-7003-4DFE-9874-5241FB89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871E-F38D-402B-AD54-9348DC112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8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6ED2F-4AF1-463A-8930-9A6F7BBC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C63051-C5FD-4E36-852F-6977319B7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CCFD9F-CC48-4F08-B63A-89576925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858-4271-4A07-AC62-790B88CB9398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B313E-0CC0-48EE-930A-B410C932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784B2-2CCC-43FD-BC57-61F5C676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871E-F38D-402B-AD54-9348DC112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86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F25F-90A7-476E-B520-159098E3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81B35-EB5D-4FE9-B078-4530C2E80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579BF9-E9D2-4BEC-B866-15F5CB49E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2C8563-70FD-4CE8-BA2E-FDF2EDF3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858-4271-4A07-AC62-790B88CB9398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7C5003-B4AC-4E70-B29C-61BD0B77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4828DB-CED5-4722-9838-3ADC6BFC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871E-F38D-402B-AD54-9348DC112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82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4FAED-52CE-4C8F-A4DD-E9C10967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B134AE-2869-47F5-A917-DA5251C6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284BC3-543B-4406-8591-E4128AAF2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53A7F-3D7C-4DB4-A141-46DBDAEB7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839C48-62C2-4732-8E8C-F965CECFA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BEA158-C3EE-4123-8F5E-68B6A5BD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858-4271-4A07-AC62-790B88CB9398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7D2E80-926C-4388-8F4B-92E8A282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2908D2-528E-47CE-8414-71679845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871E-F38D-402B-AD54-9348DC112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53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B9F42-A1AD-4EB7-A798-159B9FD0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30814F-89A8-41E4-AFE2-5F17D504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858-4271-4A07-AC62-790B88CB9398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B284CA-197D-488F-A740-C9A2584D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F537B7-A704-47C8-A33C-66441EAD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871E-F38D-402B-AD54-9348DC112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9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B725C9-833A-4603-9736-03904B75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858-4271-4A07-AC62-790B88CB9398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072E18-CCAD-4160-A159-F7564832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2D6DB9-0C84-4DF1-963B-2A9FF754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871E-F38D-402B-AD54-9348DC112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71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E9F7A-E736-4450-8453-70F93229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80B88-9728-4EA7-B477-9602B8C3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9C3D67-6956-4EDD-BE86-D0174033D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9F4289-315A-47DF-85E0-68A1299D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858-4271-4A07-AC62-790B88CB9398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99E431-F0D4-467F-969D-B72B5F23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A34E5F-C81F-45F3-BE1A-2ABFD87D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871E-F38D-402B-AD54-9348DC112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2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0ADA3-9CDB-4FB9-ABD9-2273CB67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C5D163-FD93-436D-B442-EF42DE3A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6E7BC0-7B7E-4652-B4D3-11141C315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506A1E-2A6B-4A6E-B6E1-5082A85E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858-4271-4A07-AC62-790B88CB9398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DFABDB-580C-4AAD-A652-B654AC32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AB3C31-694A-427C-8B64-DBEF0B2C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871E-F38D-402B-AD54-9348DC112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9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0A87A6-656F-44E0-AF37-89B5C2F5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24669A-8B96-4D62-8F39-6F435FC5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D610E4-4C57-4CF8-98E0-65DEF804C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0858-4271-4A07-AC62-790B88CB9398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2D9D2-EEED-4B1B-8066-E39A83A8E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ED05BD-2621-4231-90FA-A011896C8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9871E-F38D-402B-AD54-9348DC112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3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on/electr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64B4F-44F2-4C74-A1F9-E94037CB5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34403-07C3-493A-BFDA-8F515CDE5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6C78DBDC-FC93-4017-817E-BDB84604B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9" t="9018" r="14379" b="-9018"/>
          <a:stretch/>
        </p:blipFill>
        <p:spPr>
          <a:xfrm>
            <a:off x="0" y="-307005"/>
            <a:ext cx="12192000" cy="747200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30F4B62-76D2-4884-8554-8B261B7C5C99}"/>
              </a:ext>
            </a:extLst>
          </p:cNvPr>
          <p:cNvSpPr txBox="1"/>
          <p:nvPr/>
        </p:nvSpPr>
        <p:spPr>
          <a:xfrm>
            <a:off x="3196389" y="5895474"/>
            <a:ext cx="57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Cleyson Reinhold</a:t>
            </a:r>
          </a:p>
        </p:txBody>
      </p:sp>
    </p:spTree>
    <p:extLst>
      <p:ext uri="{BB962C8B-B14F-4D97-AF65-F5344CB8AC3E}">
        <p14:creationId xmlns:p14="http://schemas.microsoft.com/office/powerpoint/2010/main" val="25634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17112-3123-4231-BB90-3DDC68BD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 que usar o </a:t>
            </a:r>
            <a:r>
              <a:rPr lang="pt-BR" sz="6600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Electron</a:t>
            </a:r>
            <a:r>
              <a:rPr lang="pt-BR" sz="6600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D6909-87DE-4136-A2D4-2AC557BE2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Possui diversas </a:t>
            </a:r>
            <a:r>
              <a:rPr lang="pt-BR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APIs</a:t>
            </a:r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prontas</a:t>
            </a:r>
          </a:p>
          <a:p>
            <a:pPr lvl="1"/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Atualizações automáticas</a:t>
            </a:r>
          </a:p>
          <a:p>
            <a:pPr lvl="1"/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Menus nativos &amp; notificações</a:t>
            </a:r>
          </a:p>
          <a:p>
            <a:pPr lvl="1"/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Relatório de falhas</a:t>
            </a:r>
          </a:p>
          <a:p>
            <a:pPr lvl="1"/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Depuração</a:t>
            </a:r>
          </a:p>
          <a:p>
            <a:pPr lvl="1"/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Instaladores</a:t>
            </a:r>
          </a:p>
          <a:p>
            <a:pPr lvl="1"/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Windows </a:t>
            </a:r>
            <a:r>
              <a:rPr lang="pt-BR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Store</a:t>
            </a:r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Mac </a:t>
            </a:r>
            <a:r>
              <a:rPr lang="pt-BR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</a:t>
            </a:r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Store</a:t>
            </a:r>
            <a:endParaRPr lang="pt-BR" dirty="0">
              <a:solidFill>
                <a:srgbClr val="9FEAF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dirty="0">
              <a:solidFill>
                <a:srgbClr val="9FEAF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17112-3123-4231-BB90-3DDC68BD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https://github.com/electron/electron-api-demos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99375"/>
            <a:ext cx="1005840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17112-3123-4231-BB90-3DDC68BD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6600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 que não usar o </a:t>
            </a:r>
            <a:r>
              <a:rPr lang="pt-BR" sz="6600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Electron</a:t>
            </a:r>
            <a:r>
              <a:rPr lang="pt-BR" sz="6600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D6909-87DE-4136-A2D4-2AC557BE2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Aplicativos ficam pesados</a:t>
            </a:r>
          </a:p>
          <a:p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Consumo de memória</a:t>
            </a:r>
          </a:p>
          <a:p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Segurança (arquivos .asar)</a:t>
            </a:r>
          </a:p>
          <a:p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Não é nativo</a:t>
            </a:r>
          </a:p>
          <a:p>
            <a:endParaRPr lang="pt-BR" dirty="0">
              <a:solidFill>
                <a:srgbClr val="9FEAF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0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3DD5F-51CD-43A0-97A4-0AAA325B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Alternativas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EF2CA7-B41C-4DFB-AB87-020744C9C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979"/>
            <a:ext cx="6549189" cy="3536562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A11B7032-849C-484B-905E-67FFEE8AF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7294" y="2207878"/>
            <a:ext cx="4550174" cy="33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17112-3123-4231-BB90-3DDC68BD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D6909-87DE-4136-A2D4-2AC557BE2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Electron</a:t>
            </a:r>
            <a:endParaRPr lang="pt-BR" dirty="0">
              <a:solidFill>
                <a:srgbClr val="9FEAF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que é o </a:t>
            </a:r>
            <a:r>
              <a:rPr lang="pt-BR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Electron</a:t>
            </a:r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lvl="1"/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Quem usa?</a:t>
            </a:r>
          </a:p>
          <a:p>
            <a:pPr lvl="1"/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 que usar o </a:t>
            </a:r>
            <a:r>
              <a:rPr lang="pt-BR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Electron</a:t>
            </a:r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lvl="1"/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 que não usar o </a:t>
            </a:r>
            <a:r>
              <a:rPr lang="pt-BR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Electron</a:t>
            </a:r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lvl="1"/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Alternativas</a:t>
            </a:r>
          </a:p>
          <a:p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Criando uma aplicação </a:t>
            </a:r>
            <a:r>
              <a:rPr lang="pt-BR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Electron</a:t>
            </a:r>
            <a:endParaRPr lang="pt-BR" dirty="0">
              <a:solidFill>
                <a:srgbClr val="9FEAF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Exemplo de aplicação – Cronômetro do </a:t>
            </a:r>
            <a:r>
              <a:rPr lang="pt-BR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Time-Sheet</a:t>
            </a:r>
            <a:endParaRPr lang="pt-BR" dirty="0">
              <a:solidFill>
                <a:srgbClr val="9FEAF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endParaRPr lang="pt-BR" dirty="0">
              <a:solidFill>
                <a:srgbClr val="9FEAF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dirty="0">
              <a:solidFill>
                <a:srgbClr val="9FEAF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3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5BB38-C948-4E2E-A570-763B95C1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que é o </a:t>
            </a:r>
            <a:r>
              <a:rPr lang="pt-BR" sz="6600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Electron</a:t>
            </a:r>
            <a:r>
              <a:rPr lang="pt-BR" sz="6600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DCDF14-CD18-4D7E-9BD2-BC62D5DF3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5075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Uma imagem contendo objeto&#10;&#10;Descrição gerada automaticamente">
            <a:extLst>
              <a:ext uri="{FF2B5EF4-FFF2-40B4-BE49-F238E27FC236}">
                <a16:creationId xmlns:a16="http://schemas.microsoft.com/office/drawing/2014/main" id="{B58DCFFF-88CE-4628-8403-3CB7F996B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" b="-1358"/>
          <a:stretch/>
        </p:blipFill>
        <p:spPr>
          <a:xfrm>
            <a:off x="839220" y="0"/>
            <a:ext cx="10513560" cy="6952435"/>
          </a:xfrm>
        </p:spPr>
      </p:pic>
    </p:spTree>
    <p:extLst>
      <p:ext uri="{BB962C8B-B14F-4D97-AF65-F5344CB8AC3E}">
        <p14:creationId xmlns:p14="http://schemas.microsoft.com/office/powerpoint/2010/main" val="384304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E0B0AF-9120-4EC4-A340-8BB9AD538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" b="510"/>
          <a:stretch/>
        </p:blipFill>
        <p:spPr>
          <a:xfrm>
            <a:off x="934864" y="1"/>
            <a:ext cx="10322271" cy="6858000"/>
          </a:xfrm>
          <a:prstGeom prst="rect">
            <a:avLst/>
          </a:prstGeom>
        </p:spPr>
      </p:pic>
      <p:pic>
        <p:nvPicPr>
          <p:cNvPr id="9" name="Imagem 8">
            <a:hlinkClick r:id="rId3"/>
            <a:extLst>
              <a:ext uri="{FF2B5EF4-FFF2-40B4-BE49-F238E27FC236}">
                <a16:creationId xmlns:a16="http://schemas.microsoft.com/office/drawing/2014/main" id="{AD41F3CA-DC03-48E8-BFBD-F32B1491E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291" y="5282788"/>
            <a:ext cx="1209844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quipamentos eletrônicos&#10;&#10;Descrição gerada automaticamente">
            <a:extLst>
              <a:ext uri="{FF2B5EF4-FFF2-40B4-BE49-F238E27FC236}">
                <a16:creationId xmlns:a16="http://schemas.microsoft.com/office/drawing/2014/main" id="{0FD7D80F-DBBB-4CB8-BFE1-B0E10CA40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71" y="0"/>
            <a:ext cx="10251856" cy="6858000"/>
          </a:xfrm>
          <a:prstGeom prst="rect">
            <a:avLst/>
          </a:prstGeom>
        </p:spPr>
      </p:pic>
      <p:pic>
        <p:nvPicPr>
          <p:cNvPr id="7" name="Imagem 6" descr="Uma imagem contendo edifício&#10;&#10;Descrição gerada automaticamente">
            <a:extLst>
              <a:ext uri="{FF2B5EF4-FFF2-40B4-BE49-F238E27FC236}">
                <a16:creationId xmlns:a16="http://schemas.microsoft.com/office/drawing/2014/main" id="{BAEB202F-4074-4791-909A-1B7A0C19F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037" y="541268"/>
            <a:ext cx="1539890" cy="1539890"/>
          </a:xfrm>
          <a:prstGeom prst="rect">
            <a:avLst/>
          </a:prstGeom>
        </p:spPr>
      </p:pic>
      <p:pic>
        <p:nvPicPr>
          <p:cNvPr id="9" name="Imagem 8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24BDE50A-51DB-41DA-B93A-B66D72B6E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964" y="2476500"/>
            <a:ext cx="1567963" cy="15679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A1857F-7A9E-4E3D-8BE1-3D38D89D9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669" y="4366843"/>
            <a:ext cx="1792552" cy="17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1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CEE62-95FE-484F-B3A3-1134C15D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rgbClr val="9FEAF9"/>
                </a:solidFill>
              </a:rPr>
              <a:t>Quem usa?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13F2E65-A8D9-41B9-B254-2D9C24DC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14" y="1690688"/>
            <a:ext cx="2218509" cy="222841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A6F6AB-9CB9-43FF-A130-AEA188CF0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91" y="1690688"/>
            <a:ext cx="2228413" cy="2228413"/>
          </a:xfrm>
          <a:prstGeom prst="rect">
            <a:avLst/>
          </a:prstGeom>
        </p:spPr>
      </p:pic>
      <p:pic>
        <p:nvPicPr>
          <p:cNvPr id="9" name="Imagem 8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ADE9B392-E8CA-490E-A513-916B150383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13" y="1690688"/>
            <a:ext cx="2228413" cy="22284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6A31BE2-14CE-4AFF-B497-A597F7016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172" y="1777294"/>
            <a:ext cx="2001628" cy="222841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B0494F3-A85F-447B-8FCA-84C972990E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4" y="4352874"/>
            <a:ext cx="2479089" cy="1783580"/>
          </a:xfrm>
          <a:prstGeom prst="rect">
            <a:avLst/>
          </a:prstGeom>
        </p:spPr>
      </p:pic>
      <p:pic>
        <p:nvPicPr>
          <p:cNvPr id="15" name="Imagem 14" descr="Uma imagem contendo objeto&#10;&#10;Descrição gerada automaticamente">
            <a:extLst>
              <a:ext uri="{FF2B5EF4-FFF2-40B4-BE49-F238E27FC236}">
                <a16:creationId xmlns:a16="http://schemas.microsoft.com/office/drawing/2014/main" id="{4B7B20FC-8F35-4292-B0F1-4A93C23353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4130457"/>
            <a:ext cx="2228413" cy="2228413"/>
          </a:xfrm>
          <a:prstGeom prst="rect">
            <a:avLst/>
          </a:prstGeom>
        </p:spPr>
      </p:pic>
      <p:pic>
        <p:nvPicPr>
          <p:cNvPr id="8" name="Imagem 7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A55F4E6A-93F9-49AC-A6A7-72C377839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01" y="4130457"/>
            <a:ext cx="2314192" cy="2314192"/>
          </a:xfrm>
          <a:prstGeom prst="rect">
            <a:avLst/>
          </a:prstGeom>
        </p:spPr>
      </p:pic>
      <p:pic>
        <p:nvPicPr>
          <p:cNvPr id="12" name="Imagem 11" descr="Uma imagem contendo desenho&#10;&#10;Descrição gerada automaticamente">
            <a:extLst>
              <a:ext uri="{FF2B5EF4-FFF2-40B4-BE49-F238E27FC236}">
                <a16:creationId xmlns:a16="http://schemas.microsoft.com/office/drawing/2014/main" id="{E5454A0C-2AD8-41D3-920E-172D038227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237" y="4092313"/>
            <a:ext cx="2382579" cy="23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7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5BB38-C948-4E2E-A570-763B95C1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 que usar o </a:t>
            </a:r>
            <a:r>
              <a:rPr lang="pt-BR" sz="6600" dirty="0" err="1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Electron</a:t>
            </a:r>
            <a:r>
              <a:rPr lang="pt-BR" sz="6600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DCDF14-CD18-4D7E-9BD2-BC62D5DF3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26" y="1319001"/>
            <a:ext cx="5173873" cy="51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9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rgbClr val="9FEAF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https://github.com/electron/electron-quick-start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179"/>
            <a:ext cx="10058400" cy="41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23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121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Tema do Office</vt:lpstr>
      <vt:lpstr>Apresentação do PowerPoint</vt:lpstr>
      <vt:lpstr>Roteiro</vt:lpstr>
      <vt:lpstr>O que é o Electron?</vt:lpstr>
      <vt:lpstr>Apresentação do PowerPoint</vt:lpstr>
      <vt:lpstr>Apresentação do PowerPoint</vt:lpstr>
      <vt:lpstr>Apresentação do PowerPoint</vt:lpstr>
      <vt:lpstr>Quem usa?</vt:lpstr>
      <vt:lpstr>Por que usar o Electron?</vt:lpstr>
      <vt:lpstr>https://github.com/electron/electron-quick-start</vt:lpstr>
      <vt:lpstr>Por que usar o Electron?</vt:lpstr>
      <vt:lpstr>https://github.com/electron/electron-api-demos</vt:lpstr>
      <vt:lpstr>Por que não usar o Electron?</vt:lpstr>
      <vt:lpstr>Alternativas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Cleyson</dc:creator>
  <cp:lastModifiedBy>Cleyson Reinhold</cp:lastModifiedBy>
  <cp:revision>14</cp:revision>
  <dcterms:created xsi:type="dcterms:W3CDTF">2019-09-10T23:11:24Z</dcterms:created>
  <dcterms:modified xsi:type="dcterms:W3CDTF">2019-11-14T15:04:08Z</dcterms:modified>
</cp:coreProperties>
</file>