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0" r:id="rId3"/>
    <p:sldId id="265" r:id="rId4"/>
    <p:sldId id="268" r:id="rId5"/>
    <p:sldId id="269" r:id="rId6"/>
    <p:sldId id="266" r:id="rId7"/>
    <p:sldId id="267" r:id="rId8"/>
    <p:sldId id="257" r:id="rId9"/>
    <p:sldId id="261" r:id="rId10"/>
    <p:sldId id="262" r:id="rId11"/>
    <p:sldId id="263" r:id="rId12"/>
    <p:sldId id="260" r:id="rId13"/>
    <p:sldId id="25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4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7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31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29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66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6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1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A71E84-A264-462C-9439-85E53CB60BEA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9D2626-76B6-4420-B660-04189A34BD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7" y="1"/>
            <a:ext cx="122121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3901" y="12370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Padrões de projeto: </a:t>
            </a:r>
            <a:r>
              <a:rPr lang="en-US" b="1" dirty="0">
                <a:solidFill>
                  <a:schemeClr val="bg1"/>
                </a:solidFill>
              </a:rPr>
              <a:t>Strategy e Chain of Responsibility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3901" y="48617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Apresentador: Gabriel Castellani de Oliveira</a:t>
            </a:r>
          </a:p>
          <a:p>
            <a:r>
              <a:rPr lang="pt-BR" dirty="0">
                <a:solidFill>
                  <a:schemeClr val="bg1"/>
                </a:solidFill>
              </a:rPr>
              <a:t>Dia 20/12/2019 a partir das 16:15 na sala 11 da sede técnica (Sala da </a:t>
            </a:r>
            <a:r>
              <a:rPr lang="pt-BR" dirty="0" err="1">
                <a:solidFill>
                  <a:schemeClr val="bg1"/>
                </a:solidFill>
              </a:rPr>
              <a:t>Quellon</a:t>
            </a:r>
            <a:r>
              <a:rPr lang="pt-BR" dirty="0">
                <a:solidFill>
                  <a:schemeClr val="bg1"/>
                </a:solidFill>
              </a:rPr>
              <a:t>).</a:t>
            </a:r>
          </a:p>
          <a:p>
            <a:r>
              <a:rPr lang="pt-BR" dirty="0">
                <a:solidFill>
                  <a:schemeClr val="bg1"/>
                </a:solidFill>
              </a:rPr>
              <a:t>Inscrições através do TRM 233306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0" y="5547360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5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Problema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87974"/>
            <a:ext cx="10058400" cy="4023360"/>
          </a:xfrm>
        </p:spPr>
        <p:txBody>
          <a:bodyPr/>
          <a:lstStyle/>
          <a:p>
            <a:r>
              <a:rPr lang="pt-BR" dirty="0" smtClean="0"/>
              <a:t>Ao decorrer do projeto, você recebeu várias solicitações para implementar no projeto.</a:t>
            </a:r>
          </a:p>
          <a:p>
            <a:r>
              <a:rPr lang="pt-BR" dirty="0" smtClean="0"/>
              <a:t>No final, percebeu que o código que seria pequeno e simples, se tornou enorme e confuso.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55" y="2887769"/>
            <a:ext cx="5810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4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2738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Extrair cada verificação para sua própria classe com um único método que executa a verificação. </a:t>
            </a:r>
          </a:p>
          <a:p>
            <a:pPr marL="0" indent="0">
              <a:buNone/>
            </a:pPr>
            <a:r>
              <a:rPr lang="pt-BR" dirty="0" smtClean="0"/>
              <a:t>Após a criação das classes, vincular esses manipuladores a uma cadeia.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0" y="3393440"/>
            <a:ext cx="609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AC695A-F269-4791-836E-C0F919F9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Analogia no mundo real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8A4A183-A6CF-405A-8767-BDD84CEC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846263"/>
            <a:ext cx="8045450" cy="4022725"/>
          </a:xfrm>
        </p:spPr>
      </p:pic>
    </p:spTree>
    <p:extLst>
      <p:ext uri="{BB962C8B-B14F-4D97-AF65-F5344CB8AC3E}">
        <p14:creationId xmlns:p14="http://schemas.microsoft.com/office/powerpoint/2010/main" val="274728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4BB7778-2D8C-4E57-BA9F-D9D53707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Motivação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92259B1-E5DA-4B40-BF46-09302EC6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6459"/>
            <a:ext cx="10058400" cy="283279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 pode controlar a ordem de tratamento de solicitações.</a:t>
            </a:r>
          </a:p>
          <a:p>
            <a:pPr marL="201168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1" dirty="0"/>
              <a:t>Princípio da responsabilidade única</a:t>
            </a:r>
            <a:r>
              <a:rPr lang="pt-BR" dirty="0"/>
              <a:t>. Você pode desacoplar classes que invocam operações de classes que executam operações.</a:t>
            </a:r>
          </a:p>
          <a:p>
            <a:pPr marL="201168" lvl="1" indent="0">
              <a:buNone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1" dirty="0"/>
              <a:t>Princípio Aberto/Fechado</a:t>
            </a:r>
            <a:r>
              <a:rPr lang="pt-BR" dirty="0"/>
              <a:t>. Você pode introduzir novos manipuladores no aplicativo sem quebrar o código do cliente existente.</a:t>
            </a:r>
          </a:p>
        </p:txBody>
      </p:sp>
    </p:spTree>
    <p:extLst>
      <p:ext uri="{BB962C8B-B14F-4D97-AF65-F5344CB8AC3E}">
        <p14:creationId xmlns:p14="http://schemas.microsoft.com/office/powerpoint/2010/main" val="28459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Mão na massa!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91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é padrões de projeto?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7781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É uma solução geral para um problema que ocorre com frequência dentro de um determinado contexto no projeto.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Um padrão de projeto não é um projeto finalizado, ele é um modelo de como resolver um problema que pode ser usado em muitas situações diferentes.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Padrões são melhores praticas formalizadas que o programador pode usar para resolver problemas comuns quando projetar uma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/>
              <a:t>Strategy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59094"/>
            <a:ext cx="10058400" cy="1405466"/>
          </a:xfrm>
        </p:spPr>
        <p:txBody>
          <a:bodyPr/>
          <a:lstStyle/>
          <a:p>
            <a:r>
              <a:rPr lang="pt-BR" b="1" dirty="0" err="1" smtClean="0"/>
              <a:t>Strategy</a:t>
            </a:r>
            <a:r>
              <a:rPr lang="pt-BR" dirty="0" smtClean="0"/>
              <a:t> é um padrão de projeto comportamental que permite definir uma família de algoritmos, colocar cada um deles em uma classe separada e tornar seus objetos intercambiáveis.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1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Problema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Você criou um aplicativo para definir a menor rota de um ponto de origem a um ponto de destino, utilizando </a:t>
            </a:r>
            <a:r>
              <a:rPr lang="pt-BR" dirty="0" smtClean="0"/>
              <a:t>o carro como meio de transporte.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Depois </a:t>
            </a:r>
            <a:r>
              <a:rPr lang="pt-BR" dirty="0" smtClean="0"/>
              <a:t>que o aplicativo foi lançado, </a:t>
            </a:r>
            <a:r>
              <a:rPr lang="pt-BR" dirty="0" smtClean="0"/>
              <a:t>você percebeu que tinha algumas reclamações de clientes, pois só havia o carro como meio de </a:t>
            </a:r>
            <a:r>
              <a:rPr lang="pt-BR" dirty="0" smtClean="0"/>
              <a:t>transporte e </a:t>
            </a:r>
            <a:r>
              <a:rPr lang="pt-BR" dirty="0" smtClean="0"/>
              <a:t>nem todo mundo viaja de carro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Você decidiu adicionar mais alguns meios de </a:t>
            </a:r>
            <a:r>
              <a:rPr lang="pt-BR" dirty="0" smtClean="0"/>
              <a:t>transporte como </a:t>
            </a:r>
            <a:r>
              <a:rPr lang="pt-BR" dirty="0" smtClean="0"/>
              <a:t>o ônibus, o avião e a bicicleta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No final, você percebeu que o </a:t>
            </a:r>
            <a:r>
              <a:rPr lang="pt-BR" dirty="0" smtClean="0"/>
              <a:t>código fonte se </a:t>
            </a:r>
            <a:r>
              <a:rPr lang="pt-BR" dirty="0" smtClean="0"/>
              <a:t>tornou confuso.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15" y="4775624"/>
            <a:ext cx="3143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Solução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Pegar a classe que faça algo específico de várias maneiras diferentes e extrair esse algoritmo em classes separadas.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55" y="3202094"/>
            <a:ext cx="5429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Analogia do mundo real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56" y="1846263"/>
            <a:ext cx="8581813" cy="4022725"/>
          </a:xfrm>
        </p:spPr>
      </p:pic>
    </p:spTree>
    <p:extLst>
      <p:ext uri="{BB962C8B-B14F-4D97-AF65-F5344CB8AC3E}">
        <p14:creationId xmlns:p14="http://schemas.microsoft.com/office/powerpoint/2010/main" val="360985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Motivação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87974"/>
            <a:ext cx="10058400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Você </a:t>
            </a:r>
            <a:r>
              <a:rPr lang="pt-BR" dirty="0"/>
              <a:t>pode trocar algoritmos usados ​​dentro de um objeto em tempo de execução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Você </a:t>
            </a:r>
            <a:r>
              <a:rPr lang="pt-BR" dirty="0"/>
              <a:t>pode isolar os detalhes de implementação de um algoritmo do código que o utiliza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Você </a:t>
            </a:r>
            <a:r>
              <a:rPr lang="pt-BR" dirty="0"/>
              <a:t>pode substituir herança por composição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1" dirty="0" smtClean="0"/>
              <a:t>Princípio </a:t>
            </a:r>
            <a:r>
              <a:rPr lang="pt-BR" i="1" dirty="0"/>
              <a:t>Aberto / </a:t>
            </a:r>
            <a:r>
              <a:rPr lang="pt-BR" i="1" dirty="0" smtClean="0"/>
              <a:t>Fechado</a:t>
            </a:r>
            <a:r>
              <a:rPr lang="pt-BR" dirty="0" smtClean="0"/>
              <a:t>. </a:t>
            </a:r>
            <a:r>
              <a:rPr lang="pt-BR" dirty="0"/>
              <a:t>Você pode introduzir novas estratégias sem precisar alterar o contexto.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1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1685D9-799D-42B7-A23E-46B165BE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Chain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Responsibility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830BC98-C37C-48A9-87B8-5A94858C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5534"/>
            <a:ext cx="10058400" cy="158326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Chain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Responsibility</a:t>
            </a:r>
            <a:r>
              <a:rPr lang="pt-BR" dirty="0"/>
              <a:t> é um padrão de projeto comportamental que permite passar solicitações ao longo de uma cadeia de manipuladores. Ao receber uma solicitação, cada manipulador decide processar a solicitação recebida ou passa-la para o próximo manipulador da cadeia.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569A87C-7807-4FA5-98AA-08D41823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67024"/>
            <a:ext cx="548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Problema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18454"/>
            <a:ext cx="10058400" cy="4023360"/>
          </a:xfrm>
        </p:spPr>
        <p:txBody>
          <a:bodyPr/>
          <a:lstStyle/>
          <a:p>
            <a:r>
              <a:rPr lang="pt-BR" dirty="0" smtClean="0"/>
              <a:t>Você criou uma rotina para autenticar e autorizar os usuários do sistema à realizarem uma função X.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20" y="3048000"/>
            <a:ext cx="5715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65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1817</TotalTime>
  <Words>495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Retrospectiva</vt:lpstr>
      <vt:lpstr>Padrões de projeto: Strategy e Chain of Responsibility</vt:lpstr>
      <vt:lpstr>O que é padrões de projeto?</vt:lpstr>
      <vt:lpstr>Strategy</vt:lpstr>
      <vt:lpstr>Problema</vt:lpstr>
      <vt:lpstr>Solução</vt:lpstr>
      <vt:lpstr>Analogia do mundo real</vt:lpstr>
      <vt:lpstr>Motivação</vt:lpstr>
      <vt:lpstr>Chain of Responsibility</vt:lpstr>
      <vt:lpstr>Problema</vt:lpstr>
      <vt:lpstr>Problema</vt:lpstr>
      <vt:lpstr>Solução</vt:lpstr>
      <vt:lpstr>Analogia no mundo real</vt:lpstr>
      <vt:lpstr>Motivação</vt:lpstr>
      <vt:lpstr>Mão na massa!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projeto: Strategy e Chain of Responsibility</dc:title>
  <dc:creator>Gabriel Castellani de Oliveira</dc:creator>
  <cp:lastModifiedBy>Gabriel Castellani de Oliveira</cp:lastModifiedBy>
  <cp:revision>16</cp:revision>
  <dcterms:created xsi:type="dcterms:W3CDTF">2019-12-17T20:05:25Z</dcterms:created>
  <dcterms:modified xsi:type="dcterms:W3CDTF">2019-12-19T21:20:42Z</dcterms:modified>
</cp:coreProperties>
</file>