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57" autoAdjust="0"/>
  </p:normalViewPr>
  <p:slideViewPr>
    <p:cSldViewPr snapToGrid="0">
      <p:cViewPr varScale="1">
        <p:scale>
          <a:sx n="105" d="100"/>
          <a:sy n="105" d="100"/>
        </p:scale>
        <p:origin x="95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760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105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136eb42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136eb42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67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136eb42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136eb42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75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136eb42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136eb42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434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136eb42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136eb42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006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136eb42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136eb42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55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136eb42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136eb42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51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136eb42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136eb42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57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136eb42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136eb42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36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136eb42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136eb42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69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136eb42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136eb42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36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136eb42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136eb42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03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136eb42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136eb42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786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136eb42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136eb42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136eb42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0136eb42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3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hibernate.inf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hibernate/NHibernate.Mapping.Attribut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NHibernate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Castellani de Oliveira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 ‘Categoria’ mapeada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213" y="1590675"/>
            <a:ext cx="49434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 ‘Produto’ mapeada.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165100"/>
            <a:ext cx="47720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 Etapa - Criando a classe de configuração do NHibernate.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0" y="1077995"/>
            <a:ext cx="463222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66804" y="1077995"/>
            <a:ext cx="3665496" cy="3820975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Após o desenvolvimentos das classes, precisamos desenvolver uma classe para o </a:t>
            </a:r>
            <a:r>
              <a:rPr lang="pt-BR" dirty="0" err="1" smtClean="0"/>
              <a:t>NHibernate</a:t>
            </a:r>
            <a:r>
              <a:rPr lang="pt-BR" dirty="0" smtClean="0"/>
              <a:t>. Esta classe, será responsável por criar a configuração, a fabrica de sessão e as sessões. Também se for necessário, criar as entidades no banco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Método para criar entidades.</a:t>
            </a:r>
            <a:endParaRPr dirty="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100" y="2459662"/>
            <a:ext cx="6837800" cy="12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489826"/>
            <a:ext cx="8520600" cy="871634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O método ‘</a:t>
            </a:r>
            <a:r>
              <a:rPr lang="pt-BR" dirty="0" err="1" smtClean="0"/>
              <a:t>CreateSchema</a:t>
            </a:r>
            <a:r>
              <a:rPr lang="pt-BR" dirty="0" smtClean="0"/>
              <a:t>()’, buscará todas as classes que possuem o mapeamento e criará no banco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Executando </a:t>
            </a:r>
            <a:r>
              <a:rPr lang="pt-BR" dirty="0" smtClean="0"/>
              <a:t>o método</a:t>
            </a:r>
            <a:r>
              <a:rPr lang="pt-BR" dirty="0"/>
              <a:t>, e verificando resultado.</a:t>
            </a:r>
            <a:endParaRPr dirty="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3375"/>
            <a:ext cx="32766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525" y="1216688"/>
            <a:ext cx="5250900" cy="341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 Etapa - Criando classes DAO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350"/>
            <a:ext cx="430530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550" y="2108362"/>
            <a:ext cx="40957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311700" y="1127850"/>
            <a:ext cx="852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Proxima Nova"/>
                <a:ea typeface="Proxima Nova"/>
                <a:cs typeface="Proxima Nova"/>
                <a:sym typeface="Proxima Nova"/>
              </a:rPr>
              <a:t>O DAO é um padrão para as aplicações de persistência de dados, na classe DAO fica todas as funcionalidades do banco de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Proxima Nova"/>
                <a:ea typeface="Proxima Nova"/>
                <a:cs typeface="Proxima Nova"/>
                <a:sym typeface="Proxima Nova"/>
              </a:rPr>
              <a:t>Exemplo </a:t>
            </a:r>
            <a:r>
              <a:rPr lang="pt-BR" dirty="0">
                <a:latin typeface="Proxima Nova"/>
                <a:ea typeface="Proxima Nova"/>
                <a:cs typeface="Proxima Nova"/>
                <a:sym typeface="Proxima Nova"/>
              </a:rPr>
              <a:t>do </a:t>
            </a:r>
            <a:r>
              <a:rPr lang="pt-BR" dirty="0" smtClean="0">
                <a:latin typeface="Proxima Nova"/>
                <a:ea typeface="Proxima Nova"/>
                <a:cs typeface="Proxima Nova"/>
                <a:sym typeface="Proxima Nova"/>
              </a:rPr>
              <a:t>DAO </a:t>
            </a:r>
            <a:r>
              <a:rPr lang="pt-BR" dirty="0">
                <a:latin typeface="Proxima Nova"/>
                <a:ea typeface="Proxima Nova"/>
                <a:cs typeface="Proxima Nova"/>
                <a:sym typeface="Proxima Nova"/>
              </a:rPr>
              <a:t>da entidade ‘Categoria’.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067" y="291341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Para realizarmos uma ação no banco de dados, precisamos da sessão que é obtida através da fábrica de sessão. Cada ação que foi realizada pelo </a:t>
            </a:r>
            <a:r>
              <a:rPr lang="pt-BR" dirty="0" err="1" smtClean="0"/>
              <a:t>NHibernate</a:t>
            </a:r>
            <a:r>
              <a:rPr lang="pt-BR" dirty="0" smtClean="0"/>
              <a:t>, precisa ficar dentro de uma transação. Caso ocorra algum problema na ação, podemos realizar um </a:t>
            </a:r>
            <a:r>
              <a:rPr lang="pt-BR" dirty="0" err="1" smtClean="0"/>
              <a:t>rollback</a:t>
            </a:r>
            <a:r>
              <a:rPr lang="pt-BR" dirty="0" smtClean="0"/>
              <a:t> na transação.</a:t>
            </a:r>
          </a:p>
        </p:txBody>
      </p:sp>
    </p:spTree>
    <p:extLst>
      <p:ext uri="{BB962C8B-B14F-4D97-AF65-F5344CB8AC3E}">
        <p14:creationId xmlns:p14="http://schemas.microsoft.com/office/powerpoint/2010/main" val="400683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valores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175" y="1247775"/>
            <a:ext cx="40481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" y="1247775"/>
            <a:ext cx="44005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396600" y="1400525"/>
            <a:ext cx="8435700" cy="332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Proxima Nova"/>
                <a:ea typeface="Proxima Nova"/>
                <a:cs typeface="Proxima Nova"/>
                <a:sym typeface="Proxima Nova"/>
              </a:rPr>
              <a:t>Site com informações sobre o </a:t>
            </a:r>
            <a:r>
              <a:rPr lang="pt-BR" sz="1800" dirty="0" err="1">
                <a:latin typeface="Proxima Nova"/>
                <a:ea typeface="Proxima Nova"/>
                <a:cs typeface="Proxima Nova"/>
                <a:sym typeface="Proxima Nova"/>
              </a:rPr>
              <a:t>NHibernate</a:t>
            </a:r>
            <a:r>
              <a:rPr lang="pt-BR" sz="1800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Proxima Nova"/>
                <a:ea typeface="Proxima Nova"/>
                <a:cs typeface="Proxima Nova"/>
                <a:sym typeface="Proxima Nova"/>
              </a:rPr>
              <a:t>-&gt; </a:t>
            </a:r>
            <a:r>
              <a:rPr lang="pt-BR" sz="1800" u="sng" dirty="0">
                <a:solidFill>
                  <a:schemeClr val="hlink"/>
                </a:solidFill>
                <a:hlinkClick r:id="rId3"/>
              </a:rPr>
              <a:t>https://nhibernate.info/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Proxima Nova"/>
                <a:ea typeface="Proxima Nova"/>
                <a:cs typeface="Proxima Nova"/>
                <a:sym typeface="Proxima Nova"/>
              </a:rPr>
              <a:t>GitHub</a:t>
            </a:r>
            <a:r>
              <a:rPr lang="pt-BR" sz="1800" dirty="0">
                <a:latin typeface="Proxima Nova"/>
                <a:ea typeface="Proxima Nova"/>
                <a:cs typeface="Proxima Nova"/>
                <a:sym typeface="Proxima Nova"/>
              </a:rPr>
              <a:t> do Pierre Henri </a:t>
            </a:r>
            <a:r>
              <a:rPr lang="pt-BR" sz="1800" dirty="0" err="1">
                <a:latin typeface="Proxima Nova"/>
                <a:ea typeface="Proxima Nova"/>
                <a:cs typeface="Proxima Nova"/>
                <a:sym typeface="Proxima Nova"/>
              </a:rPr>
              <a:t>Kuaté</a:t>
            </a:r>
            <a:r>
              <a:rPr lang="pt-BR" sz="18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Proxima Nova"/>
                <a:ea typeface="Proxima Nova"/>
                <a:cs typeface="Proxima Nova"/>
                <a:sym typeface="Proxima Nova"/>
              </a:rPr>
              <a:t>-&gt; </a:t>
            </a:r>
            <a:r>
              <a:rPr lang="pt-BR" sz="1800" u="sng" dirty="0">
                <a:solidFill>
                  <a:schemeClr val="hlink"/>
                </a:solidFill>
                <a:hlinkClick r:id="rId4"/>
              </a:rPr>
              <a:t>https://github.com/nhibernate/NHibernate.Mapping.Attributes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/>
              <a:t>NHibernate</a:t>
            </a:r>
            <a:r>
              <a:rPr lang="pt-BR" dirty="0"/>
              <a:t> é um </a:t>
            </a:r>
            <a:r>
              <a:rPr lang="pt-BR" dirty="0" smtClean="0"/>
              <a:t>ORM (</a:t>
            </a:r>
            <a:r>
              <a:rPr lang="pt-BR" dirty="0" err="1" smtClean="0"/>
              <a:t>Object-Relational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r>
              <a:rPr lang="pt-BR" dirty="0" smtClean="0"/>
              <a:t>) para </a:t>
            </a:r>
            <a:r>
              <a:rPr lang="pt-BR" dirty="0"/>
              <a:t>a plataforma de desenvolvimento .NET, </a:t>
            </a:r>
            <a:r>
              <a:rPr lang="pt-BR" dirty="0" smtClean="0"/>
              <a:t>é um framework </a:t>
            </a:r>
            <a:r>
              <a:rPr lang="pt-BR" dirty="0"/>
              <a:t>de persistência de objetos para base de dados relacionais</a:t>
            </a:r>
            <a:r>
              <a:rPr lang="pt-B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O </a:t>
            </a:r>
            <a:r>
              <a:rPr lang="pt-BR" dirty="0" err="1" smtClean="0"/>
              <a:t>NHibernate</a:t>
            </a:r>
            <a:r>
              <a:rPr lang="pt-BR" dirty="0" smtClean="0"/>
              <a:t> surgiu a partir do </a:t>
            </a:r>
            <a:r>
              <a:rPr lang="pt-BR" dirty="0" err="1" smtClean="0"/>
              <a:t>Hibernate</a:t>
            </a:r>
            <a:r>
              <a:rPr lang="pt-BR" dirty="0" smtClean="0"/>
              <a:t> do Java.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Etapa - Criar uma base de dados.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38" y="1616275"/>
            <a:ext cx="4184125" cy="3036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Etapa - Criar um projeto e importar as referências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069100" y="1667000"/>
            <a:ext cx="37632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NHibernate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NHibernate.Mapping.Attributes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Driver do banco de dados a ser utilizado, neste exemplo é o MySql.Data.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5" y="1667000"/>
            <a:ext cx="4396900" cy="19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Etapa - Criar o arquivo de configuração do NHibernate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726100" y="1044350"/>
            <a:ext cx="3106200" cy="16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O </a:t>
            </a:r>
            <a:r>
              <a:rPr lang="pt-BR" dirty="0" err="1"/>
              <a:t>NHibernate</a:t>
            </a:r>
            <a:r>
              <a:rPr lang="pt-BR" dirty="0"/>
              <a:t> </a:t>
            </a:r>
            <a:r>
              <a:rPr lang="pt-BR" dirty="0" smtClean="0"/>
              <a:t>utiliza um arquivo XML para se conectar com o banco de dados. O nome do arquivo de configuração tem que terminar com </a:t>
            </a:r>
            <a:r>
              <a:rPr lang="pt-BR" dirty="0"/>
              <a:t>.</a:t>
            </a:r>
            <a:r>
              <a:rPr lang="pt-BR" dirty="0" smtClean="0"/>
              <a:t>cfg.xml.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25" y="1143500"/>
            <a:ext cx="5027875" cy="35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628693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As propriedades padrões do arquivo XML de configuração, são as seguintes:</a:t>
            </a:r>
          </a:p>
          <a:p>
            <a:r>
              <a:rPr lang="pt-BR" dirty="0" err="1" smtClean="0"/>
              <a:t>connection.provider</a:t>
            </a:r>
            <a:r>
              <a:rPr lang="pt-BR" dirty="0" smtClean="0"/>
              <a:t> = Padrão para os bancos de dados.</a:t>
            </a:r>
          </a:p>
          <a:p>
            <a:r>
              <a:rPr lang="pt-BR" dirty="0" err="1" smtClean="0"/>
              <a:t>dialect</a:t>
            </a:r>
            <a:r>
              <a:rPr lang="pt-BR" dirty="0" smtClean="0"/>
              <a:t> -&gt; Dialeto a ser utilizado pelo banco de dados, pois cada banco se comunica de uma forma diferente.</a:t>
            </a:r>
          </a:p>
          <a:p>
            <a:pPr lvl="0"/>
            <a:r>
              <a:rPr lang="pt-BR" dirty="0" err="1" smtClean="0"/>
              <a:t>connection.driver_class</a:t>
            </a:r>
            <a:r>
              <a:rPr lang="pt-BR" dirty="0" smtClean="0"/>
              <a:t> -&gt; Driver do banco de dados que vai ser utilizado na aplicação.</a:t>
            </a:r>
            <a:endParaRPr lang="pt-BR" dirty="0"/>
          </a:p>
          <a:p>
            <a:pPr lvl="0"/>
            <a:r>
              <a:rPr lang="pt-BR" dirty="0" err="1" smtClean="0"/>
              <a:t>connection.connection_string</a:t>
            </a:r>
            <a:r>
              <a:rPr lang="pt-BR" dirty="0" smtClean="0"/>
              <a:t> -&gt; Informações para se conectar com o banco de dados.</a:t>
            </a:r>
          </a:p>
          <a:p>
            <a:pPr lvl="0"/>
            <a:r>
              <a:rPr lang="pt-BR" dirty="0" err="1"/>
              <a:t>s</a:t>
            </a:r>
            <a:r>
              <a:rPr lang="pt-BR" dirty="0" err="1" smtClean="0"/>
              <a:t>how_sql</a:t>
            </a:r>
            <a:r>
              <a:rPr lang="pt-BR" dirty="0" smtClean="0"/>
              <a:t> -&gt; Essa propriedade não precisa estar no arquivo de configuração, ela apenas mostra os comandos que o </a:t>
            </a:r>
            <a:r>
              <a:rPr lang="pt-BR" dirty="0" err="1" smtClean="0"/>
              <a:t>NHibernate</a:t>
            </a:r>
            <a:r>
              <a:rPr lang="pt-BR" dirty="0" smtClean="0"/>
              <a:t> irá gerar.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5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 – Criando as classes/entidades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As classes desenvolvidas no C#, serão as entidades do nosso banco de dados.</a:t>
            </a:r>
          </a:p>
          <a:p>
            <a:pPr marL="114300" indent="0">
              <a:buNone/>
            </a:pPr>
            <a:r>
              <a:rPr lang="pt-BR" dirty="0" smtClean="0"/>
              <a:t>No exemplo abaixo, foi desenvolvida duas classes e uma delas possuí referência para outra.</a:t>
            </a:r>
          </a:p>
        </p:txBody>
      </p:sp>
      <p:pic>
        <p:nvPicPr>
          <p:cNvPr id="4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3017" y="2271631"/>
            <a:ext cx="35242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042" y="2271631"/>
            <a:ext cx="4048125" cy="2162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7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Etapa - Mapeando as entidades.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350" y="2034793"/>
            <a:ext cx="6255300" cy="24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2286000" y="4493668"/>
            <a:ext cx="4572000" cy="2693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616161"/>
              </a:buClr>
              <a:buSzPts val="1800"/>
            </a:pPr>
            <a:r>
              <a:rPr lang="pt-BR" sz="1000" dirty="0">
                <a:solidFill>
                  <a:srgbClr val="616161"/>
                </a:solidFill>
                <a:latin typeface="Proxima Nova"/>
                <a:sym typeface="Proxima Nova"/>
              </a:rPr>
              <a:t>Exemplo do mapeamento da entidade ‘Categoria’ pelo arquivo XML.</a:t>
            </a:r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311700" y="95010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Aft>
                <a:spcPts val="1600"/>
              </a:spcAft>
              <a:buNone/>
            </a:pPr>
            <a:r>
              <a:rPr lang="pt-BR" dirty="0"/>
              <a:t>Após o desenvolvimento das classes, precisamos realizar o seu mapeamento</a:t>
            </a:r>
            <a:r>
              <a:rPr lang="pt-BR" dirty="0" smtClean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pt-BR" dirty="0"/>
              <a:t>Por padrão, este mapeamento é feito através de um arquivo XML.</a:t>
            </a:r>
          </a:p>
          <a:p>
            <a:pPr marL="0" lvl="0" indent="0">
              <a:spcAft>
                <a:spcPts val="1600"/>
              </a:spcAft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260025"/>
            <a:ext cx="85206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</a:t>
            </a:r>
            <a:r>
              <a:rPr lang="pt-BR" b="1" dirty="0"/>
              <a:t>Pierre Henri </a:t>
            </a:r>
            <a:r>
              <a:rPr lang="pt-BR" b="1" dirty="0" err="1"/>
              <a:t>Kuaté</a:t>
            </a:r>
            <a:r>
              <a:rPr lang="pt-BR" dirty="0"/>
              <a:t> desenvolveu o </a:t>
            </a:r>
            <a:r>
              <a:rPr lang="pt-BR" b="1" dirty="0" err="1"/>
              <a:t>NHibernate.Mapping.Attributes</a:t>
            </a:r>
            <a:r>
              <a:rPr lang="pt-BR" dirty="0"/>
              <a:t> para facilitar o mapeamento das </a:t>
            </a:r>
            <a:r>
              <a:rPr lang="pt-BR" dirty="0" smtClean="0"/>
              <a:t>entidades</a:t>
            </a:r>
            <a:r>
              <a:rPr lang="pt-BR" dirty="0"/>
              <a:t>.</a:t>
            </a: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54" y="1163790"/>
            <a:ext cx="7169750" cy="30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2435629" y="4179215"/>
            <a:ext cx="4572000" cy="2627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800"/>
            </a:pPr>
            <a:r>
              <a:rPr lang="pt-BR" sz="1000" dirty="0">
                <a:solidFill>
                  <a:srgbClr val="616161"/>
                </a:solidFill>
                <a:latin typeface="Proxima Nova"/>
                <a:sym typeface="Proxima Nova"/>
              </a:rPr>
              <a:t>Exemplo</a:t>
            </a:r>
            <a:r>
              <a:rPr lang="pt-BR" sz="1000" b="1" dirty="0">
                <a:solidFill>
                  <a:srgbClr val="616161"/>
                </a:solidFill>
                <a:latin typeface="Proxima Nova"/>
                <a:sym typeface="Proxima Nova"/>
              </a:rPr>
              <a:t> </a:t>
            </a:r>
            <a:r>
              <a:rPr lang="pt-BR" sz="1000" dirty="0">
                <a:solidFill>
                  <a:srgbClr val="616161"/>
                </a:solidFill>
                <a:latin typeface="Proxima Nova"/>
                <a:sym typeface="Proxima Nova"/>
              </a:rPr>
              <a:t>do mapeamento da entidade ‘Categoria’ por atributos.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534</Words>
  <Application>Microsoft Office PowerPoint</Application>
  <PresentationFormat>Apresentação na tela (16:9)</PresentationFormat>
  <Paragraphs>46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Proxima Nova</vt:lpstr>
      <vt:lpstr>Arial</vt:lpstr>
      <vt:lpstr>Spearmint</vt:lpstr>
      <vt:lpstr>NHibernate</vt:lpstr>
      <vt:lpstr>O que é?</vt:lpstr>
      <vt:lpstr>1 Etapa - Criar uma base de dados.</vt:lpstr>
      <vt:lpstr>2 Etapa - Criar um projeto e importar as referências</vt:lpstr>
      <vt:lpstr>3 Etapa - Criar o arquivo de configuração do NHibernate</vt:lpstr>
      <vt:lpstr>Apresentação do PowerPoint</vt:lpstr>
      <vt:lpstr>4 – Criando as classes/entidades</vt:lpstr>
      <vt:lpstr>5 Etapa - Mapeando as entidades.</vt:lpstr>
      <vt:lpstr>Apresentação do PowerPoint</vt:lpstr>
      <vt:lpstr>Entidade ‘Categoria’ mapeada</vt:lpstr>
      <vt:lpstr>Entidade ‘Produto’ mapeada.</vt:lpstr>
      <vt:lpstr>6 Etapa - Criando a classe de configuração do NHibernate.</vt:lpstr>
      <vt:lpstr>Método para criar entidades.</vt:lpstr>
      <vt:lpstr>Executando o método, e verificando resultado.</vt:lpstr>
      <vt:lpstr>6 Etapa - Criando classes DAO</vt:lpstr>
      <vt:lpstr>Apresentação do PowerPoint</vt:lpstr>
      <vt:lpstr>Inserindo valores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cp:lastModifiedBy>Gabriel Castellani de Oliveira</cp:lastModifiedBy>
  <cp:revision>11</cp:revision>
  <dcterms:modified xsi:type="dcterms:W3CDTF">2019-09-23T12:14:25Z</dcterms:modified>
</cp:coreProperties>
</file>