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4d69a759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4d69a759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d69a759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d69a759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4d69a759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4d69a759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4d69a75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4d69a75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4d69a75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4d69a75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d8eb1e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d8eb1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4d8eb1e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d8eb1e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d69a7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d69a7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4d69a75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4d69a75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d69a75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d69a75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4d69a75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4d69a75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4d69a75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4d69a75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d69a759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d69a75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세미프로젝트 결과보고서</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김두진</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글쓰기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ko"/>
              <a:t>로그인시 만 글쓰기 </a:t>
            </a:r>
            <a:endParaRPr/>
          </a:p>
          <a:p>
            <a:pPr indent="0" lvl="0" marL="0" rtl="0" algn="l">
              <a:spcBef>
                <a:spcPts val="1200"/>
              </a:spcBef>
              <a:spcAft>
                <a:spcPts val="0"/>
              </a:spcAft>
              <a:buNone/>
            </a:pPr>
            <a:r>
              <a:rPr lang="ko"/>
              <a:t>창을 누를수 있지만 </a:t>
            </a:r>
            <a:endParaRPr/>
          </a:p>
          <a:p>
            <a:pPr indent="0" lvl="0" marL="0" rtl="0" algn="l">
              <a:spcBef>
                <a:spcPts val="1200"/>
              </a:spcBef>
              <a:spcAft>
                <a:spcPts val="0"/>
              </a:spcAft>
              <a:buNone/>
            </a:pPr>
            <a:r>
              <a:rPr lang="ko"/>
              <a:t>도중에 세션이 </a:t>
            </a:r>
            <a:endParaRPr/>
          </a:p>
          <a:p>
            <a:pPr indent="0" lvl="0" marL="0" rtl="0" algn="l">
              <a:spcBef>
                <a:spcPts val="1200"/>
              </a:spcBef>
              <a:spcAft>
                <a:spcPts val="0"/>
              </a:spcAft>
              <a:buNone/>
            </a:pPr>
            <a:r>
              <a:rPr lang="ko"/>
              <a:t>만료됬을 수도있어</a:t>
            </a:r>
            <a:endParaRPr/>
          </a:p>
          <a:p>
            <a:pPr indent="0" lvl="0" marL="0" rtl="0" algn="l">
              <a:spcBef>
                <a:spcPts val="1200"/>
              </a:spcBef>
              <a:spcAft>
                <a:spcPts val="0"/>
              </a:spcAft>
              <a:buNone/>
            </a:pPr>
            <a:r>
              <a:rPr lang="ko"/>
              <a:t>등록시 세션 을 검사함 </a:t>
            </a:r>
            <a:endParaRPr/>
          </a:p>
          <a:p>
            <a:pPr indent="0" lvl="0" marL="0" rtl="0" algn="l">
              <a:spcBef>
                <a:spcPts val="120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4695827" y="1017725"/>
            <a:ext cx="3966899" cy="35451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페이징</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페이징을 구현 </a:t>
            </a:r>
            <a:endParaRPr/>
          </a:p>
        </p:txBody>
      </p:sp>
      <p:pic>
        <p:nvPicPr>
          <p:cNvPr id="124" name="Google Shape;124;p23"/>
          <p:cNvPicPr preferRelativeResize="0"/>
          <p:nvPr/>
        </p:nvPicPr>
        <p:blipFill>
          <a:blip r:embed="rId3">
            <a:alphaModFix/>
          </a:blip>
          <a:stretch>
            <a:fillRect/>
          </a:stretch>
        </p:blipFill>
        <p:spPr>
          <a:xfrm>
            <a:off x="4407549" y="2483287"/>
            <a:ext cx="4268027" cy="1042775"/>
          </a:xfrm>
          <a:prstGeom prst="rect">
            <a:avLst/>
          </a:prstGeom>
          <a:noFill/>
          <a:ln>
            <a:noFill/>
          </a:ln>
        </p:spPr>
      </p:pic>
      <p:pic>
        <p:nvPicPr>
          <p:cNvPr id="125" name="Google Shape;125;p23"/>
          <p:cNvPicPr preferRelativeResize="0"/>
          <p:nvPr/>
        </p:nvPicPr>
        <p:blipFill>
          <a:blip r:embed="rId4">
            <a:alphaModFix/>
          </a:blip>
          <a:stretch>
            <a:fillRect/>
          </a:stretch>
        </p:blipFill>
        <p:spPr>
          <a:xfrm>
            <a:off x="683525" y="2422172"/>
            <a:ext cx="3631702" cy="176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글불러오기</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글 불러오기는 아직 구현을 하지 않은 상태입니다 </a:t>
            </a:r>
            <a:endParaRPr/>
          </a:p>
        </p:txBody>
      </p:sp>
      <p:pic>
        <p:nvPicPr>
          <p:cNvPr id="132" name="Google Shape;132;p24"/>
          <p:cNvPicPr preferRelativeResize="0"/>
          <p:nvPr/>
        </p:nvPicPr>
        <p:blipFill>
          <a:blip r:embed="rId3">
            <a:alphaModFix/>
          </a:blip>
          <a:stretch>
            <a:fillRect/>
          </a:stretch>
        </p:blipFill>
        <p:spPr>
          <a:xfrm>
            <a:off x="967875" y="1664746"/>
            <a:ext cx="6379826" cy="3291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미구현</a:t>
            </a:r>
            <a:endParaRPr/>
          </a:p>
        </p:txBody>
      </p:sp>
      <p:sp>
        <p:nvSpPr>
          <p:cNvPr id="138" name="Google Shape;138;p25"/>
          <p:cNvSpPr txBox="1"/>
          <p:nvPr>
            <p:ph idx="1" type="body"/>
          </p:nvPr>
        </p:nvSpPr>
        <p:spPr>
          <a:xfrm>
            <a:off x="271700" y="1136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2800"/>
              </a:spcBef>
              <a:spcAft>
                <a:spcPts val="0"/>
              </a:spcAft>
              <a:buNone/>
            </a:pPr>
            <a:r>
              <a:rPr lang="ko">
                <a:solidFill>
                  <a:schemeClr val="dk1"/>
                </a:solidFill>
              </a:rPr>
              <a:t> </a:t>
            </a:r>
            <a:r>
              <a:rPr lang="ko">
                <a:solidFill>
                  <a:schemeClr val="dk1"/>
                </a:solidFill>
              </a:rPr>
              <a:t>글불러오기</a:t>
            </a:r>
            <a:r>
              <a:rPr lang="ko">
                <a:solidFill>
                  <a:schemeClr val="dk1"/>
                </a:solidFill>
                <a:latin typeface="Times New Roman"/>
                <a:ea typeface="Times New Roman"/>
                <a:cs typeface="Times New Roman"/>
                <a:sym typeface="Times New Roman"/>
              </a:rPr>
              <a:t>, </a:t>
            </a:r>
            <a:r>
              <a:rPr lang="ko">
                <a:solidFill>
                  <a:schemeClr val="dk1"/>
                </a:solidFill>
              </a:rPr>
              <a:t>글수정</a:t>
            </a:r>
            <a:r>
              <a:rPr lang="ko">
                <a:solidFill>
                  <a:schemeClr val="dk1"/>
                </a:solidFill>
                <a:latin typeface="Times New Roman"/>
                <a:ea typeface="Times New Roman"/>
                <a:cs typeface="Times New Roman"/>
                <a:sym typeface="Times New Roman"/>
              </a:rPr>
              <a:t>, </a:t>
            </a:r>
            <a:r>
              <a:rPr lang="ko">
                <a:solidFill>
                  <a:schemeClr val="dk1"/>
                </a:solidFill>
              </a:rPr>
              <a:t>글삭제</a:t>
            </a:r>
            <a:r>
              <a:rPr lang="ko">
                <a:solidFill>
                  <a:schemeClr val="dk1"/>
                </a:solidFill>
                <a:latin typeface="Times New Roman"/>
                <a:ea typeface="Times New Roman"/>
                <a:cs typeface="Times New Roman"/>
                <a:sym typeface="Times New Roman"/>
              </a:rPr>
              <a:t>, </a:t>
            </a:r>
            <a:r>
              <a:rPr lang="ko">
                <a:solidFill>
                  <a:schemeClr val="dk1"/>
                </a:solidFill>
              </a:rPr>
              <a:t>투표 등록</a:t>
            </a:r>
            <a:r>
              <a:rPr lang="ko">
                <a:solidFill>
                  <a:schemeClr val="dk1"/>
                </a:solidFill>
                <a:latin typeface="Times New Roman"/>
                <a:ea typeface="Times New Roman"/>
                <a:cs typeface="Times New Roman"/>
                <a:sym typeface="Times New Roman"/>
              </a:rPr>
              <a:t>, </a:t>
            </a:r>
            <a:r>
              <a:rPr lang="ko">
                <a:solidFill>
                  <a:schemeClr val="dk1"/>
                </a:solidFill>
              </a:rPr>
              <a:t>투표 테이블 보기</a:t>
            </a:r>
            <a:r>
              <a:rPr lang="ko">
                <a:solidFill>
                  <a:schemeClr val="dk1"/>
                </a:solidFill>
                <a:latin typeface="Times New Roman"/>
                <a:ea typeface="Times New Roman"/>
                <a:cs typeface="Times New Roman"/>
                <a:sym typeface="Times New Roman"/>
              </a:rPr>
              <a:t>, </a:t>
            </a:r>
            <a:r>
              <a:rPr lang="ko">
                <a:solidFill>
                  <a:schemeClr val="dk1"/>
                </a:solidFill>
              </a:rPr>
              <a:t>투표 참가</a:t>
            </a:r>
            <a:r>
              <a:rPr lang="ko">
                <a:solidFill>
                  <a:schemeClr val="dk1"/>
                </a:solidFill>
                <a:latin typeface="Times New Roman"/>
                <a:ea typeface="Times New Roman"/>
                <a:cs typeface="Times New Roman"/>
                <a:sym typeface="Times New Roman"/>
              </a:rPr>
              <a:t>, </a:t>
            </a:r>
            <a:r>
              <a:rPr lang="ko">
                <a:solidFill>
                  <a:schemeClr val="dk1"/>
                </a:solidFill>
              </a:rPr>
              <a:t>세부 테이블 생성</a:t>
            </a:r>
            <a:r>
              <a:rPr lang="ko">
                <a:solidFill>
                  <a:schemeClr val="dk1"/>
                </a:solidFill>
                <a:latin typeface="Times New Roman"/>
                <a:ea typeface="Times New Roman"/>
                <a:cs typeface="Times New Roman"/>
                <a:sym typeface="Times New Roman"/>
              </a:rPr>
              <a:t>, </a:t>
            </a:r>
            <a:r>
              <a:rPr lang="ko">
                <a:solidFill>
                  <a:schemeClr val="dk1"/>
                </a:solidFill>
              </a:rPr>
              <a:t>투표로 인한 세부 테이블 삭제</a:t>
            </a:r>
            <a:endParaRPr>
              <a:solidFill>
                <a:schemeClr val="dk1"/>
              </a:solidFill>
            </a:endParaRPr>
          </a:p>
          <a:p>
            <a:pPr indent="0" lvl="0" marL="0" rtl="0" algn="l">
              <a:lnSpc>
                <a:spcPct val="100000"/>
              </a:lnSpc>
              <a:spcBef>
                <a:spcPts val="280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세미프로젝트 후</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페이징 같은 경우 그동안 jsp 로만 구현을 하다 html로 구현을 해 어려움을 겪음 </a:t>
            </a:r>
            <a:endParaRPr/>
          </a:p>
          <a:p>
            <a:pPr indent="0" lvl="0" marL="0" rtl="0" algn="l">
              <a:spcBef>
                <a:spcPts val="1200"/>
              </a:spcBef>
              <a:spcAft>
                <a:spcPts val="0"/>
              </a:spcAft>
              <a:buClr>
                <a:schemeClr val="dk1"/>
              </a:buClr>
              <a:buSzPts val="1100"/>
              <a:buFont typeface="Arial"/>
              <a:buNone/>
            </a:pPr>
            <a:r>
              <a:rPr lang="ko"/>
              <a:t>부지런히 했으면 충분히 모두 구현했을 양이지만 본인이 게으름을 부리는 바람에 충분히 완성하지 못함 </a:t>
            </a:r>
            <a:endParaRPr/>
          </a:p>
          <a:p>
            <a:pPr indent="0" lvl="0" marL="0" rtl="0" algn="l">
              <a:spcBef>
                <a:spcPts val="1200"/>
              </a:spcBef>
              <a:spcAft>
                <a:spcPts val="0"/>
              </a:spcAft>
              <a:buNone/>
            </a:pPr>
            <a:r>
              <a:rPr lang="ko"/>
              <a:t>제출 이후 포트폴리오에 올릴수있게 천천히 완성하려합니다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ko"/>
              <a:t>프로젝트 주제및 방향</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a:solidFill>
                  <a:schemeClr val="dk1"/>
                </a:solidFill>
              </a:rPr>
              <a:t>기본적인 게시판의 기능을 구현하며 운영자가 따로 개입하지 않고 사용자들의 의견을 모아 그룹이나 그룹만의 페이지를 만들거나 삭제하는 의사 결정등을 투표로 구현하여 소수의 운영자로 운영이 가능하도록 하고 투표라는 시스템을 적극적으로 사용해 사람들간의 교류를 더욱 활발히 하는것을 목표로 한다</a:t>
            </a:r>
            <a:r>
              <a:rPr lang="ko">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기능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2800"/>
              </a:spcBef>
              <a:spcAft>
                <a:spcPts val="0"/>
              </a:spcAft>
              <a:buNone/>
            </a:pPr>
            <a:r>
              <a:rPr lang="ko" sz="1100">
                <a:solidFill>
                  <a:schemeClr val="dk1"/>
                </a:solidFill>
              </a:rPr>
              <a:t> </a:t>
            </a:r>
            <a:r>
              <a:rPr lang="ko">
                <a:solidFill>
                  <a:schemeClr val="dk1"/>
                </a:solidFill>
              </a:rPr>
              <a:t>시그업</a:t>
            </a:r>
            <a:r>
              <a:rPr lang="ko">
                <a:solidFill>
                  <a:schemeClr val="dk1"/>
                </a:solidFill>
                <a:latin typeface="Times New Roman"/>
                <a:ea typeface="Times New Roman"/>
                <a:cs typeface="Times New Roman"/>
                <a:sym typeface="Times New Roman"/>
              </a:rPr>
              <a:t>, </a:t>
            </a:r>
            <a:r>
              <a:rPr lang="ko">
                <a:solidFill>
                  <a:schemeClr val="dk1"/>
                </a:solidFill>
              </a:rPr>
              <a:t>로그인</a:t>
            </a:r>
            <a:r>
              <a:rPr lang="ko">
                <a:solidFill>
                  <a:schemeClr val="dk1"/>
                </a:solidFill>
                <a:latin typeface="Times New Roman"/>
                <a:ea typeface="Times New Roman"/>
                <a:cs typeface="Times New Roman"/>
                <a:sym typeface="Times New Roman"/>
              </a:rPr>
              <a:t>, </a:t>
            </a:r>
            <a:r>
              <a:rPr lang="ko">
                <a:solidFill>
                  <a:schemeClr val="dk1"/>
                </a:solidFill>
              </a:rPr>
              <a:t>로그아웃</a:t>
            </a:r>
            <a:r>
              <a:rPr lang="ko">
                <a:solidFill>
                  <a:schemeClr val="dk1"/>
                </a:solidFill>
                <a:latin typeface="Times New Roman"/>
                <a:ea typeface="Times New Roman"/>
                <a:cs typeface="Times New Roman"/>
                <a:sym typeface="Times New Roman"/>
              </a:rPr>
              <a:t>, </a:t>
            </a:r>
            <a:r>
              <a:rPr lang="ko">
                <a:solidFill>
                  <a:schemeClr val="dk1"/>
                </a:solidFill>
              </a:rPr>
              <a:t>탈퇴</a:t>
            </a:r>
            <a:r>
              <a:rPr lang="ko">
                <a:solidFill>
                  <a:schemeClr val="dk1"/>
                </a:solidFill>
                <a:latin typeface="Times New Roman"/>
                <a:ea typeface="Times New Roman"/>
                <a:cs typeface="Times New Roman"/>
                <a:sym typeface="Times New Roman"/>
              </a:rPr>
              <a:t>, </a:t>
            </a:r>
            <a:r>
              <a:rPr lang="ko">
                <a:solidFill>
                  <a:schemeClr val="dk1"/>
                </a:solidFill>
              </a:rPr>
              <a:t>글쓰기</a:t>
            </a:r>
            <a:r>
              <a:rPr lang="ko">
                <a:solidFill>
                  <a:schemeClr val="dk1"/>
                </a:solidFill>
                <a:latin typeface="Times New Roman"/>
                <a:ea typeface="Times New Roman"/>
                <a:cs typeface="Times New Roman"/>
                <a:sym typeface="Times New Roman"/>
              </a:rPr>
              <a:t>, </a:t>
            </a:r>
            <a:r>
              <a:rPr lang="ko">
                <a:solidFill>
                  <a:schemeClr val="dk1"/>
                </a:solidFill>
              </a:rPr>
              <a:t>전</a:t>
            </a:r>
            <a:r>
              <a:rPr lang="ko">
                <a:solidFill>
                  <a:schemeClr val="dk1"/>
                </a:solidFill>
                <a:latin typeface="Times New Roman"/>
                <a:ea typeface="Times New Roman"/>
                <a:cs typeface="Times New Roman"/>
                <a:sym typeface="Times New Roman"/>
              </a:rPr>
              <a:t>체 </a:t>
            </a:r>
            <a:r>
              <a:rPr lang="ko">
                <a:solidFill>
                  <a:schemeClr val="dk1"/>
                </a:solidFill>
              </a:rPr>
              <a:t>테이블</a:t>
            </a:r>
            <a:r>
              <a:rPr lang="ko">
                <a:solidFill>
                  <a:schemeClr val="dk1"/>
                </a:solidFill>
                <a:latin typeface="Times New Roman"/>
                <a:ea typeface="Times New Roman"/>
                <a:cs typeface="Times New Roman"/>
                <a:sym typeface="Times New Roman"/>
              </a:rPr>
              <a:t>, </a:t>
            </a:r>
            <a:r>
              <a:rPr lang="ko">
                <a:solidFill>
                  <a:schemeClr val="dk1"/>
                </a:solidFill>
              </a:rPr>
              <a:t>보기</a:t>
            </a:r>
            <a:r>
              <a:rPr lang="ko">
                <a:solidFill>
                  <a:schemeClr val="dk1"/>
                </a:solidFill>
                <a:latin typeface="Times New Roman"/>
                <a:ea typeface="Times New Roman"/>
                <a:cs typeface="Times New Roman"/>
                <a:sym typeface="Times New Roman"/>
              </a:rPr>
              <a:t>, </a:t>
            </a:r>
            <a:r>
              <a:rPr lang="ko">
                <a:solidFill>
                  <a:schemeClr val="dk1"/>
                </a:solidFill>
              </a:rPr>
              <a:t>페이징</a:t>
            </a:r>
            <a:endParaRPr>
              <a:solidFill>
                <a:schemeClr val="dk1"/>
              </a:solidFill>
            </a:endParaRPr>
          </a:p>
          <a:p>
            <a:pPr indent="0" lvl="0" marL="0" rtl="0" algn="l">
              <a:lnSpc>
                <a:spcPct val="100000"/>
              </a:lnSpc>
              <a:spcBef>
                <a:spcPts val="2800"/>
              </a:spcBef>
              <a:spcAft>
                <a:spcPts val="0"/>
              </a:spcAft>
              <a:buNone/>
            </a:pPr>
            <a:r>
              <a:rPr lang="ko">
                <a:solidFill>
                  <a:schemeClr val="dk1"/>
                </a:solidFill>
              </a:rPr>
              <a:t>글불러오기</a:t>
            </a:r>
            <a:r>
              <a:rPr lang="ko">
                <a:solidFill>
                  <a:schemeClr val="dk1"/>
                </a:solidFill>
                <a:latin typeface="Times New Roman"/>
                <a:ea typeface="Times New Roman"/>
                <a:cs typeface="Times New Roman"/>
                <a:sym typeface="Times New Roman"/>
              </a:rPr>
              <a:t>, </a:t>
            </a:r>
            <a:r>
              <a:rPr lang="ko">
                <a:solidFill>
                  <a:schemeClr val="dk1"/>
                </a:solidFill>
              </a:rPr>
              <a:t>글수정</a:t>
            </a:r>
            <a:r>
              <a:rPr lang="ko">
                <a:solidFill>
                  <a:schemeClr val="dk1"/>
                </a:solidFill>
                <a:latin typeface="Times New Roman"/>
                <a:ea typeface="Times New Roman"/>
                <a:cs typeface="Times New Roman"/>
                <a:sym typeface="Times New Roman"/>
              </a:rPr>
              <a:t>, </a:t>
            </a:r>
            <a:r>
              <a:rPr lang="ko">
                <a:solidFill>
                  <a:schemeClr val="dk1"/>
                </a:solidFill>
              </a:rPr>
              <a:t>글삭제</a:t>
            </a:r>
            <a:r>
              <a:rPr lang="ko">
                <a:solidFill>
                  <a:schemeClr val="dk1"/>
                </a:solidFill>
                <a:latin typeface="Times New Roman"/>
                <a:ea typeface="Times New Roman"/>
                <a:cs typeface="Times New Roman"/>
                <a:sym typeface="Times New Roman"/>
              </a:rPr>
              <a:t>, </a:t>
            </a:r>
            <a:r>
              <a:rPr lang="ko">
                <a:solidFill>
                  <a:schemeClr val="dk1"/>
                </a:solidFill>
              </a:rPr>
              <a:t>투표 등록</a:t>
            </a:r>
            <a:r>
              <a:rPr lang="ko">
                <a:solidFill>
                  <a:schemeClr val="dk1"/>
                </a:solidFill>
                <a:latin typeface="Times New Roman"/>
                <a:ea typeface="Times New Roman"/>
                <a:cs typeface="Times New Roman"/>
                <a:sym typeface="Times New Roman"/>
              </a:rPr>
              <a:t>, </a:t>
            </a:r>
            <a:r>
              <a:rPr lang="ko">
                <a:solidFill>
                  <a:schemeClr val="dk1"/>
                </a:solidFill>
              </a:rPr>
              <a:t>투표 테이블 보기</a:t>
            </a:r>
            <a:r>
              <a:rPr lang="ko">
                <a:solidFill>
                  <a:schemeClr val="dk1"/>
                </a:solidFill>
                <a:latin typeface="Times New Roman"/>
                <a:ea typeface="Times New Roman"/>
                <a:cs typeface="Times New Roman"/>
                <a:sym typeface="Times New Roman"/>
              </a:rPr>
              <a:t>, </a:t>
            </a:r>
            <a:r>
              <a:rPr lang="ko">
                <a:solidFill>
                  <a:schemeClr val="dk1"/>
                </a:solidFill>
              </a:rPr>
              <a:t>투표 참가</a:t>
            </a:r>
            <a:r>
              <a:rPr lang="ko">
                <a:solidFill>
                  <a:schemeClr val="dk1"/>
                </a:solidFill>
                <a:latin typeface="Times New Roman"/>
                <a:ea typeface="Times New Roman"/>
                <a:cs typeface="Times New Roman"/>
                <a:sym typeface="Times New Roman"/>
              </a:rPr>
              <a:t>, </a:t>
            </a:r>
            <a:r>
              <a:rPr lang="ko">
                <a:solidFill>
                  <a:schemeClr val="dk1"/>
                </a:solidFill>
              </a:rPr>
              <a:t>세부 테이블 생성</a:t>
            </a:r>
            <a:r>
              <a:rPr lang="ko">
                <a:solidFill>
                  <a:schemeClr val="dk1"/>
                </a:solidFill>
                <a:latin typeface="Times New Roman"/>
                <a:ea typeface="Times New Roman"/>
                <a:cs typeface="Times New Roman"/>
                <a:sym typeface="Times New Roman"/>
              </a:rPr>
              <a:t>, </a:t>
            </a:r>
            <a:r>
              <a:rPr lang="ko">
                <a:solidFill>
                  <a:schemeClr val="dk1"/>
                </a:solidFill>
              </a:rPr>
              <a:t>투표로 인한 세부 테이블 삭제 </a:t>
            </a:r>
            <a:endParaRPr>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Clr>
                <a:schemeClr val="dk1"/>
              </a:buClr>
              <a:buSzPts val="1100"/>
              <a:buFont typeface="Arial"/>
              <a:buNone/>
            </a:pPr>
            <a:r>
              <a:rPr lang="ko">
                <a:solidFill>
                  <a:schemeClr val="dk1"/>
                </a:solidFill>
              </a:rPr>
              <a:t>추후 가능하면 추가 </a:t>
            </a:r>
            <a:r>
              <a:rPr lang="ko">
                <a:solidFill>
                  <a:schemeClr val="dk1"/>
                </a:solidFill>
                <a:latin typeface="Times New Roman"/>
                <a:ea typeface="Times New Roman"/>
                <a:cs typeface="Times New Roman"/>
                <a:sym typeface="Times New Roman"/>
              </a:rPr>
              <a:t>(</a:t>
            </a:r>
            <a:r>
              <a:rPr lang="ko">
                <a:solidFill>
                  <a:schemeClr val="dk1"/>
                </a:solidFill>
              </a:rPr>
              <a:t>네이버 </a:t>
            </a:r>
            <a:r>
              <a:rPr lang="ko">
                <a:solidFill>
                  <a:schemeClr val="dk1"/>
                </a:solidFill>
                <a:latin typeface="Times New Roman"/>
                <a:ea typeface="Times New Roman"/>
                <a:cs typeface="Times New Roman"/>
                <a:sym typeface="Times New Roman"/>
              </a:rPr>
              <a:t>api </a:t>
            </a:r>
            <a:r>
              <a:rPr lang="ko">
                <a:solidFill>
                  <a:schemeClr val="dk1"/>
                </a:solidFill>
              </a:rPr>
              <a:t>로 글들의 핵심 분석 후 데이터 저장 </a:t>
            </a:r>
            <a:r>
              <a:rPr lang="ko">
                <a:solidFill>
                  <a:schemeClr val="dk1"/>
                </a:solidFill>
                <a:latin typeface="Times New Roman"/>
                <a:ea typeface="Times New Roman"/>
                <a:cs typeface="Times New Roman"/>
                <a:sym typeface="Times New Roman"/>
              </a:rPr>
              <a:t>, </a:t>
            </a:r>
            <a:r>
              <a:rPr lang="ko">
                <a:solidFill>
                  <a:schemeClr val="dk1"/>
                </a:solidFill>
              </a:rPr>
              <a:t>빅데이터와 같이 글들의 성향을분석하여 테이블들의 성향파악</a:t>
            </a:r>
            <a:r>
              <a:rPr lang="ko">
                <a:solidFill>
                  <a:schemeClr val="dk1"/>
                </a:solidFill>
                <a:latin typeface="Times New Roman"/>
                <a:ea typeface="Times New Roman"/>
                <a:cs typeface="Times New Roman"/>
                <a:sym typeface="Times New Roman"/>
              </a:rPr>
              <a:t>, </a:t>
            </a:r>
            <a:r>
              <a:rPr lang="ko">
                <a:solidFill>
                  <a:schemeClr val="dk1"/>
                </a:solidFill>
              </a:rPr>
              <a:t>전채적으로글들을 </a:t>
            </a:r>
            <a:r>
              <a:rPr lang="ko">
                <a:solidFill>
                  <a:schemeClr val="dk1"/>
                </a:solidFill>
                <a:latin typeface="Times New Roman"/>
                <a:ea typeface="Times New Roman"/>
                <a:cs typeface="Times New Roman"/>
                <a:sym typeface="Times New Roman"/>
              </a:rPr>
              <a:t>ai </a:t>
            </a:r>
            <a:r>
              <a:rPr lang="ko">
                <a:solidFill>
                  <a:schemeClr val="dk1"/>
                </a:solidFill>
              </a:rPr>
              <a:t>에게 학습시켜 </a:t>
            </a:r>
            <a:r>
              <a:rPr lang="ko">
                <a:solidFill>
                  <a:schemeClr val="dk1"/>
                </a:solidFill>
                <a:latin typeface="Times New Roman"/>
                <a:ea typeface="Times New Roman"/>
                <a:cs typeface="Times New Roman"/>
                <a:sym typeface="Times New Roman"/>
              </a:rPr>
              <a:t>ai</a:t>
            </a:r>
            <a:r>
              <a:rPr lang="ko">
                <a:solidFill>
                  <a:schemeClr val="dk1"/>
                </a:solidFill>
              </a:rPr>
              <a:t>로 중립의 글이라고 생각하는 글을 적게함</a:t>
            </a:r>
            <a:r>
              <a:rPr lang="ko">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로그인 과 가입</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우측상단의</a:t>
            </a:r>
            <a:endParaRPr/>
          </a:p>
          <a:p>
            <a:pPr indent="0" lvl="0" marL="0" rtl="0" algn="l">
              <a:spcBef>
                <a:spcPts val="1200"/>
              </a:spcBef>
              <a:spcAft>
                <a:spcPts val="0"/>
              </a:spcAft>
              <a:buNone/>
            </a:pPr>
            <a:r>
              <a:rPr lang="ko"/>
              <a:t>로그인 을 누르면 </a:t>
            </a:r>
            <a:endParaRPr/>
          </a:p>
          <a:p>
            <a:pPr indent="0" lvl="0" marL="0" rtl="0" algn="l">
              <a:spcBef>
                <a:spcPts val="1200"/>
              </a:spcBef>
              <a:spcAft>
                <a:spcPts val="0"/>
              </a:spcAft>
              <a:buNone/>
            </a:pPr>
            <a:r>
              <a:rPr lang="ko"/>
              <a:t>창이 뜨고 </a:t>
            </a:r>
            <a:endParaRPr/>
          </a:p>
          <a:p>
            <a:pPr indent="0" lvl="0" marL="0" rtl="0" algn="l">
              <a:spcBef>
                <a:spcPts val="1200"/>
              </a:spcBef>
              <a:spcAft>
                <a:spcPts val="0"/>
              </a:spcAft>
              <a:buNone/>
            </a:pPr>
            <a:r>
              <a:rPr lang="ko"/>
              <a:t>가입과 로그인을 </a:t>
            </a:r>
            <a:endParaRPr/>
          </a:p>
          <a:p>
            <a:pPr indent="0" lvl="0" marL="0" rtl="0" algn="l">
              <a:spcBef>
                <a:spcPts val="1200"/>
              </a:spcBef>
              <a:spcAft>
                <a:spcPts val="0"/>
              </a:spcAft>
              <a:buNone/>
            </a:pPr>
            <a:r>
              <a:rPr lang="ko"/>
              <a:t>할수있음</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960075" y="635900"/>
            <a:ext cx="4971824" cy="387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가입 예외처리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311700" y="1707557"/>
            <a:ext cx="3930851" cy="2861325"/>
          </a:xfrm>
          <a:prstGeom prst="rect">
            <a:avLst/>
          </a:prstGeom>
          <a:noFill/>
          <a:ln>
            <a:noFill/>
          </a:ln>
        </p:spPr>
      </p:pic>
      <p:pic>
        <p:nvPicPr>
          <p:cNvPr id="82" name="Google Shape;82;p17"/>
          <p:cNvPicPr preferRelativeResize="0"/>
          <p:nvPr/>
        </p:nvPicPr>
        <p:blipFill>
          <a:blip r:embed="rId4">
            <a:alphaModFix/>
          </a:blip>
          <a:stretch>
            <a:fillRect/>
          </a:stretch>
        </p:blipFill>
        <p:spPr>
          <a:xfrm>
            <a:off x="4698875" y="1664851"/>
            <a:ext cx="3930851" cy="2946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가입 성공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947100" y="1244900"/>
            <a:ext cx="4386600" cy="3231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로그인 실패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                                             </a:t>
            </a:r>
            <a:endParaRPr/>
          </a:p>
        </p:txBody>
      </p:sp>
      <p:pic>
        <p:nvPicPr>
          <p:cNvPr id="96" name="Google Shape;96;p19"/>
          <p:cNvPicPr preferRelativeResize="0"/>
          <p:nvPr/>
        </p:nvPicPr>
        <p:blipFill>
          <a:blip r:embed="rId3">
            <a:alphaModFix/>
          </a:blip>
          <a:stretch>
            <a:fillRect/>
          </a:stretch>
        </p:blipFill>
        <p:spPr>
          <a:xfrm>
            <a:off x="2213775" y="1152475"/>
            <a:ext cx="4846474" cy="355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로그인 성공</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로그인 이 있던위치에 로그아웃과 회원 탈퇴 글쓰기가 생성 </a:t>
            </a:r>
            <a:endParaRPr/>
          </a:p>
        </p:txBody>
      </p:sp>
      <p:pic>
        <p:nvPicPr>
          <p:cNvPr id="103" name="Google Shape;103;p20"/>
          <p:cNvPicPr preferRelativeResize="0"/>
          <p:nvPr/>
        </p:nvPicPr>
        <p:blipFill>
          <a:blip r:embed="rId3">
            <a:alphaModFix/>
          </a:blip>
          <a:stretch>
            <a:fillRect/>
          </a:stretch>
        </p:blipFill>
        <p:spPr>
          <a:xfrm>
            <a:off x="402650" y="2262175"/>
            <a:ext cx="8248650" cy="61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회원 탈퇴</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별 동의 없이 바로 삭제 됨  확인필요 </a:t>
            </a:r>
            <a:endParaRPr/>
          </a:p>
        </p:txBody>
      </p:sp>
      <p:pic>
        <p:nvPicPr>
          <p:cNvPr id="110" name="Google Shape;110;p21"/>
          <p:cNvPicPr preferRelativeResize="0"/>
          <p:nvPr/>
        </p:nvPicPr>
        <p:blipFill>
          <a:blip r:embed="rId3">
            <a:alphaModFix/>
          </a:blip>
          <a:stretch>
            <a:fillRect/>
          </a:stretch>
        </p:blipFill>
        <p:spPr>
          <a:xfrm>
            <a:off x="826694" y="1652050"/>
            <a:ext cx="6905883" cy="3333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