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099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E7CE-76CE-4897-BD85-ACC9CD697734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A5AC-79A3-41E9-AD95-C7509813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32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E7CE-76CE-4897-BD85-ACC9CD697734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A5AC-79A3-41E9-AD95-C7509813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69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E7CE-76CE-4897-BD85-ACC9CD697734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A5AC-79A3-41E9-AD95-C7509813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75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E7CE-76CE-4897-BD85-ACC9CD697734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A5AC-79A3-41E9-AD95-C7509813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38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E7CE-76CE-4897-BD85-ACC9CD697734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A5AC-79A3-41E9-AD95-C7509813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13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E7CE-76CE-4897-BD85-ACC9CD697734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A5AC-79A3-41E9-AD95-C7509813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46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E7CE-76CE-4897-BD85-ACC9CD697734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A5AC-79A3-41E9-AD95-C7509813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76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E7CE-76CE-4897-BD85-ACC9CD697734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A5AC-79A3-41E9-AD95-C7509813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55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E7CE-76CE-4897-BD85-ACC9CD697734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A5AC-79A3-41E9-AD95-C7509813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21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E7CE-76CE-4897-BD85-ACC9CD697734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A5AC-79A3-41E9-AD95-C7509813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20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E7CE-76CE-4897-BD85-ACC9CD697734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A5AC-79A3-41E9-AD95-C7509813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84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E7CE-76CE-4897-BD85-ACC9CD697734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CA5AC-79A3-41E9-AD95-C7509813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47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52" y="0"/>
            <a:ext cx="12384156" cy="72949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41534" y="595434"/>
            <a:ext cx="5466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chemeClr val="bg1"/>
                </a:solidFill>
                <a:latin typeface="+mj-lt"/>
              </a:rPr>
              <a:t>Clicknim</a:t>
            </a:r>
            <a:endParaRPr lang="en-US" sz="60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6000" dirty="0" smtClean="0">
                <a:solidFill>
                  <a:schemeClr val="bg1"/>
                </a:solidFill>
                <a:latin typeface="+mj-lt"/>
              </a:rPr>
              <a:t>Action game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9296" y="5953188"/>
            <a:ext cx="30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Проект разработан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Николаем Александровичем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1534" y="2316163"/>
            <a:ext cx="164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+mj-lt"/>
              </a:rPr>
              <a:t>На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Unity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62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52" y="0"/>
            <a:ext cx="12384156" cy="72949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18853" y="506895"/>
            <a:ext cx="5128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+mj-lt"/>
              </a:rPr>
              <a:t>Почему видео игра?</a:t>
            </a:r>
            <a:endParaRPr lang="ru-RU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1730" y="3836019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+mj-lt"/>
              </a:rPr>
              <a:t>Расслабление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+mj-lt"/>
              </a:rPr>
              <a:t>Мобильность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+mj-lt"/>
              </a:rPr>
              <a:t>Обновление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76000" l="8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5595" y="141210"/>
            <a:ext cx="1500809" cy="1500809"/>
          </a:xfrm>
          <a:prstGeom prst="rect">
            <a:avLst/>
          </a:prstGeom>
          <a:ln>
            <a:noFill/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301180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52" y="0"/>
            <a:ext cx="12384156" cy="72949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41365" y="737642"/>
            <a:ext cx="20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+mj-lt"/>
              </a:rPr>
              <a:t>Цели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</a:t>
            </a:r>
            <a:endParaRPr lang="ru-RU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1365" y="3247331"/>
            <a:ext cx="39372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+mj-lt"/>
              </a:rPr>
              <a:t>Простая игра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+mj-lt"/>
              </a:rPr>
              <a:t>Предпочтения игроков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+mj-lt"/>
              </a:rPr>
              <a:t>Никаких ограничений</a:t>
            </a:r>
          </a:p>
          <a:p>
            <a:r>
              <a:rPr lang="ru-RU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+mj-lt"/>
              </a:rPr>
              <a:t>   по устройствам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40" y="4776101"/>
            <a:ext cx="3323619" cy="2387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453" y="4826133"/>
            <a:ext cx="3393982" cy="226265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748" y="1788323"/>
            <a:ext cx="3028122" cy="227109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611" b="92500" l="4844" r="91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782" y="523569"/>
            <a:ext cx="8534400" cy="4800600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 flipH="1" flipV="1">
            <a:off x="3121088" y="3894684"/>
            <a:ext cx="1537365" cy="881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2830339" y="3977050"/>
            <a:ext cx="157808" cy="771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3273487" y="3236147"/>
            <a:ext cx="1058261" cy="6078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5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52" y="0"/>
            <a:ext cx="12384156" cy="72949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37411" y="793817"/>
            <a:ext cx="2176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+mj-lt"/>
              </a:rPr>
              <a:t>Задачи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: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7411" y="3895956"/>
            <a:ext cx="505458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+mj-lt"/>
              </a:rPr>
              <a:t>Прислушаться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+mj-lt"/>
              </a:rPr>
              <a:t>Избавиться от лишнего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+mj-lt"/>
              </a:rPr>
              <a:t>Написание кода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+mj-lt"/>
              </a:rPr>
              <a:t>Правильное проектирование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+mj-lt"/>
              </a:rPr>
              <a:t>Тестирование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361" b="92500" l="28203" r="91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52" y="1495656"/>
            <a:ext cx="8534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4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52" y="0"/>
            <a:ext cx="12384156" cy="72949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17840" y="384672"/>
            <a:ext cx="38232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+mj-lt"/>
              </a:rPr>
              <a:t>Игра без кода это не игра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15" y="2446020"/>
            <a:ext cx="7843520" cy="4411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6339" y="2485572"/>
            <a:ext cx="31662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+mj-lt"/>
              </a:rPr>
              <a:t>понимание ООП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+mj-lt"/>
              </a:rPr>
              <a:t>Принципы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SOLID</a:t>
            </a:r>
            <a:endParaRPr lang="ru-RU" sz="2800" dirty="0" smtClean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+mj-lt"/>
              </a:rPr>
              <a:t>Парадигмы ООП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6339" y="5045892"/>
            <a:ext cx="34820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+mj-lt"/>
              </a:rPr>
              <a:t>Масштабирование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+mj-lt"/>
              </a:rPr>
              <a:t>Читабельность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+mj-lt"/>
              </a:rPr>
              <a:t>Компактная </a:t>
            </a:r>
          </a:p>
        </p:txBody>
      </p:sp>
    </p:spTree>
    <p:extLst>
      <p:ext uri="{BB962C8B-B14F-4D97-AF65-F5344CB8AC3E}">
        <p14:creationId xmlns:p14="http://schemas.microsoft.com/office/powerpoint/2010/main" val="7865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52" y="0"/>
            <a:ext cx="12384156" cy="72949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95322" y="793817"/>
            <a:ext cx="3021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+mj-lt"/>
              </a:rPr>
              <a:t>Трудности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7411" y="3895956"/>
            <a:ext cx="4357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+mj-lt"/>
              </a:rPr>
              <a:t>Сохранение результатов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09" y="793817"/>
            <a:ext cx="6566030" cy="52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52" y="0"/>
            <a:ext cx="12384156" cy="72949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95322" y="793817"/>
            <a:ext cx="3021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+mj-lt"/>
              </a:rPr>
              <a:t>Инновации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7411" y="3895956"/>
            <a:ext cx="42466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+mj-lt"/>
              </a:rPr>
              <a:t>Технологии от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Clideo</a:t>
            </a:r>
            <a:endParaRPr lang="ru-RU" sz="2800" dirty="0" smtClean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+mj-lt"/>
              </a:rPr>
              <a:t>Постепенное</a:t>
            </a:r>
          </a:p>
          <a:p>
            <a:r>
              <a:rPr lang="ru-RU" sz="2800" dirty="0" smtClean="0">
                <a:solidFill>
                  <a:schemeClr val="bg1"/>
                </a:solidFill>
                <a:latin typeface="+mj-lt"/>
              </a:rPr>
              <a:t>      </a:t>
            </a:r>
            <a:r>
              <a:rPr lang="ru-RU" sz="2800" dirty="0" err="1" smtClean="0">
                <a:solidFill>
                  <a:schemeClr val="bg1"/>
                </a:solidFill>
                <a:latin typeface="+mj-lt"/>
              </a:rPr>
              <a:t>мультиплатформеность</a:t>
            </a:r>
            <a:endParaRPr lang="ru-RU" sz="28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76" y="1178537"/>
            <a:ext cx="4400550" cy="13906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8" y="3336957"/>
            <a:ext cx="6033052" cy="26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66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Kvantorianec</dc:creator>
  <cp:lastModifiedBy>Kvantorianec</cp:lastModifiedBy>
  <cp:revision>14</cp:revision>
  <dcterms:created xsi:type="dcterms:W3CDTF">2022-05-18T12:35:07Z</dcterms:created>
  <dcterms:modified xsi:type="dcterms:W3CDTF">2022-05-18T14:25:14Z</dcterms:modified>
</cp:coreProperties>
</file>