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81" r:id="rId5"/>
  </p:sldMasterIdLst>
  <p:notesMasterIdLst>
    <p:notesMasterId r:id="rId17"/>
  </p:notesMasterIdLst>
  <p:sldIdLst>
    <p:sldId id="1790" r:id="rId6"/>
    <p:sldId id="5032" r:id="rId7"/>
    <p:sldId id="1792" r:id="rId8"/>
    <p:sldId id="5027" r:id="rId9"/>
    <p:sldId id="623" r:id="rId10"/>
    <p:sldId id="5199" r:id="rId11"/>
    <p:sldId id="7689" r:id="rId12"/>
    <p:sldId id="7687" r:id="rId13"/>
    <p:sldId id="7690" r:id="rId14"/>
    <p:sldId id="7691" r:id="rId15"/>
    <p:sldId id="304" r:id="rId16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66"/>
    <a:srgbClr val="000099"/>
    <a:srgbClr val="4684D1"/>
    <a:srgbClr val="66FFFF"/>
    <a:srgbClr val="D3D3D4"/>
    <a:srgbClr val="575759"/>
    <a:srgbClr val="C9CA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1506" y="66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4DA92-34BD-4CAD-8190-D4E5BD5ED990}" type="datetimeFigureOut">
              <a:rPr lang="en-US" smtClean="0"/>
              <a:t>21/11/2023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ECB9-1A07-4DD4-AF58-BA54FEC58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824F9-3200-4296-A5E0-2A20BCE74CD5}" type="slidenum">
              <a:rPr lang="en-US" altLang="ja-JP" smtClean="0">
                <a:latin typeface="Times"/>
              </a:rPr>
              <a:pPr/>
              <a:t>2</a:t>
            </a:fld>
            <a:endParaRPr lang="en-US" altLang="ja-JP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86451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B824F9-3200-4296-A5E0-2A20BCE74CD5}" type="slidenum">
              <a:rPr lang="en-US" altLang="ja-JP" smtClean="0">
                <a:latin typeface="Times"/>
              </a:rPr>
              <a:pPr/>
              <a:t>3</a:t>
            </a:fld>
            <a:endParaRPr lang="en-US" altLang="ja-JP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8371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0F2AB9F5-9DAD-4C77-99B4-7984BB21A1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F4708E59-D01A-4E96-B3B2-DB456A725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h-TH">
              <a:latin typeface="Times New Roman" panose="02020603050405020304" pitchFamily="18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6381823-440D-49F1-940E-C93B53969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3968CDD-6396-4DE1-BEA6-40A5DCACF0A7}" type="slidenum">
              <a:rPr lang="en-US" altLang="ja-JP" b="0" smtClean="0">
                <a:solidFill>
                  <a:schemeClr val="tx1"/>
                </a:solidFill>
              </a:rPr>
              <a:pPr/>
              <a:t>5</a:t>
            </a:fld>
            <a:endParaRPr lang="en-US" altLang="ja-JP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86715-3575-44FD-AEE5-5CB56479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181" y="1304925"/>
            <a:ext cx="8290494" cy="2387600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51C5F0-EF6B-4666-8C12-0D5306084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181" y="3825875"/>
            <a:ext cx="8290494" cy="1381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E6320A5-D374-4858-B5BF-FBF293F9004D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9144000" cy="768350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04500162-A5AE-481E-8974-CEC502F0D91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466725" cy="768350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FA12F2-4D94-4A67-AF17-245C27BF1C5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80025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E1DA26D-B118-4ACA-AAA5-E9B785F983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3714750"/>
            <a:ext cx="8642350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7C31A8-3CDA-4252-892B-D5743E2D1F51}"/>
              </a:ext>
            </a:extLst>
          </p:cNvPr>
          <p:cNvGrpSpPr/>
          <p:nvPr userDrawn="1"/>
        </p:nvGrpSpPr>
        <p:grpSpPr>
          <a:xfrm>
            <a:off x="3606800" y="5594350"/>
            <a:ext cx="5222875" cy="628650"/>
            <a:chOff x="3606800" y="5594350"/>
            <a:chExt cx="5222875" cy="628650"/>
          </a:xfrm>
          <a:solidFill>
            <a:srgbClr val="035C98"/>
          </a:solidFill>
        </p:grpSpPr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73E2C71F-4E66-4C2C-B7E0-DEC76F565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5610225"/>
              <a:ext cx="460375" cy="596900"/>
            </a:xfrm>
            <a:custGeom>
              <a:avLst/>
              <a:gdLst>
                <a:gd name="T0" fmla="*/ 0 w 290"/>
                <a:gd name="T1" fmla="*/ 0 h 376"/>
                <a:gd name="T2" fmla="*/ 86 w 290"/>
                <a:gd name="T3" fmla="*/ 0 h 376"/>
                <a:gd name="T4" fmla="*/ 86 w 290"/>
                <a:gd name="T5" fmla="*/ 308 h 376"/>
                <a:gd name="T6" fmla="*/ 290 w 290"/>
                <a:gd name="T7" fmla="*/ 308 h 376"/>
                <a:gd name="T8" fmla="*/ 290 w 290"/>
                <a:gd name="T9" fmla="*/ 376 h 376"/>
                <a:gd name="T10" fmla="*/ 0 w 290"/>
                <a:gd name="T11" fmla="*/ 376 h 376"/>
                <a:gd name="T12" fmla="*/ 0 w 290"/>
                <a:gd name="T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76">
                  <a:moveTo>
                    <a:pt x="0" y="0"/>
                  </a:moveTo>
                  <a:lnTo>
                    <a:pt x="86" y="0"/>
                  </a:lnTo>
                  <a:lnTo>
                    <a:pt x="86" y="308"/>
                  </a:lnTo>
                  <a:lnTo>
                    <a:pt x="290" y="308"/>
                  </a:lnTo>
                  <a:lnTo>
                    <a:pt x="29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CB733E75-E536-4BA9-8EFB-E89AC2812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6800" y="5610225"/>
              <a:ext cx="644525" cy="596900"/>
            </a:xfrm>
            <a:custGeom>
              <a:avLst/>
              <a:gdLst>
                <a:gd name="T0" fmla="*/ 304 w 406"/>
                <a:gd name="T1" fmla="*/ 0 h 376"/>
                <a:gd name="T2" fmla="*/ 0 w 406"/>
                <a:gd name="T3" fmla="*/ 376 h 376"/>
                <a:gd name="T4" fmla="*/ 102 w 406"/>
                <a:gd name="T5" fmla="*/ 376 h 376"/>
                <a:gd name="T6" fmla="*/ 406 w 406"/>
                <a:gd name="T7" fmla="*/ 0 h 376"/>
                <a:gd name="T8" fmla="*/ 304 w 406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376">
                  <a:moveTo>
                    <a:pt x="304" y="0"/>
                  </a:moveTo>
                  <a:lnTo>
                    <a:pt x="0" y="376"/>
                  </a:lnTo>
                  <a:lnTo>
                    <a:pt x="102" y="376"/>
                  </a:lnTo>
                  <a:lnTo>
                    <a:pt x="406" y="0"/>
                  </a:lnTo>
                  <a:lnTo>
                    <a:pt x="3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 35">
              <a:extLst>
                <a:ext uri="{FF2B5EF4-FFF2-40B4-BE49-F238E27FC236}">
                  <a16:creationId xmlns:a16="http://schemas.microsoft.com/office/drawing/2014/main" id="{D6AA8C8C-69D5-42A6-8AEE-B320DD7BC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4725" y="5610225"/>
              <a:ext cx="492125" cy="596900"/>
            </a:xfrm>
            <a:custGeom>
              <a:avLst/>
              <a:gdLst>
                <a:gd name="T0" fmla="*/ 274 w 310"/>
                <a:gd name="T1" fmla="*/ 214 h 376"/>
                <a:gd name="T2" fmla="*/ 274 w 310"/>
                <a:gd name="T3" fmla="*/ 214 h 376"/>
                <a:gd name="T4" fmla="*/ 264 w 310"/>
                <a:gd name="T5" fmla="*/ 220 h 376"/>
                <a:gd name="T6" fmla="*/ 254 w 310"/>
                <a:gd name="T7" fmla="*/ 226 h 376"/>
                <a:gd name="T8" fmla="*/ 230 w 310"/>
                <a:gd name="T9" fmla="*/ 234 h 376"/>
                <a:gd name="T10" fmla="*/ 202 w 310"/>
                <a:gd name="T11" fmla="*/ 238 h 376"/>
                <a:gd name="T12" fmla="*/ 170 w 310"/>
                <a:gd name="T13" fmla="*/ 240 h 376"/>
                <a:gd name="T14" fmla="*/ 86 w 310"/>
                <a:gd name="T15" fmla="*/ 240 h 376"/>
                <a:gd name="T16" fmla="*/ 86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176 w 310"/>
                <a:gd name="T23" fmla="*/ 0 h 376"/>
                <a:gd name="T24" fmla="*/ 176 w 310"/>
                <a:gd name="T25" fmla="*/ 0 h 376"/>
                <a:gd name="T26" fmla="*/ 204 w 310"/>
                <a:gd name="T27" fmla="*/ 2 h 376"/>
                <a:gd name="T28" fmla="*/ 230 w 310"/>
                <a:gd name="T29" fmla="*/ 8 h 376"/>
                <a:gd name="T30" fmla="*/ 254 w 310"/>
                <a:gd name="T31" fmla="*/ 16 h 376"/>
                <a:gd name="T32" fmla="*/ 272 w 310"/>
                <a:gd name="T33" fmla="*/ 30 h 376"/>
                <a:gd name="T34" fmla="*/ 272 w 310"/>
                <a:gd name="T35" fmla="*/ 30 h 376"/>
                <a:gd name="T36" fmla="*/ 282 w 310"/>
                <a:gd name="T37" fmla="*/ 36 h 376"/>
                <a:gd name="T38" fmla="*/ 288 w 310"/>
                <a:gd name="T39" fmla="*/ 46 h 376"/>
                <a:gd name="T40" fmla="*/ 294 w 310"/>
                <a:gd name="T41" fmla="*/ 56 h 376"/>
                <a:gd name="T42" fmla="*/ 300 w 310"/>
                <a:gd name="T43" fmla="*/ 66 h 376"/>
                <a:gd name="T44" fmla="*/ 304 w 310"/>
                <a:gd name="T45" fmla="*/ 78 h 376"/>
                <a:gd name="T46" fmla="*/ 306 w 310"/>
                <a:gd name="T47" fmla="*/ 90 h 376"/>
                <a:gd name="T48" fmla="*/ 308 w 310"/>
                <a:gd name="T49" fmla="*/ 104 h 376"/>
                <a:gd name="T50" fmla="*/ 310 w 310"/>
                <a:gd name="T51" fmla="*/ 120 h 376"/>
                <a:gd name="T52" fmla="*/ 310 w 310"/>
                <a:gd name="T53" fmla="*/ 120 h 376"/>
                <a:gd name="T54" fmla="*/ 308 w 310"/>
                <a:gd name="T55" fmla="*/ 136 h 376"/>
                <a:gd name="T56" fmla="*/ 306 w 310"/>
                <a:gd name="T57" fmla="*/ 150 h 376"/>
                <a:gd name="T58" fmla="*/ 304 w 310"/>
                <a:gd name="T59" fmla="*/ 164 h 376"/>
                <a:gd name="T60" fmla="*/ 300 w 310"/>
                <a:gd name="T61" fmla="*/ 176 h 376"/>
                <a:gd name="T62" fmla="*/ 296 w 310"/>
                <a:gd name="T63" fmla="*/ 186 h 376"/>
                <a:gd name="T64" fmla="*/ 288 w 310"/>
                <a:gd name="T65" fmla="*/ 196 h 376"/>
                <a:gd name="T66" fmla="*/ 282 w 310"/>
                <a:gd name="T67" fmla="*/ 206 h 376"/>
                <a:gd name="T68" fmla="*/ 274 w 310"/>
                <a:gd name="T69" fmla="*/ 214 h 376"/>
                <a:gd name="T70" fmla="*/ 274 w 310"/>
                <a:gd name="T71" fmla="*/ 214 h 376"/>
                <a:gd name="T72" fmla="*/ 208 w 310"/>
                <a:gd name="T73" fmla="*/ 78 h 376"/>
                <a:gd name="T74" fmla="*/ 208 w 310"/>
                <a:gd name="T75" fmla="*/ 78 h 376"/>
                <a:gd name="T76" fmla="*/ 198 w 310"/>
                <a:gd name="T77" fmla="*/ 72 h 376"/>
                <a:gd name="T78" fmla="*/ 188 w 310"/>
                <a:gd name="T79" fmla="*/ 68 h 376"/>
                <a:gd name="T80" fmla="*/ 176 w 310"/>
                <a:gd name="T81" fmla="*/ 66 h 376"/>
                <a:gd name="T82" fmla="*/ 162 w 310"/>
                <a:gd name="T83" fmla="*/ 66 h 376"/>
                <a:gd name="T84" fmla="*/ 86 w 310"/>
                <a:gd name="T85" fmla="*/ 66 h 376"/>
                <a:gd name="T86" fmla="*/ 86 w 310"/>
                <a:gd name="T87" fmla="*/ 176 h 376"/>
                <a:gd name="T88" fmla="*/ 162 w 310"/>
                <a:gd name="T89" fmla="*/ 176 h 376"/>
                <a:gd name="T90" fmla="*/ 162 w 310"/>
                <a:gd name="T91" fmla="*/ 176 h 376"/>
                <a:gd name="T92" fmla="*/ 176 w 310"/>
                <a:gd name="T93" fmla="*/ 176 h 376"/>
                <a:gd name="T94" fmla="*/ 188 w 310"/>
                <a:gd name="T95" fmla="*/ 172 h 376"/>
                <a:gd name="T96" fmla="*/ 198 w 310"/>
                <a:gd name="T97" fmla="*/ 168 h 376"/>
                <a:gd name="T98" fmla="*/ 208 w 310"/>
                <a:gd name="T99" fmla="*/ 162 h 376"/>
                <a:gd name="T100" fmla="*/ 208 w 310"/>
                <a:gd name="T101" fmla="*/ 162 h 376"/>
                <a:gd name="T102" fmla="*/ 214 w 310"/>
                <a:gd name="T103" fmla="*/ 154 h 376"/>
                <a:gd name="T104" fmla="*/ 220 w 310"/>
                <a:gd name="T105" fmla="*/ 144 h 376"/>
                <a:gd name="T106" fmla="*/ 224 w 310"/>
                <a:gd name="T107" fmla="*/ 134 h 376"/>
                <a:gd name="T108" fmla="*/ 224 w 310"/>
                <a:gd name="T109" fmla="*/ 120 h 376"/>
                <a:gd name="T110" fmla="*/ 224 w 310"/>
                <a:gd name="T111" fmla="*/ 120 h 376"/>
                <a:gd name="T112" fmla="*/ 224 w 310"/>
                <a:gd name="T113" fmla="*/ 106 h 376"/>
                <a:gd name="T114" fmla="*/ 220 w 310"/>
                <a:gd name="T115" fmla="*/ 94 h 376"/>
                <a:gd name="T116" fmla="*/ 214 w 310"/>
                <a:gd name="T117" fmla="*/ 86 h 376"/>
                <a:gd name="T118" fmla="*/ 208 w 310"/>
                <a:gd name="T119" fmla="*/ 78 h 376"/>
                <a:gd name="T120" fmla="*/ 208 w 310"/>
                <a:gd name="T12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76">
                  <a:moveTo>
                    <a:pt x="274" y="214"/>
                  </a:moveTo>
                  <a:lnTo>
                    <a:pt x="274" y="214"/>
                  </a:lnTo>
                  <a:lnTo>
                    <a:pt x="264" y="220"/>
                  </a:lnTo>
                  <a:lnTo>
                    <a:pt x="254" y="226"/>
                  </a:lnTo>
                  <a:lnTo>
                    <a:pt x="230" y="234"/>
                  </a:lnTo>
                  <a:lnTo>
                    <a:pt x="202" y="238"/>
                  </a:lnTo>
                  <a:lnTo>
                    <a:pt x="170" y="240"/>
                  </a:lnTo>
                  <a:lnTo>
                    <a:pt x="86" y="240"/>
                  </a:lnTo>
                  <a:lnTo>
                    <a:pt x="86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4" y="2"/>
                  </a:lnTo>
                  <a:lnTo>
                    <a:pt x="230" y="8"/>
                  </a:lnTo>
                  <a:lnTo>
                    <a:pt x="254" y="16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82" y="36"/>
                  </a:lnTo>
                  <a:lnTo>
                    <a:pt x="288" y="46"/>
                  </a:lnTo>
                  <a:lnTo>
                    <a:pt x="294" y="56"/>
                  </a:lnTo>
                  <a:lnTo>
                    <a:pt x="300" y="66"/>
                  </a:lnTo>
                  <a:lnTo>
                    <a:pt x="304" y="78"/>
                  </a:lnTo>
                  <a:lnTo>
                    <a:pt x="306" y="90"/>
                  </a:lnTo>
                  <a:lnTo>
                    <a:pt x="308" y="104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08" y="136"/>
                  </a:lnTo>
                  <a:lnTo>
                    <a:pt x="306" y="150"/>
                  </a:lnTo>
                  <a:lnTo>
                    <a:pt x="304" y="164"/>
                  </a:lnTo>
                  <a:lnTo>
                    <a:pt x="300" y="176"/>
                  </a:lnTo>
                  <a:lnTo>
                    <a:pt x="296" y="186"/>
                  </a:lnTo>
                  <a:lnTo>
                    <a:pt x="288" y="196"/>
                  </a:lnTo>
                  <a:lnTo>
                    <a:pt x="282" y="206"/>
                  </a:lnTo>
                  <a:lnTo>
                    <a:pt x="274" y="214"/>
                  </a:lnTo>
                  <a:lnTo>
                    <a:pt x="274" y="214"/>
                  </a:lnTo>
                  <a:close/>
                  <a:moveTo>
                    <a:pt x="208" y="78"/>
                  </a:moveTo>
                  <a:lnTo>
                    <a:pt x="208" y="78"/>
                  </a:lnTo>
                  <a:lnTo>
                    <a:pt x="198" y="72"/>
                  </a:lnTo>
                  <a:lnTo>
                    <a:pt x="188" y="68"/>
                  </a:lnTo>
                  <a:lnTo>
                    <a:pt x="176" y="66"/>
                  </a:lnTo>
                  <a:lnTo>
                    <a:pt x="162" y="66"/>
                  </a:lnTo>
                  <a:lnTo>
                    <a:pt x="86" y="66"/>
                  </a:lnTo>
                  <a:lnTo>
                    <a:pt x="86" y="176"/>
                  </a:lnTo>
                  <a:lnTo>
                    <a:pt x="162" y="176"/>
                  </a:lnTo>
                  <a:lnTo>
                    <a:pt x="162" y="176"/>
                  </a:lnTo>
                  <a:lnTo>
                    <a:pt x="176" y="176"/>
                  </a:lnTo>
                  <a:lnTo>
                    <a:pt x="188" y="172"/>
                  </a:lnTo>
                  <a:lnTo>
                    <a:pt x="198" y="168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14" y="154"/>
                  </a:lnTo>
                  <a:lnTo>
                    <a:pt x="220" y="144"/>
                  </a:lnTo>
                  <a:lnTo>
                    <a:pt x="224" y="134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4" y="106"/>
                  </a:lnTo>
                  <a:lnTo>
                    <a:pt x="220" y="94"/>
                  </a:lnTo>
                  <a:lnTo>
                    <a:pt x="214" y="86"/>
                  </a:lnTo>
                  <a:lnTo>
                    <a:pt x="208" y="78"/>
                  </a:lnTo>
                  <a:lnTo>
                    <a:pt x="208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id="{F1EEB0F2-F27B-4D78-A0E2-35BE8A226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0" y="5610225"/>
              <a:ext cx="460375" cy="596900"/>
            </a:xfrm>
            <a:custGeom>
              <a:avLst/>
              <a:gdLst>
                <a:gd name="T0" fmla="*/ 0 w 290"/>
                <a:gd name="T1" fmla="*/ 0 h 376"/>
                <a:gd name="T2" fmla="*/ 84 w 290"/>
                <a:gd name="T3" fmla="*/ 0 h 376"/>
                <a:gd name="T4" fmla="*/ 84 w 290"/>
                <a:gd name="T5" fmla="*/ 308 h 376"/>
                <a:gd name="T6" fmla="*/ 290 w 290"/>
                <a:gd name="T7" fmla="*/ 308 h 376"/>
                <a:gd name="T8" fmla="*/ 290 w 290"/>
                <a:gd name="T9" fmla="*/ 376 h 376"/>
                <a:gd name="T10" fmla="*/ 0 w 290"/>
                <a:gd name="T11" fmla="*/ 376 h 376"/>
                <a:gd name="T12" fmla="*/ 0 w 290"/>
                <a:gd name="T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76">
                  <a:moveTo>
                    <a:pt x="0" y="0"/>
                  </a:moveTo>
                  <a:lnTo>
                    <a:pt x="84" y="0"/>
                  </a:lnTo>
                  <a:lnTo>
                    <a:pt x="84" y="308"/>
                  </a:lnTo>
                  <a:lnTo>
                    <a:pt x="290" y="308"/>
                  </a:lnTo>
                  <a:lnTo>
                    <a:pt x="29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0D3E1927-BF68-4624-9291-76D4F5A83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5610225"/>
              <a:ext cx="590550" cy="596900"/>
            </a:xfrm>
            <a:custGeom>
              <a:avLst/>
              <a:gdLst>
                <a:gd name="T0" fmla="*/ 286 w 372"/>
                <a:gd name="T1" fmla="*/ 0 h 376"/>
                <a:gd name="T2" fmla="*/ 0 w 372"/>
                <a:gd name="T3" fmla="*/ 376 h 376"/>
                <a:gd name="T4" fmla="*/ 104 w 372"/>
                <a:gd name="T5" fmla="*/ 376 h 376"/>
                <a:gd name="T6" fmla="*/ 104 w 372"/>
                <a:gd name="T7" fmla="*/ 376 h 376"/>
                <a:gd name="T8" fmla="*/ 286 w 372"/>
                <a:gd name="T9" fmla="*/ 136 h 376"/>
                <a:gd name="T10" fmla="*/ 286 w 372"/>
                <a:gd name="T11" fmla="*/ 376 h 376"/>
                <a:gd name="T12" fmla="*/ 372 w 372"/>
                <a:gd name="T13" fmla="*/ 376 h 376"/>
                <a:gd name="T14" fmla="*/ 372 w 372"/>
                <a:gd name="T15" fmla="*/ 0 h 376"/>
                <a:gd name="T16" fmla="*/ 286 w 372"/>
                <a:gd name="T1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6">
                  <a:moveTo>
                    <a:pt x="286" y="0"/>
                  </a:moveTo>
                  <a:lnTo>
                    <a:pt x="0" y="376"/>
                  </a:lnTo>
                  <a:lnTo>
                    <a:pt x="104" y="376"/>
                  </a:lnTo>
                  <a:lnTo>
                    <a:pt x="104" y="376"/>
                  </a:lnTo>
                  <a:lnTo>
                    <a:pt x="286" y="136"/>
                  </a:lnTo>
                  <a:lnTo>
                    <a:pt x="286" y="376"/>
                  </a:lnTo>
                  <a:lnTo>
                    <a:pt x="372" y="376"/>
                  </a:lnTo>
                  <a:lnTo>
                    <a:pt x="372" y="0"/>
                  </a:lnTo>
                  <a:lnTo>
                    <a:pt x="28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id="{CA250197-010B-46EE-B77A-C0FFC243BD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5" y="5610225"/>
              <a:ext cx="492125" cy="596900"/>
            </a:xfrm>
            <a:custGeom>
              <a:avLst/>
              <a:gdLst>
                <a:gd name="T0" fmla="*/ 274 w 310"/>
                <a:gd name="T1" fmla="*/ 214 h 376"/>
                <a:gd name="T2" fmla="*/ 274 w 310"/>
                <a:gd name="T3" fmla="*/ 214 h 376"/>
                <a:gd name="T4" fmla="*/ 264 w 310"/>
                <a:gd name="T5" fmla="*/ 220 h 376"/>
                <a:gd name="T6" fmla="*/ 254 w 310"/>
                <a:gd name="T7" fmla="*/ 226 h 376"/>
                <a:gd name="T8" fmla="*/ 230 w 310"/>
                <a:gd name="T9" fmla="*/ 234 h 376"/>
                <a:gd name="T10" fmla="*/ 202 w 310"/>
                <a:gd name="T11" fmla="*/ 238 h 376"/>
                <a:gd name="T12" fmla="*/ 170 w 310"/>
                <a:gd name="T13" fmla="*/ 240 h 376"/>
                <a:gd name="T14" fmla="*/ 86 w 310"/>
                <a:gd name="T15" fmla="*/ 240 h 376"/>
                <a:gd name="T16" fmla="*/ 86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176 w 310"/>
                <a:gd name="T23" fmla="*/ 0 h 376"/>
                <a:gd name="T24" fmla="*/ 176 w 310"/>
                <a:gd name="T25" fmla="*/ 0 h 376"/>
                <a:gd name="T26" fmla="*/ 206 w 310"/>
                <a:gd name="T27" fmla="*/ 2 h 376"/>
                <a:gd name="T28" fmla="*/ 230 w 310"/>
                <a:gd name="T29" fmla="*/ 8 h 376"/>
                <a:gd name="T30" fmla="*/ 254 w 310"/>
                <a:gd name="T31" fmla="*/ 16 h 376"/>
                <a:gd name="T32" fmla="*/ 274 w 310"/>
                <a:gd name="T33" fmla="*/ 30 h 376"/>
                <a:gd name="T34" fmla="*/ 274 w 310"/>
                <a:gd name="T35" fmla="*/ 30 h 376"/>
                <a:gd name="T36" fmla="*/ 282 w 310"/>
                <a:gd name="T37" fmla="*/ 36 h 376"/>
                <a:gd name="T38" fmla="*/ 290 w 310"/>
                <a:gd name="T39" fmla="*/ 46 h 376"/>
                <a:gd name="T40" fmla="*/ 296 w 310"/>
                <a:gd name="T41" fmla="*/ 56 h 376"/>
                <a:gd name="T42" fmla="*/ 300 w 310"/>
                <a:gd name="T43" fmla="*/ 66 h 376"/>
                <a:gd name="T44" fmla="*/ 304 w 310"/>
                <a:gd name="T45" fmla="*/ 78 h 376"/>
                <a:gd name="T46" fmla="*/ 308 w 310"/>
                <a:gd name="T47" fmla="*/ 90 h 376"/>
                <a:gd name="T48" fmla="*/ 308 w 310"/>
                <a:gd name="T49" fmla="*/ 104 h 376"/>
                <a:gd name="T50" fmla="*/ 310 w 310"/>
                <a:gd name="T51" fmla="*/ 120 h 376"/>
                <a:gd name="T52" fmla="*/ 310 w 310"/>
                <a:gd name="T53" fmla="*/ 120 h 376"/>
                <a:gd name="T54" fmla="*/ 308 w 310"/>
                <a:gd name="T55" fmla="*/ 136 h 376"/>
                <a:gd name="T56" fmla="*/ 308 w 310"/>
                <a:gd name="T57" fmla="*/ 150 h 376"/>
                <a:gd name="T58" fmla="*/ 304 w 310"/>
                <a:gd name="T59" fmla="*/ 164 h 376"/>
                <a:gd name="T60" fmla="*/ 300 w 310"/>
                <a:gd name="T61" fmla="*/ 176 h 376"/>
                <a:gd name="T62" fmla="*/ 296 w 310"/>
                <a:gd name="T63" fmla="*/ 186 h 376"/>
                <a:gd name="T64" fmla="*/ 290 w 310"/>
                <a:gd name="T65" fmla="*/ 196 h 376"/>
                <a:gd name="T66" fmla="*/ 282 w 310"/>
                <a:gd name="T67" fmla="*/ 206 h 376"/>
                <a:gd name="T68" fmla="*/ 274 w 310"/>
                <a:gd name="T69" fmla="*/ 214 h 376"/>
                <a:gd name="T70" fmla="*/ 274 w 310"/>
                <a:gd name="T71" fmla="*/ 214 h 376"/>
                <a:gd name="T72" fmla="*/ 208 w 310"/>
                <a:gd name="T73" fmla="*/ 78 h 376"/>
                <a:gd name="T74" fmla="*/ 208 w 310"/>
                <a:gd name="T75" fmla="*/ 78 h 376"/>
                <a:gd name="T76" fmla="*/ 200 w 310"/>
                <a:gd name="T77" fmla="*/ 72 h 376"/>
                <a:gd name="T78" fmla="*/ 188 w 310"/>
                <a:gd name="T79" fmla="*/ 68 h 376"/>
                <a:gd name="T80" fmla="*/ 176 w 310"/>
                <a:gd name="T81" fmla="*/ 66 h 376"/>
                <a:gd name="T82" fmla="*/ 162 w 310"/>
                <a:gd name="T83" fmla="*/ 66 h 376"/>
                <a:gd name="T84" fmla="*/ 86 w 310"/>
                <a:gd name="T85" fmla="*/ 66 h 376"/>
                <a:gd name="T86" fmla="*/ 86 w 310"/>
                <a:gd name="T87" fmla="*/ 176 h 376"/>
                <a:gd name="T88" fmla="*/ 162 w 310"/>
                <a:gd name="T89" fmla="*/ 176 h 376"/>
                <a:gd name="T90" fmla="*/ 162 w 310"/>
                <a:gd name="T91" fmla="*/ 176 h 376"/>
                <a:gd name="T92" fmla="*/ 176 w 310"/>
                <a:gd name="T93" fmla="*/ 176 h 376"/>
                <a:gd name="T94" fmla="*/ 188 w 310"/>
                <a:gd name="T95" fmla="*/ 172 h 376"/>
                <a:gd name="T96" fmla="*/ 200 w 310"/>
                <a:gd name="T97" fmla="*/ 168 h 376"/>
                <a:gd name="T98" fmla="*/ 208 w 310"/>
                <a:gd name="T99" fmla="*/ 162 h 376"/>
                <a:gd name="T100" fmla="*/ 208 w 310"/>
                <a:gd name="T101" fmla="*/ 162 h 376"/>
                <a:gd name="T102" fmla="*/ 216 w 310"/>
                <a:gd name="T103" fmla="*/ 154 h 376"/>
                <a:gd name="T104" fmla="*/ 220 w 310"/>
                <a:gd name="T105" fmla="*/ 144 h 376"/>
                <a:gd name="T106" fmla="*/ 224 w 310"/>
                <a:gd name="T107" fmla="*/ 134 h 376"/>
                <a:gd name="T108" fmla="*/ 224 w 310"/>
                <a:gd name="T109" fmla="*/ 120 h 376"/>
                <a:gd name="T110" fmla="*/ 224 w 310"/>
                <a:gd name="T111" fmla="*/ 120 h 376"/>
                <a:gd name="T112" fmla="*/ 224 w 310"/>
                <a:gd name="T113" fmla="*/ 106 h 376"/>
                <a:gd name="T114" fmla="*/ 220 w 310"/>
                <a:gd name="T115" fmla="*/ 94 h 376"/>
                <a:gd name="T116" fmla="*/ 216 w 310"/>
                <a:gd name="T117" fmla="*/ 86 h 376"/>
                <a:gd name="T118" fmla="*/ 208 w 310"/>
                <a:gd name="T119" fmla="*/ 78 h 376"/>
                <a:gd name="T120" fmla="*/ 208 w 310"/>
                <a:gd name="T12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76">
                  <a:moveTo>
                    <a:pt x="274" y="214"/>
                  </a:moveTo>
                  <a:lnTo>
                    <a:pt x="274" y="214"/>
                  </a:lnTo>
                  <a:lnTo>
                    <a:pt x="264" y="220"/>
                  </a:lnTo>
                  <a:lnTo>
                    <a:pt x="254" y="226"/>
                  </a:lnTo>
                  <a:lnTo>
                    <a:pt x="230" y="234"/>
                  </a:lnTo>
                  <a:lnTo>
                    <a:pt x="202" y="238"/>
                  </a:lnTo>
                  <a:lnTo>
                    <a:pt x="170" y="240"/>
                  </a:lnTo>
                  <a:lnTo>
                    <a:pt x="86" y="240"/>
                  </a:lnTo>
                  <a:lnTo>
                    <a:pt x="86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6" y="2"/>
                  </a:lnTo>
                  <a:lnTo>
                    <a:pt x="230" y="8"/>
                  </a:lnTo>
                  <a:lnTo>
                    <a:pt x="254" y="16"/>
                  </a:lnTo>
                  <a:lnTo>
                    <a:pt x="274" y="30"/>
                  </a:lnTo>
                  <a:lnTo>
                    <a:pt x="274" y="30"/>
                  </a:lnTo>
                  <a:lnTo>
                    <a:pt x="282" y="36"/>
                  </a:lnTo>
                  <a:lnTo>
                    <a:pt x="290" y="46"/>
                  </a:lnTo>
                  <a:lnTo>
                    <a:pt x="296" y="56"/>
                  </a:lnTo>
                  <a:lnTo>
                    <a:pt x="300" y="66"/>
                  </a:lnTo>
                  <a:lnTo>
                    <a:pt x="304" y="78"/>
                  </a:lnTo>
                  <a:lnTo>
                    <a:pt x="308" y="90"/>
                  </a:lnTo>
                  <a:lnTo>
                    <a:pt x="308" y="104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08" y="136"/>
                  </a:lnTo>
                  <a:lnTo>
                    <a:pt x="308" y="150"/>
                  </a:lnTo>
                  <a:lnTo>
                    <a:pt x="304" y="164"/>
                  </a:lnTo>
                  <a:lnTo>
                    <a:pt x="300" y="176"/>
                  </a:lnTo>
                  <a:lnTo>
                    <a:pt x="296" y="186"/>
                  </a:lnTo>
                  <a:lnTo>
                    <a:pt x="290" y="196"/>
                  </a:lnTo>
                  <a:lnTo>
                    <a:pt x="282" y="206"/>
                  </a:lnTo>
                  <a:lnTo>
                    <a:pt x="274" y="214"/>
                  </a:lnTo>
                  <a:lnTo>
                    <a:pt x="274" y="214"/>
                  </a:lnTo>
                  <a:close/>
                  <a:moveTo>
                    <a:pt x="208" y="78"/>
                  </a:moveTo>
                  <a:lnTo>
                    <a:pt x="208" y="78"/>
                  </a:lnTo>
                  <a:lnTo>
                    <a:pt x="200" y="72"/>
                  </a:lnTo>
                  <a:lnTo>
                    <a:pt x="188" y="68"/>
                  </a:lnTo>
                  <a:lnTo>
                    <a:pt x="176" y="66"/>
                  </a:lnTo>
                  <a:lnTo>
                    <a:pt x="162" y="66"/>
                  </a:lnTo>
                  <a:lnTo>
                    <a:pt x="86" y="66"/>
                  </a:lnTo>
                  <a:lnTo>
                    <a:pt x="86" y="176"/>
                  </a:lnTo>
                  <a:lnTo>
                    <a:pt x="162" y="176"/>
                  </a:lnTo>
                  <a:lnTo>
                    <a:pt x="162" y="176"/>
                  </a:lnTo>
                  <a:lnTo>
                    <a:pt x="176" y="176"/>
                  </a:lnTo>
                  <a:lnTo>
                    <a:pt x="188" y="172"/>
                  </a:lnTo>
                  <a:lnTo>
                    <a:pt x="200" y="168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16" y="154"/>
                  </a:lnTo>
                  <a:lnTo>
                    <a:pt x="220" y="144"/>
                  </a:lnTo>
                  <a:lnTo>
                    <a:pt x="224" y="134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4" y="106"/>
                  </a:lnTo>
                  <a:lnTo>
                    <a:pt x="220" y="94"/>
                  </a:lnTo>
                  <a:lnTo>
                    <a:pt x="216" y="86"/>
                  </a:lnTo>
                  <a:lnTo>
                    <a:pt x="208" y="78"/>
                  </a:lnTo>
                  <a:lnTo>
                    <a:pt x="208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88DA3BE-6F6E-4476-A035-294AEFEEA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9350" y="5610225"/>
              <a:ext cx="133350" cy="596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id="{8F124B72-2C33-4BA6-B254-14188424D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5610225"/>
              <a:ext cx="527050" cy="596900"/>
            </a:xfrm>
            <a:custGeom>
              <a:avLst/>
              <a:gdLst>
                <a:gd name="T0" fmla="*/ 0 w 332"/>
                <a:gd name="T1" fmla="*/ 0 h 376"/>
                <a:gd name="T2" fmla="*/ 90 w 332"/>
                <a:gd name="T3" fmla="*/ 0 h 376"/>
                <a:gd name="T4" fmla="*/ 252 w 332"/>
                <a:gd name="T5" fmla="*/ 262 h 376"/>
                <a:gd name="T6" fmla="*/ 252 w 332"/>
                <a:gd name="T7" fmla="*/ 0 h 376"/>
                <a:gd name="T8" fmla="*/ 332 w 332"/>
                <a:gd name="T9" fmla="*/ 0 h 376"/>
                <a:gd name="T10" fmla="*/ 332 w 332"/>
                <a:gd name="T11" fmla="*/ 376 h 376"/>
                <a:gd name="T12" fmla="*/ 246 w 332"/>
                <a:gd name="T13" fmla="*/ 376 h 376"/>
                <a:gd name="T14" fmla="*/ 80 w 332"/>
                <a:gd name="T15" fmla="*/ 110 h 376"/>
                <a:gd name="T16" fmla="*/ 80 w 332"/>
                <a:gd name="T17" fmla="*/ 376 h 376"/>
                <a:gd name="T18" fmla="*/ 0 w 332"/>
                <a:gd name="T19" fmla="*/ 376 h 376"/>
                <a:gd name="T20" fmla="*/ 0 w 332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" h="376">
                  <a:moveTo>
                    <a:pt x="0" y="0"/>
                  </a:moveTo>
                  <a:lnTo>
                    <a:pt x="90" y="0"/>
                  </a:lnTo>
                  <a:lnTo>
                    <a:pt x="252" y="262"/>
                  </a:lnTo>
                  <a:lnTo>
                    <a:pt x="252" y="0"/>
                  </a:lnTo>
                  <a:lnTo>
                    <a:pt x="332" y="0"/>
                  </a:lnTo>
                  <a:lnTo>
                    <a:pt x="332" y="376"/>
                  </a:lnTo>
                  <a:lnTo>
                    <a:pt x="246" y="376"/>
                  </a:lnTo>
                  <a:lnTo>
                    <a:pt x="80" y="110"/>
                  </a:lnTo>
                  <a:lnTo>
                    <a:pt x="8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B6297E68-41B5-4CC6-B9AB-27F3EF92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7550" y="5610225"/>
              <a:ext cx="492125" cy="596900"/>
            </a:xfrm>
            <a:custGeom>
              <a:avLst/>
              <a:gdLst>
                <a:gd name="T0" fmla="*/ 300 w 310"/>
                <a:gd name="T1" fmla="*/ 66 h 376"/>
                <a:gd name="T2" fmla="*/ 84 w 310"/>
                <a:gd name="T3" fmla="*/ 66 h 376"/>
                <a:gd name="T4" fmla="*/ 84 w 310"/>
                <a:gd name="T5" fmla="*/ 146 h 376"/>
                <a:gd name="T6" fmla="*/ 282 w 310"/>
                <a:gd name="T7" fmla="*/ 146 h 376"/>
                <a:gd name="T8" fmla="*/ 282 w 310"/>
                <a:gd name="T9" fmla="*/ 212 h 376"/>
                <a:gd name="T10" fmla="*/ 84 w 310"/>
                <a:gd name="T11" fmla="*/ 212 h 376"/>
                <a:gd name="T12" fmla="*/ 84 w 310"/>
                <a:gd name="T13" fmla="*/ 308 h 376"/>
                <a:gd name="T14" fmla="*/ 310 w 310"/>
                <a:gd name="T15" fmla="*/ 308 h 376"/>
                <a:gd name="T16" fmla="*/ 310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300 w 310"/>
                <a:gd name="T23" fmla="*/ 0 h 376"/>
                <a:gd name="T24" fmla="*/ 300 w 310"/>
                <a:gd name="T25" fmla="*/ 6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76">
                  <a:moveTo>
                    <a:pt x="300" y="66"/>
                  </a:moveTo>
                  <a:lnTo>
                    <a:pt x="84" y="66"/>
                  </a:lnTo>
                  <a:lnTo>
                    <a:pt x="84" y="146"/>
                  </a:lnTo>
                  <a:lnTo>
                    <a:pt x="282" y="146"/>
                  </a:lnTo>
                  <a:lnTo>
                    <a:pt x="282" y="212"/>
                  </a:lnTo>
                  <a:lnTo>
                    <a:pt x="84" y="212"/>
                  </a:lnTo>
                  <a:lnTo>
                    <a:pt x="84" y="308"/>
                  </a:lnTo>
                  <a:lnTo>
                    <a:pt x="310" y="308"/>
                  </a:lnTo>
                  <a:lnTo>
                    <a:pt x="310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5AF7FD9C-EF1B-4B73-A450-BB7E26587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375" y="5594350"/>
              <a:ext cx="536575" cy="628650"/>
            </a:xfrm>
            <a:custGeom>
              <a:avLst/>
              <a:gdLst>
                <a:gd name="T0" fmla="*/ 84 w 338"/>
                <a:gd name="T1" fmla="*/ 282 h 396"/>
                <a:gd name="T2" fmla="*/ 96 w 338"/>
                <a:gd name="T3" fmla="*/ 308 h 396"/>
                <a:gd name="T4" fmla="*/ 126 w 338"/>
                <a:gd name="T5" fmla="*/ 326 h 396"/>
                <a:gd name="T6" fmla="*/ 170 w 338"/>
                <a:gd name="T7" fmla="*/ 332 h 396"/>
                <a:gd name="T8" fmla="*/ 220 w 338"/>
                <a:gd name="T9" fmla="*/ 326 h 396"/>
                <a:gd name="T10" fmla="*/ 246 w 338"/>
                <a:gd name="T11" fmla="*/ 308 h 396"/>
                <a:gd name="T12" fmla="*/ 256 w 338"/>
                <a:gd name="T13" fmla="*/ 290 h 396"/>
                <a:gd name="T14" fmla="*/ 254 w 338"/>
                <a:gd name="T15" fmla="*/ 272 h 396"/>
                <a:gd name="T16" fmla="*/ 238 w 338"/>
                <a:gd name="T17" fmla="*/ 252 h 396"/>
                <a:gd name="T18" fmla="*/ 216 w 338"/>
                <a:gd name="T19" fmla="*/ 244 h 396"/>
                <a:gd name="T20" fmla="*/ 138 w 338"/>
                <a:gd name="T21" fmla="*/ 226 h 396"/>
                <a:gd name="T22" fmla="*/ 62 w 338"/>
                <a:gd name="T23" fmla="*/ 206 h 396"/>
                <a:gd name="T24" fmla="*/ 38 w 338"/>
                <a:gd name="T25" fmla="*/ 190 h 396"/>
                <a:gd name="T26" fmla="*/ 16 w 338"/>
                <a:gd name="T27" fmla="*/ 164 h 396"/>
                <a:gd name="T28" fmla="*/ 6 w 338"/>
                <a:gd name="T29" fmla="*/ 130 h 396"/>
                <a:gd name="T30" fmla="*/ 6 w 338"/>
                <a:gd name="T31" fmla="*/ 104 h 396"/>
                <a:gd name="T32" fmla="*/ 16 w 338"/>
                <a:gd name="T33" fmla="*/ 70 h 396"/>
                <a:gd name="T34" fmla="*/ 36 w 338"/>
                <a:gd name="T35" fmla="*/ 42 h 396"/>
                <a:gd name="T36" fmla="*/ 58 w 338"/>
                <a:gd name="T37" fmla="*/ 24 h 396"/>
                <a:gd name="T38" fmla="*/ 96 w 338"/>
                <a:gd name="T39" fmla="*/ 8 h 396"/>
                <a:gd name="T40" fmla="*/ 166 w 338"/>
                <a:gd name="T41" fmla="*/ 0 h 396"/>
                <a:gd name="T42" fmla="*/ 226 w 338"/>
                <a:gd name="T43" fmla="*/ 6 h 396"/>
                <a:gd name="T44" fmla="*/ 278 w 338"/>
                <a:gd name="T45" fmla="*/ 30 h 396"/>
                <a:gd name="T46" fmla="*/ 306 w 338"/>
                <a:gd name="T47" fmla="*/ 58 h 396"/>
                <a:gd name="T48" fmla="*/ 322 w 338"/>
                <a:gd name="T49" fmla="*/ 94 h 396"/>
                <a:gd name="T50" fmla="*/ 244 w 338"/>
                <a:gd name="T51" fmla="*/ 122 h 396"/>
                <a:gd name="T52" fmla="*/ 234 w 338"/>
                <a:gd name="T53" fmla="*/ 92 h 396"/>
                <a:gd name="T54" fmla="*/ 210 w 338"/>
                <a:gd name="T55" fmla="*/ 74 h 396"/>
                <a:gd name="T56" fmla="*/ 174 w 338"/>
                <a:gd name="T57" fmla="*/ 64 h 396"/>
                <a:gd name="T58" fmla="*/ 144 w 338"/>
                <a:gd name="T59" fmla="*/ 66 h 396"/>
                <a:gd name="T60" fmla="*/ 106 w 338"/>
                <a:gd name="T61" fmla="*/ 76 h 396"/>
                <a:gd name="T62" fmla="*/ 90 w 338"/>
                <a:gd name="T63" fmla="*/ 92 h 396"/>
                <a:gd name="T64" fmla="*/ 86 w 338"/>
                <a:gd name="T65" fmla="*/ 110 h 396"/>
                <a:gd name="T66" fmla="*/ 96 w 338"/>
                <a:gd name="T67" fmla="*/ 136 h 396"/>
                <a:gd name="T68" fmla="*/ 124 w 338"/>
                <a:gd name="T69" fmla="*/ 148 h 396"/>
                <a:gd name="T70" fmla="*/ 232 w 338"/>
                <a:gd name="T71" fmla="*/ 172 h 396"/>
                <a:gd name="T72" fmla="*/ 288 w 338"/>
                <a:gd name="T73" fmla="*/ 190 h 396"/>
                <a:gd name="T74" fmla="*/ 310 w 338"/>
                <a:gd name="T75" fmla="*/ 206 h 396"/>
                <a:gd name="T76" fmla="*/ 330 w 338"/>
                <a:gd name="T77" fmla="*/ 232 h 396"/>
                <a:gd name="T78" fmla="*/ 338 w 338"/>
                <a:gd name="T79" fmla="*/ 264 h 396"/>
                <a:gd name="T80" fmla="*/ 338 w 338"/>
                <a:gd name="T81" fmla="*/ 288 h 396"/>
                <a:gd name="T82" fmla="*/ 328 w 338"/>
                <a:gd name="T83" fmla="*/ 322 h 396"/>
                <a:gd name="T84" fmla="*/ 306 w 338"/>
                <a:gd name="T85" fmla="*/ 352 h 396"/>
                <a:gd name="T86" fmla="*/ 284 w 338"/>
                <a:gd name="T87" fmla="*/ 370 h 396"/>
                <a:gd name="T88" fmla="*/ 242 w 338"/>
                <a:gd name="T89" fmla="*/ 386 h 396"/>
                <a:gd name="T90" fmla="*/ 172 w 338"/>
                <a:gd name="T91" fmla="*/ 396 h 396"/>
                <a:gd name="T92" fmla="*/ 116 w 338"/>
                <a:gd name="T93" fmla="*/ 390 h 396"/>
                <a:gd name="T94" fmla="*/ 70 w 338"/>
                <a:gd name="T95" fmla="*/ 376 h 396"/>
                <a:gd name="T96" fmla="*/ 46 w 338"/>
                <a:gd name="T97" fmla="*/ 362 h 396"/>
                <a:gd name="T98" fmla="*/ 18 w 338"/>
                <a:gd name="T99" fmla="*/ 334 h 396"/>
                <a:gd name="T100" fmla="*/ 2 w 338"/>
                <a:gd name="T101" fmla="*/ 298 h 396"/>
                <a:gd name="T102" fmla="*/ 80 w 338"/>
                <a:gd name="T103" fmla="*/ 2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8" h="396">
                  <a:moveTo>
                    <a:pt x="80" y="270"/>
                  </a:moveTo>
                  <a:lnTo>
                    <a:pt x="80" y="270"/>
                  </a:lnTo>
                  <a:lnTo>
                    <a:pt x="84" y="282"/>
                  </a:lnTo>
                  <a:lnTo>
                    <a:pt x="86" y="292"/>
                  </a:lnTo>
                  <a:lnTo>
                    <a:pt x="92" y="300"/>
                  </a:lnTo>
                  <a:lnTo>
                    <a:pt x="96" y="308"/>
                  </a:lnTo>
                  <a:lnTo>
                    <a:pt x="96" y="308"/>
                  </a:lnTo>
                  <a:lnTo>
                    <a:pt x="110" y="318"/>
                  </a:lnTo>
                  <a:lnTo>
                    <a:pt x="126" y="326"/>
                  </a:lnTo>
                  <a:lnTo>
                    <a:pt x="146" y="330"/>
                  </a:lnTo>
                  <a:lnTo>
                    <a:pt x="170" y="332"/>
                  </a:lnTo>
                  <a:lnTo>
                    <a:pt x="170" y="332"/>
                  </a:lnTo>
                  <a:lnTo>
                    <a:pt x="198" y="330"/>
                  </a:lnTo>
                  <a:lnTo>
                    <a:pt x="220" y="326"/>
                  </a:lnTo>
                  <a:lnTo>
                    <a:pt x="220" y="326"/>
                  </a:lnTo>
                  <a:lnTo>
                    <a:pt x="236" y="318"/>
                  </a:lnTo>
                  <a:lnTo>
                    <a:pt x="242" y="314"/>
                  </a:lnTo>
                  <a:lnTo>
                    <a:pt x="246" y="308"/>
                  </a:lnTo>
                  <a:lnTo>
                    <a:pt x="250" y="302"/>
                  </a:lnTo>
                  <a:lnTo>
                    <a:pt x="254" y="296"/>
                  </a:lnTo>
                  <a:lnTo>
                    <a:pt x="256" y="290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4" y="272"/>
                  </a:lnTo>
                  <a:lnTo>
                    <a:pt x="252" y="266"/>
                  </a:lnTo>
                  <a:lnTo>
                    <a:pt x="246" y="258"/>
                  </a:lnTo>
                  <a:lnTo>
                    <a:pt x="238" y="252"/>
                  </a:lnTo>
                  <a:lnTo>
                    <a:pt x="238" y="252"/>
                  </a:lnTo>
                  <a:lnTo>
                    <a:pt x="228" y="248"/>
                  </a:lnTo>
                  <a:lnTo>
                    <a:pt x="216" y="244"/>
                  </a:lnTo>
                  <a:lnTo>
                    <a:pt x="182" y="236"/>
                  </a:lnTo>
                  <a:lnTo>
                    <a:pt x="138" y="226"/>
                  </a:lnTo>
                  <a:lnTo>
                    <a:pt x="138" y="226"/>
                  </a:lnTo>
                  <a:lnTo>
                    <a:pt x="106" y="220"/>
                  </a:lnTo>
                  <a:lnTo>
                    <a:pt x="82" y="212"/>
                  </a:lnTo>
                  <a:lnTo>
                    <a:pt x="62" y="206"/>
                  </a:lnTo>
                  <a:lnTo>
                    <a:pt x="48" y="198"/>
                  </a:lnTo>
                  <a:lnTo>
                    <a:pt x="48" y="198"/>
                  </a:lnTo>
                  <a:lnTo>
                    <a:pt x="38" y="190"/>
                  </a:lnTo>
                  <a:lnTo>
                    <a:pt x="30" y="182"/>
                  </a:lnTo>
                  <a:lnTo>
                    <a:pt x="22" y="174"/>
                  </a:lnTo>
                  <a:lnTo>
                    <a:pt x="16" y="164"/>
                  </a:lnTo>
                  <a:lnTo>
                    <a:pt x="12" y="154"/>
                  </a:lnTo>
                  <a:lnTo>
                    <a:pt x="8" y="142"/>
                  </a:lnTo>
                  <a:lnTo>
                    <a:pt x="6" y="130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6" y="104"/>
                  </a:lnTo>
                  <a:lnTo>
                    <a:pt x="8" y="92"/>
                  </a:lnTo>
                  <a:lnTo>
                    <a:pt x="12" y="80"/>
                  </a:lnTo>
                  <a:lnTo>
                    <a:pt x="16" y="70"/>
                  </a:lnTo>
                  <a:lnTo>
                    <a:pt x="22" y="60"/>
                  </a:lnTo>
                  <a:lnTo>
                    <a:pt x="28" y="50"/>
                  </a:lnTo>
                  <a:lnTo>
                    <a:pt x="36" y="42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58" y="24"/>
                  </a:lnTo>
                  <a:lnTo>
                    <a:pt x="68" y="18"/>
                  </a:lnTo>
                  <a:lnTo>
                    <a:pt x="82" y="12"/>
                  </a:lnTo>
                  <a:lnTo>
                    <a:pt x="96" y="8"/>
                  </a:lnTo>
                  <a:lnTo>
                    <a:pt x="112" y="4"/>
                  </a:lnTo>
                  <a:lnTo>
                    <a:pt x="128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96" y="2"/>
                  </a:lnTo>
                  <a:lnTo>
                    <a:pt x="226" y="6"/>
                  </a:lnTo>
                  <a:lnTo>
                    <a:pt x="252" y="16"/>
                  </a:lnTo>
                  <a:lnTo>
                    <a:pt x="278" y="30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8"/>
                  </a:lnTo>
                  <a:lnTo>
                    <a:pt x="306" y="58"/>
                  </a:lnTo>
                  <a:lnTo>
                    <a:pt x="312" y="70"/>
                  </a:lnTo>
                  <a:lnTo>
                    <a:pt x="318" y="80"/>
                  </a:lnTo>
                  <a:lnTo>
                    <a:pt x="322" y="94"/>
                  </a:lnTo>
                  <a:lnTo>
                    <a:pt x="324" y="108"/>
                  </a:lnTo>
                  <a:lnTo>
                    <a:pt x="326" y="122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0" y="106"/>
                  </a:lnTo>
                  <a:lnTo>
                    <a:pt x="234" y="92"/>
                  </a:lnTo>
                  <a:lnTo>
                    <a:pt x="224" y="82"/>
                  </a:lnTo>
                  <a:lnTo>
                    <a:pt x="210" y="74"/>
                  </a:lnTo>
                  <a:lnTo>
                    <a:pt x="210" y="74"/>
                  </a:lnTo>
                  <a:lnTo>
                    <a:pt x="200" y="70"/>
                  </a:lnTo>
                  <a:lnTo>
                    <a:pt x="188" y="66"/>
                  </a:lnTo>
                  <a:lnTo>
                    <a:pt x="174" y="64"/>
                  </a:lnTo>
                  <a:lnTo>
                    <a:pt x="160" y="64"/>
                  </a:lnTo>
                  <a:lnTo>
                    <a:pt x="160" y="64"/>
                  </a:lnTo>
                  <a:lnTo>
                    <a:pt x="144" y="66"/>
                  </a:lnTo>
                  <a:lnTo>
                    <a:pt x="128" y="68"/>
                  </a:lnTo>
                  <a:lnTo>
                    <a:pt x="116" y="72"/>
                  </a:lnTo>
                  <a:lnTo>
                    <a:pt x="106" y="76"/>
                  </a:lnTo>
                  <a:lnTo>
                    <a:pt x="106" y="76"/>
                  </a:lnTo>
                  <a:lnTo>
                    <a:pt x="96" y="84"/>
                  </a:lnTo>
                  <a:lnTo>
                    <a:pt x="90" y="92"/>
                  </a:lnTo>
                  <a:lnTo>
                    <a:pt x="86" y="100"/>
                  </a:lnTo>
                  <a:lnTo>
                    <a:pt x="86" y="110"/>
                  </a:lnTo>
                  <a:lnTo>
                    <a:pt x="86" y="110"/>
                  </a:lnTo>
                  <a:lnTo>
                    <a:pt x="86" y="120"/>
                  </a:lnTo>
                  <a:lnTo>
                    <a:pt x="90" y="128"/>
                  </a:lnTo>
                  <a:lnTo>
                    <a:pt x="96" y="136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24" y="148"/>
                  </a:lnTo>
                  <a:lnTo>
                    <a:pt x="160" y="156"/>
                  </a:lnTo>
                  <a:lnTo>
                    <a:pt x="232" y="172"/>
                  </a:lnTo>
                  <a:lnTo>
                    <a:pt x="232" y="172"/>
                  </a:lnTo>
                  <a:lnTo>
                    <a:pt x="254" y="178"/>
                  </a:lnTo>
                  <a:lnTo>
                    <a:pt x="272" y="184"/>
                  </a:lnTo>
                  <a:lnTo>
                    <a:pt x="288" y="190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10" y="206"/>
                  </a:lnTo>
                  <a:lnTo>
                    <a:pt x="318" y="214"/>
                  </a:lnTo>
                  <a:lnTo>
                    <a:pt x="324" y="222"/>
                  </a:lnTo>
                  <a:lnTo>
                    <a:pt x="330" y="232"/>
                  </a:lnTo>
                  <a:lnTo>
                    <a:pt x="334" y="242"/>
                  </a:lnTo>
                  <a:lnTo>
                    <a:pt x="336" y="252"/>
                  </a:lnTo>
                  <a:lnTo>
                    <a:pt x="338" y="264"/>
                  </a:lnTo>
                  <a:lnTo>
                    <a:pt x="338" y="276"/>
                  </a:lnTo>
                  <a:lnTo>
                    <a:pt x="338" y="276"/>
                  </a:lnTo>
                  <a:lnTo>
                    <a:pt x="338" y="288"/>
                  </a:lnTo>
                  <a:lnTo>
                    <a:pt x="336" y="300"/>
                  </a:lnTo>
                  <a:lnTo>
                    <a:pt x="332" y="312"/>
                  </a:lnTo>
                  <a:lnTo>
                    <a:pt x="328" y="322"/>
                  </a:lnTo>
                  <a:lnTo>
                    <a:pt x="322" y="334"/>
                  </a:lnTo>
                  <a:lnTo>
                    <a:pt x="314" y="344"/>
                  </a:lnTo>
                  <a:lnTo>
                    <a:pt x="306" y="352"/>
                  </a:lnTo>
                  <a:lnTo>
                    <a:pt x="296" y="362"/>
                  </a:lnTo>
                  <a:lnTo>
                    <a:pt x="296" y="362"/>
                  </a:lnTo>
                  <a:lnTo>
                    <a:pt x="284" y="370"/>
                  </a:lnTo>
                  <a:lnTo>
                    <a:pt x="272" y="376"/>
                  </a:lnTo>
                  <a:lnTo>
                    <a:pt x="258" y="382"/>
                  </a:lnTo>
                  <a:lnTo>
                    <a:pt x="242" y="386"/>
                  </a:lnTo>
                  <a:lnTo>
                    <a:pt x="228" y="390"/>
                  </a:lnTo>
                  <a:lnTo>
                    <a:pt x="210" y="394"/>
                  </a:lnTo>
                  <a:lnTo>
                    <a:pt x="172" y="396"/>
                  </a:lnTo>
                  <a:lnTo>
                    <a:pt x="172" y="396"/>
                  </a:lnTo>
                  <a:lnTo>
                    <a:pt x="134" y="394"/>
                  </a:lnTo>
                  <a:lnTo>
                    <a:pt x="116" y="390"/>
                  </a:lnTo>
                  <a:lnTo>
                    <a:pt x="100" y="386"/>
                  </a:lnTo>
                  <a:lnTo>
                    <a:pt x="86" y="382"/>
                  </a:lnTo>
                  <a:lnTo>
                    <a:pt x="70" y="376"/>
                  </a:lnTo>
                  <a:lnTo>
                    <a:pt x="58" y="370"/>
                  </a:lnTo>
                  <a:lnTo>
                    <a:pt x="46" y="362"/>
                  </a:lnTo>
                  <a:lnTo>
                    <a:pt x="46" y="362"/>
                  </a:lnTo>
                  <a:lnTo>
                    <a:pt x="34" y="354"/>
                  </a:lnTo>
                  <a:lnTo>
                    <a:pt x="26" y="344"/>
                  </a:lnTo>
                  <a:lnTo>
                    <a:pt x="18" y="334"/>
                  </a:lnTo>
                  <a:lnTo>
                    <a:pt x="10" y="322"/>
                  </a:lnTo>
                  <a:lnTo>
                    <a:pt x="6" y="310"/>
                  </a:lnTo>
                  <a:lnTo>
                    <a:pt x="2" y="298"/>
                  </a:lnTo>
                  <a:lnTo>
                    <a:pt x="0" y="284"/>
                  </a:lnTo>
                  <a:lnTo>
                    <a:pt x="0" y="270"/>
                  </a:lnTo>
                  <a:lnTo>
                    <a:pt x="8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2208820F-78C8-46CD-BB8B-67B82880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325" y="5778500"/>
              <a:ext cx="346075" cy="428625"/>
            </a:xfrm>
            <a:custGeom>
              <a:avLst/>
              <a:gdLst>
                <a:gd name="T0" fmla="*/ 0 w 218"/>
                <a:gd name="T1" fmla="*/ 270 h 270"/>
                <a:gd name="T2" fmla="*/ 218 w 218"/>
                <a:gd name="T3" fmla="*/ 270 h 270"/>
                <a:gd name="T4" fmla="*/ 218 w 218"/>
                <a:gd name="T5" fmla="*/ 0 h 270"/>
                <a:gd name="T6" fmla="*/ 0 w 218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70">
                  <a:moveTo>
                    <a:pt x="0" y="270"/>
                  </a:moveTo>
                  <a:lnTo>
                    <a:pt x="218" y="270"/>
                  </a:lnTo>
                  <a:lnTo>
                    <a:pt x="218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51FEF2F-7AFB-454F-B5FA-2C5E90305BBD}"/>
              </a:ext>
            </a:extLst>
          </p:cNvPr>
          <p:cNvGrpSpPr/>
          <p:nvPr userDrawn="1"/>
        </p:nvGrpSpPr>
        <p:grpSpPr>
          <a:xfrm>
            <a:off x="8177032" y="255426"/>
            <a:ext cx="849593" cy="449826"/>
            <a:chOff x="8196082" y="255426"/>
            <a:chExt cx="849593" cy="44982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01F5CA44-F570-45E4-AF1A-601669BE4861}"/>
                </a:ext>
              </a:extLst>
            </p:cNvPr>
            <p:cNvSpPr/>
            <p:nvPr/>
          </p:nvSpPr>
          <p:spPr>
            <a:xfrm>
              <a:off x="8208686" y="255426"/>
              <a:ext cx="824392" cy="2000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300" dirty="0">
                  <a:solidFill>
                    <a:srgbClr val="FF3300"/>
                  </a:solidFill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rPr>
                <a:t>Alps </a:t>
              </a:r>
              <a:r>
                <a:rPr lang="en-US" altLang="ja-JP" sz="1300" dirty="0">
                  <a:solidFill>
                    <a:srgbClr val="FF3300"/>
                  </a:solidFill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rPr>
                <a:t>A</a:t>
              </a:r>
              <a:r>
                <a:rPr lang="ja-JP" altLang="en-US" sz="1300" dirty="0">
                  <a:solidFill>
                    <a:srgbClr val="FF3300"/>
                  </a:solidFill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rPr>
                <a:t>lpine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42ACB6B-90AF-436F-8C55-B925D53C12F8}"/>
                </a:ext>
              </a:extLst>
            </p:cNvPr>
            <p:cNvSpPr/>
            <p:nvPr/>
          </p:nvSpPr>
          <p:spPr>
            <a:xfrm>
              <a:off x="8196082" y="425287"/>
              <a:ext cx="849593" cy="192360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220" dirty="0">
                  <a:solidFill>
                    <a:srgbClr val="FF3300"/>
                  </a:solidFill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rPr>
                <a:t>Confidential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98E5E94-8504-4646-9B07-B5C6F6C79138}"/>
                </a:ext>
              </a:extLst>
            </p:cNvPr>
            <p:cNvSpPr/>
            <p:nvPr/>
          </p:nvSpPr>
          <p:spPr>
            <a:xfrm>
              <a:off x="8208105" y="597530"/>
              <a:ext cx="825546" cy="107722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ja-JP" sz="700" dirty="0">
                  <a:solidFill>
                    <a:srgbClr val="FF3300"/>
                  </a:solidFill>
                  <a:latin typeface="Arial" panose="020B0604020202020204" pitchFamily="34" charset="0"/>
                  <a:ea typeface="Meiryo UI" panose="020B0604030504040204" pitchFamily="50" charset="-128"/>
                  <a:cs typeface="Arial" panose="020B0604020202020204" pitchFamily="34" charset="0"/>
                </a:rPr>
                <a:t>for Internal Use Only</a:t>
              </a:r>
              <a:endParaRPr lang="ja-JP" altLang="en-US" sz="70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78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3DC38-7450-4D4C-BAB2-62946F6C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0069726-A82C-4D81-AB1D-42AB8D9FA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DA2DD-6867-45EF-BD6E-093F93FDA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74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B0D45-209E-4741-9017-2AC3D570DDE8}" type="datetimeFigureOut">
              <a:rPr lang="ja-JP" altLang="en-US" smtClean="0"/>
              <a:pPr/>
              <a:t>2023/11/21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7DFF5-46A3-4BDF-88CD-1655DB9C11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823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61797" y="88900"/>
            <a:ext cx="6394938" cy="5016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235927" y="777875"/>
            <a:ext cx="8751277" cy="5805488"/>
          </a:xfrm>
          <a:prstGeom prst="rect">
            <a:avLst/>
          </a:prstGeo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dirty="0"/>
              <a:t>-</a:t>
            </a:r>
            <a:fld id="{EB23B1AB-3489-4AE0-8282-F8DA15F6F7EB}" type="slidenum">
              <a:rPr lang="en-US" altLang="ja-JP"/>
              <a:pPr>
                <a:defRPr/>
              </a:pPr>
              <a:t>‹#›</a:t>
            </a:fld>
            <a:r>
              <a:rPr lang="en-US" altLang="ja-JP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686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0213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fident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0">
            <a:extLst>
              <a:ext uri="{FF2B5EF4-FFF2-40B4-BE49-F238E27FC236}">
                <a16:creationId xmlns:a16="http://schemas.microsoft.com/office/drawing/2014/main" id="{4EC8D16F-20E7-4BD3-942D-E4E8BC4FFF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Rectangle 6">
            <a:extLst>
              <a:ext uri="{FF2B5EF4-FFF2-40B4-BE49-F238E27FC236}">
                <a16:creationId xmlns:a16="http://schemas.microsoft.com/office/drawing/2014/main" id="{42818028-A108-4EDE-8FCA-19FB5723646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035C98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id="{AE59F76F-FD95-4EED-A686-30E9F12AE7C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451339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37624D23-0822-4C6F-8F36-0A4E9E730707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5280026"/>
            <a:ext cx="9144000" cy="15779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6FAFDB90-D2E1-47B2-B2AD-12F468157DF3}"/>
              </a:ext>
            </a:extLst>
          </p:cNvPr>
          <p:cNvGrpSpPr/>
          <p:nvPr userDrawn="1"/>
        </p:nvGrpSpPr>
        <p:grpSpPr>
          <a:xfrm>
            <a:off x="4032739" y="5594350"/>
            <a:ext cx="4821115" cy="628650"/>
            <a:chOff x="4368800" y="5594350"/>
            <a:chExt cx="5222875" cy="628650"/>
          </a:xfrm>
        </p:grpSpPr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7EDDC19D-9D2D-4F21-9F72-76F3C11B3604}"/>
                </a:ext>
              </a:extLst>
            </p:cNvPr>
            <p:cNvSpPr>
              <a:spLocks/>
            </p:cNvSpPr>
            <p:nvPr/>
          </p:nvSpPr>
          <p:spPr bwMode="gray">
            <a:xfrm>
              <a:off x="5045075" y="5610225"/>
              <a:ext cx="460375" cy="596900"/>
            </a:xfrm>
            <a:custGeom>
              <a:avLst/>
              <a:gdLst>
                <a:gd name="T0" fmla="*/ 0 w 290"/>
                <a:gd name="T1" fmla="*/ 0 h 376"/>
                <a:gd name="T2" fmla="*/ 86 w 290"/>
                <a:gd name="T3" fmla="*/ 0 h 376"/>
                <a:gd name="T4" fmla="*/ 86 w 290"/>
                <a:gd name="T5" fmla="*/ 308 h 376"/>
                <a:gd name="T6" fmla="*/ 290 w 290"/>
                <a:gd name="T7" fmla="*/ 308 h 376"/>
                <a:gd name="T8" fmla="*/ 290 w 290"/>
                <a:gd name="T9" fmla="*/ 376 h 376"/>
                <a:gd name="T10" fmla="*/ 0 w 290"/>
                <a:gd name="T11" fmla="*/ 376 h 376"/>
                <a:gd name="T12" fmla="*/ 0 w 290"/>
                <a:gd name="T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76">
                  <a:moveTo>
                    <a:pt x="0" y="0"/>
                  </a:moveTo>
                  <a:lnTo>
                    <a:pt x="86" y="0"/>
                  </a:lnTo>
                  <a:lnTo>
                    <a:pt x="86" y="308"/>
                  </a:lnTo>
                  <a:lnTo>
                    <a:pt x="290" y="308"/>
                  </a:lnTo>
                  <a:lnTo>
                    <a:pt x="29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5E62FB3E-BB0A-495C-A9FD-C22794E55ED7}"/>
                </a:ext>
              </a:extLst>
            </p:cNvPr>
            <p:cNvSpPr>
              <a:spLocks/>
            </p:cNvSpPr>
            <p:nvPr/>
          </p:nvSpPr>
          <p:spPr bwMode="gray">
            <a:xfrm>
              <a:off x="4368800" y="5610225"/>
              <a:ext cx="644525" cy="596900"/>
            </a:xfrm>
            <a:custGeom>
              <a:avLst/>
              <a:gdLst>
                <a:gd name="T0" fmla="*/ 304 w 406"/>
                <a:gd name="T1" fmla="*/ 0 h 376"/>
                <a:gd name="T2" fmla="*/ 0 w 406"/>
                <a:gd name="T3" fmla="*/ 376 h 376"/>
                <a:gd name="T4" fmla="*/ 102 w 406"/>
                <a:gd name="T5" fmla="*/ 376 h 376"/>
                <a:gd name="T6" fmla="*/ 406 w 406"/>
                <a:gd name="T7" fmla="*/ 0 h 376"/>
                <a:gd name="T8" fmla="*/ 304 w 406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376">
                  <a:moveTo>
                    <a:pt x="304" y="0"/>
                  </a:moveTo>
                  <a:lnTo>
                    <a:pt x="0" y="376"/>
                  </a:lnTo>
                  <a:lnTo>
                    <a:pt x="102" y="376"/>
                  </a:lnTo>
                  <a:lnTo>
                    <a:pt x="406" y="0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A48948D2-8484-422A-B1D3-2AA0B9DA9AE1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5546725" y="5610225"/>
              <a:ext cx="492125" cy="596900"/>
            </a:xfrm>
            <a:custGeom>
              <a:avLst/>
              <a:gdLst>
                <a:gd name="T0" fmla="*/ 274 w 310"/>
                <a:gd name="T1" fmla="*/ 214 h 376"/>
                <a:gd name="T2" fmla="*/ 274 w 310"/>
                <a:gd name="T3" fmla="*/ 214 h 376"/>
                <a:gd name="T4" fmla="*/ 264 w 310"/>
                <a:gd name="T5" fmla="*/ 220 h 376"/>
                <a:gd name="T6" fmla="*/ 254 w 310"/>
                <a:gd name="T7" fmla="*/ 226 h 376"/>
                <a:gd name="T8" fmla="*/ 230 w 310"/>
                <a:gd name="T9" fmla="*/ 234 h 376"/>
                <a:gd name="T10" fmla="*/ 202 w 310"/>
                <a:gd name="T11" fmla="*/ 238 h 376"/>
                <a:gd name="T12" fmla="*/ 170 w 310"/>
                <a:gd name="T13" fmla="*/ 240 h 376"/>
                <a:gd name="T14" fmla="*/ 86 w 310"/>
                <a:gd name="T15" fmla="*/ 240 h 376"/>
                <a:gd name="T16" fmla="*/ 86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176 w 310"/>
                <a:gd name="T23" fmla="*/ 0 h 376"/>
                <a:gd name="T24" fmla="*/ 176 w 310"/>
                <a:gd name="T25" fmla="*/ 0 h 376"/>
                <a:gd name="T26" fmla="*/ 204 w 310"/>
                <a:gd name="T27" fmla="*/ 2 h 376"/>
                <a:gd name="T28" fmla="*/ 230 w 310"/>
                <a:gd name="T29" fmla="*/ 8 h 376"/>
                <a:gd name="T30" fmla="*/ 254 w 310"/>
                <a:gd name="T31" fmla="*/ 16 h 376"/>
                <a:gd name="T32" fmla="*/ 272 w 310"/>
                <a:gd name="T33" fmla="*/ 30 h 376"/>
                <a:gd name="T34" fmla="*/ 272 w 310"/>
                <a:gd name="T35" fmla="*/ 30 h 376"/>
                <a:gd name="T36" fmla="*/ 282 w 310"/>
                <a:gd name="T37" fmla="*/ 36 h 376"/>
                <a:gd name="T38" fmla="*/ 288 w 310"/>
                <a:gd name="T39" fmla="*/ 46 h 376"/>
                <a:gd name="T40" fmla="*/ 294 w 310"/>
                <a:gd name="T41" fmla="*/ 56 h 376"/>
                <a:gd name="T42" fmla="*/ 300 w 310"/>
                <a:gd name="T43" fmla="*/ 66 h 376"/>
                <a:gd name="T44" fmla="*/ 304 w 310"/>
                <a:gd name="T45" fmla="*/ 78 h 376"/>
                <a:gd name="T46" fmla="*/ 306 w 310"/>
                <a:gd name="T47" fmla="*/ 90 h 376"/>
                <a:gd name="T48" fmla="*/ 308 w 310"/>
                <a:gd name="T49" fmla="*/ 104 h 376"/>
                <a:gd name="T50" fmla="*/ 310 w 310"/>
                <a:gd name="T51" fmla="*/ 120 h 376"/>
                <a:gd name="T52" fmla="*/ 310 w 310"/>
                <a:gd name="T53" fmla="*/ 120 h 376"/>
                <a:gd name="T54" fmla="*/ 308 w 310"/>
                <a:gd name="T55" fmla="*/ 136 h 376"/>
                <a:gd name="T56" fmla="*/ 306 w 310"/>
                <a:gd name="T57" fmla="*/ 150 h 376"/>
                <a:gd name="T58" fmla="*/ 304 w 310"/>
                <a:gd name="T59" fmla="*/ 164 h 376"/>
                <a:gd name="T60" fmla="*/ 300 w 310"/>
                <a:gd name="T61" fmla="*/ 176 h 376"/>
                <a:gd name="T62" fmla="*/ 296 w 310"/>
                <a:gd name="T63" fmla="*/ 186 h 376"/>
                <a:gd name="T64" fmla="*/ 288 w 310"/>
                <a:gd name="T65" fmla="*/ 196 h 376"/>
                <a:gd name="T66" fmla="*/ 282 w 310"/>
                <a:gd name="T67" fmla="*/ 206 h 376"/>
                <a:gd name="T68" fmla="*/ 274 w 310"/>
                <a:gd name="T69" fmla="*/ 214 h 376"/>
                <a:gd name="T70" fmla="*/ 274 w 310"/>
                <a:gd name="T71" fmla="*/ 214 h 376"/>
                <a:gd name="T72" fmla="*/ 208 w 310"/>
                <a:gd name="T73" fmla="*/ 78 h 376"/>
                <a:gd name="T74" fmla="*/ 208 w 310"/>
                <a:gd name="T75" fmla="*/ 78 h 376"/>
                <a:gd name="T76" fmla="*/ 198 w 310"/>
                <a:gd name="T77" fmla="*/ 72 h 376"/>
                <a:gd name="T78" fmla="*/ 188 w 310"/>
                <a:gd name="T79" fmla="*/ 68 h 376"/>
                <a:gd name="T80" fmla="*/ 176 w 310"/>
                <a:gd name="T81" fmla="*/ 66 h 376"/>
                <a:gd name="T82" fmla="*/ 162 w 310"/>
                <a:gd name="T83" fmla="*/ 66 h 376"/>
                <a:gd name="T84" fmla="*/ 86 w 310"/>
                <a:gd name="T85" fmla="*/ 66 h 376"/>
                <a:gd name="T86" fmla="*/ 86 w 310"/>
                <a:gd name="T87" fmla="*/ 176 h 376"/>
                <a:gd name="T88" fmla="*/ 162 w 310"/>
                <a:gd name="T89" fmla="*/ 176 h 376"/>
                <a:gd name="T90" fmla="*/ 162 w 310"/>
                <a:gd name="T91" fmla="*/ 176 h 376"/>
                <a:gd name="T92" fmla="*/ 176 w 310"/>
                <a:gd name="T93" fmla="*/ 176 h 376"/>
                <a:gd name="T94" fmla="*/ 188 w 310"/>
                <a:gd name="T95" fmla="*/ 172 h 376"/>
                <a:gd name="T96" fmla="*/ 198 w 310"/>
                <a:gd name="T97" fmla="*/ 168 h 376"/>
                <a:gd name="T98" fmla="*/ 208 w 310"/>
                <a:gd name="T99" fmla="*/ 162 h 376"/>
                <a:gd name="T100" fmla="*/ 208 w 310"/>
                <a:gd name="T101" fmla="*/ 162 h 376"/>
                <a:gd name="T102" fmla="*/ 214 w 310"/>
                <a:gd name="T103" fmla="*/ 154 h 376"/>
                <a:gd name="T104" fmla="*/ 220 w 310"/>
                <a:gd name="T105" fmla="*/ 144 h 376"/>
                <a:gd name="T106" fmla="*/ 224 w 310"/>
                <a:gd name="T107" fmla="*/ 134 h 376"/>
                <a:gd name="T108" fmla="*/ 224 w 310"/>
                <a:gd name="T109" fmla="*/ 120 h 376"/>
                <a:gd name="T110" fmla="*/ 224 w 310"/>
                <a:gd name="T111" fmla="*/ 120 h 376"/>
                <a:gd name="T112" fmla="*/ 224 w 310"/>
                <a:gd name="T113" fmla="*/ 106 h 376"/>
                <a:gd name="T114" fmla="*/ 220 w 310"/>
                <a:gd name="T115" fmla="*/ 94 h 376"/>
                <a:gd name="T116" fmla="*/ 214 w 310"/>
                <a:gd name="T117" fmla="*/ 86 h 376"/>
                <a:gd name="T118" fmla="*/ 208 w 310"/>
                <a:gd name="T119" fmla="*/ 78 h 376"/>
                <a:gd name="T120" fmla="*/ 208 w 310"/>
                <a:gd name="T12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76">
                  <a:moveTo>
                    <a:pt x="274" y="214"/>
                  </a:moveTo>
                  <a:lnTo>
                    <a:pt x="274" y="214"/>
                  </a:lnTo>
                  <a:lnTo>
                    <a:pt x="264" y="220"/>
                  </a:lnTo>
                  <a:lnTo>
                    <a:pt x="254" y="226"/>
                  </a:lnTo>
                  <a:lnTo>
                    <a:pt x="230" y="234"/>
                  </a:lnTo>
                  <a:lnTo>
                    <a:pt x="202" y="238"/>
                  </a:lnTo>
                  <a:lnTo>
                    <a:pt x="170" y="240"/>
                  </a:lnTo>
                  <a:lnTo>
                    <a:pt x="86" y="240"/>
                  </a:lnTo>
                  <a:lnTo>
                    <a:pt x="86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4" y="2"/>
                  </a:lnTo>
                  <a:lnTo>
                    <a:pt x="230" y="8"/>
                  </a:lnTo>
                  <a:lnTo>
                    <a:pt x="254" y="16"/>
                  </a:lnTo>
                  <a:lnTo>
                    <a:pt x="272" y="30"/>
                  </a:lnTo>
                  <a:lnTo>
                    <a:pt x="272" y="30"/>
                  </a:lnTo>
                  <a:lnTo>
                    <a:pt x="282" y="36"/>
                  </a:lnTo>
                  <a:lnTo>
                    <a:pt x="288" y="46"/>
                  </a:lnTo>
                  <a:lnTo>
                    <a:pt x="294" y="56"/>
                  </a:lnTo>
                  <a:lnTo>
                    <a:pt x="300" y="66"/>
                  </a:lnTo>
                  <a:lnTo>
                    <a:pt x="304" y="78"/>
                  </a:lnTo>
                  <a:lnTo>
                    <a:pt x="306" y="90"/>
                  </a:lnTo>
                  <a:lnTo>
                    <a:pt x="308" y="104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08" y="136"/>
                  </a:lnTo>
                  <a:lnTo>
                    <a:pt x="306" y="150"/>
                  </a:lnTo>
                  <a:lnTo>
                    <a:pt x="304" y="164"/>
                  </a:lnTo>
                  <a:lnTo>
                    <a:pt x="300" y="176"/>
                  </a:lnTo>
                  <a:lnTo>
                    <a:pt x="296" y="186"/>
                  </a:lnTo>
                  <a:lnTo>
                    <a:pt x="288" y="196"/>
                  </a:lnTo>
                  <a:lnTo>
                    <a:pt x="282" y="206"/>
                  </a:lnTo>
                  <a:lnTo>
                    <a:pt x="274" y="214"/>
                  </a:lnTo>
                  <a:lnTo>
                    <a:pt x="274" y="214"/>
                  </a:lnTo>
                  <a:close/>
                  <a:moveTo>
                    <a:pt x="208" y="78"/>
                  </a:moveTo>
                  <a:lnTo>
                    <a:pt x="208" y="78"/>
                  </a:lnTo>
                  <a:lnTo>
                    <a:pt x="198" y="72"/>
                  </a:lnTo>
                  <a:lnTo>
                    <a:pt x="188" y="68"/>
                  </a:lnTo>
                  <a:lnTo>
                    <a:pt x="176" y="66"/>
                  </a:lnTo>
                  <a:lnTo>
                    <a:pt x="162" y="66"/>
                  </a:lnTo>
                  <a:lnTo>
                    <a:pt x="86" y="66"/>
                  </a:lnTo>
                  <a:lnTo>
                    <a:pt x="86" y="176"/>
                  </a:lnTo>
                  <a:lnTo>
                    <a:pt x="162" y="176"/>
                  </a:lnTo>
                  <a:lnTo>
                    <a:pt x="162" y="176"/>
                  </a:lnTo>
                  <a:lnTo>
                    <a:pt x="176" y="176"/>
                  </a:lnTo>
                  <a:lnTo>
                    <a:pt x="188" y="172"/>
                  </a:lnTo>
                  <a:lnTo>
                    <a:pt x="198" y="168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14" y="154"/>
                  </a:lnTo>
                  <a:lnTo>
                    <a:pt x="220" y="144"/>
                  </a:lnTo>
                  <a:lnTo>
                    <a:pt x="224" y="134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4" y="106"/>
                  </a:lnTo>
                  <a:lnTo>
                    <a:pt x="220" y="94"/>
                  </a:lnTo>
                  <a:lnTo>
                    <a:pt x="214" y="86"/>
                  </a:lnTo>
                  <a:lnTo>
                    <a:pt x="208" y="78"/>
                  </a:lnTo>
                  <a:lnTo>
                    <a:pt x="208" y="78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1F2C7FB5-771C-4531-915B-3C0CB47A7BB3}"/>
                </a:ext>
              </a:extLst>
            </p:cNvPr>
            <p:cNvSpPr>
              <a:spLocks/>
            </p:cNvSpPr>
            <p:nvPr/>
          </p:nvSpPr>
          <p:spPr bwMode="gray">
            <a:xfrm>
              <a:off x="7219950" y="5610225"/>
              <a:ext cx="460375" cy="596900"/>
            </a:xfrm>
            <a:custGeom>
              <a:avLst/>
              <a:gdLst>
                <a:gd name="T0" fmla="*/ 0 w 290"/>
                <a:gd name="T1" fmla="*/ 0 h 376"/>
                <a:gd name="T2" fmla="*/ 84 w 290"/>
                <a:gd name="T3" fmla="*/ 0 h 376"/>
                <a:gd name="T4" fmla="*/ 84 w 290"/>
                <a:gd name="T5" fmla="*/ 308 h 376"/>
                <a:gd name="T6" fmla="*/ 290 w 290"/>
                <a:gd name="T7" fmla="*/ 308 h 376"/>
                <a:gd name="T8" fmla="*/ 290 w 290"/>
                <a:gd name="T9" fmla="*/ 376 h 376"/>
                <a:gd name="T10" fmla="*/ 0 w 290"/>
                <a:gd name="T11" fmla="*/ 376 h 376"/>
                <a:gd name="T12" fmla="*/ 0 w 290"/>
                <a:gd name="T13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376">
                  <a:moveTo>
                    <a:pt x="0" y="0"/>
                  </a:moveTo>
                  <a:lnTo>
                    <a:pt x="84" y="0"/>
                  </a:lnTo>
                  <a:lnTo>
                    <a:pt x="84" y="308"/>
                  </a:lnTo>
                  <a:lnTo>
                    <a:pt x="290" y="308"/>
                  </a:lnTo>
                  <a:lnTo>
                    <a:pt x="29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8CF5D60C-3A28-449E-931E-42510C138836}"/>
                </a:ext>
              </a:extLst>
            </p:cNvPr>
            <p:cNvSpPr>
              <a:spLocks/>
            </p:cNvSpPr>
            <p:nvPr/>
          </p:nvSpPr>
          <p:spPr bwMode="gray">
            <a:xfrm>
              <a:off x="6553200" y="5610225"/>
              <a:ext cx="590550" cy="596900"/>
            </a:xfrm>
            <a:custGeom>
              <a:avLst/>
              <a:gdLst>
                <a:gd name="T0" fmla="*/ 286 w 372"/>
                <a:gd name="T1" fmla="*/ 0 h 376"/>
                <a:gd name="T2" fmla="*/ 0 w 372"/>
                <a:gd name="T3" fmla="*/ 376 h 376"/>
                <a:gd name="T4" fmla="*/ 104 w 372"/>
                <a:gd name="T5" fmla="*/ 376 h 376"/>
                <a:gd name="T6" fmla="*/ 104 w 372"/>
                <a:gd name="T7" fmla="*/ 376 h 376"/>
                <a:gd name="T8" fmla="*/ 286 w 372"/>
                <a:gd name="T9" fmla="*/ 136 h 376"/>
                <a:gd name="T10" fmla="*/ 286 w 372"/>
                <a:gd name="T11" fmla="*/ 376 h 376"/>
                <a:gd name="T12" fmla="*/ 372 w 372"/>
                <a:gd name="T13" fmla="*/ 376 h 376"/>
                <a:gd name="T14" fmla="*/ 372 w 372"/>
                <a:gd name="T15" fmla="*/ 0 h 376"/>
                <a:gd name="T16" fmla="*/ 286 w 372"/>
                <a:gd name="T17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376">
                  <a:moveTo>
                    <a:pt x="286" y="0"/>
                  </a:moveTo>
                  <a:lnTo>
                    <a:pt x="0" y="376"/>
                  </a:lnTo>
                  <a:lnTo>
                    <a:pt x="104" y="376"/>
                  </a:lnTo>
                  <a:lnTo>
                    <a:pt x="104" y="376"/>
                  </a:lnTo>
                  <a:lnTo>
                    <a:pt x="286" y="136"/>
                  </a:lnTo>
                  <a:lnTo>
                    <a:pt x="286" y="376"/>
                  </a:lnTo>
                  <a:lnTo>
                    <a:pt x="372" y="376"/>
                  </a:lnTo>
                  <a:lnTo>
                    <a:pt x="372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7F915EE2-99DA-4520-8F89-94193154FDE8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7718425" y="5610225"/>
              <a:ext cx="492125" cy="596900"/>
            </a:xfrm>
            <a:custGeom>
              <a:avLst/>
              <a:gdLst>
                <a:gd name="T0" fmla="*/ 274 w 310"/>
                <a:gd name="T1" fmla="*/ 214 h 376"/>
                <a:gd name="T2" fmla="*/ 274 w 310"/>
                <a:gd name="T3" fmla="*/ 214 h 376"/>
                <a:gd name="T4" fmla="*/ 264 w 310"/>
                <a:gd name="T5" fmla="*/ 220 h 376"/>
                <a:gd name="T6" fmla="*/ 254 w 310"/>
                <a:gd name="T7" fmla="*/ 226 h 376"/>
                <a:gd name="T8" fmla="*/ 230 w 310"/>
                <a:gd name="T9" fmla="*/ 234 h 376"/>
                <a:gd name="T10" fmla="*/ 202 w 310"/>
                <a:gd name="T11" fmla="*/ 238 h 376"/>
                <a:gd name="T12" fmla="*/ 170 w 310"/>
                <a:gd name="T13" fmla="*/ 240 h 376"/>
                <a:gd name="T14" fmla="*/ 86 w 310"/>
                <a:gd name="T15" fmla="*/ 240 h 376"/>
                <a:gd name="T16" fmla="*/ 86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176 w 310"/>
                <a:gd name="T23" fmla="*/ 0 h 376"/>
                <a:gd name="T24" fmla="*/ 176 w 310"/>
                <a:gd name="T25" fmla="*/ 0 h 376"/>
                <a:gd name="T26" fmla="*/ 206 w 310"/>
                <a:gd name="T27" fmla="*/ 2 h 376"/>
                <a:gd name="T28" fmla="*/ 230 w 310"/>
                <a:gd name="T29" fmla="*/ 8 h 376"/>
                <a:gd name="T30" fmla="*/ 254 w 310"/>
                <a:gd name="T31" fmla="*/ 16 h 376"/>
                <a:gd name="T32" fmla="*/ 274 w 310"/>
                <a:gd name="T33" fmla="*/ 30 h 376"/>
                <a:gd name="T34" fmla="*/ 274 w 310"/>
                <a:gd name="T35" fmla="*/ 30 h 376"/>
                <a:gd name="T36" fmla="*/ 282 w 310"/>
                <a:gd name="T37" fmla="*/ 36 h 376"/>
                <a:gd name="T38" fmla="*/ 290 w 310"/>
                <a:gd name="T39" fmla="*/ 46 h 376"/>
                <a:gd name="T40" fmla="*/ 296 w 310"/>
                <a:gd name="T41" fmla="*/ 56 h 376"/>
                <a:gd name="T42" fmla="*/ 300 w 310"/>
                <a:gd name="T43" fmla="*/ 66 h 376"/>
                <a:gd name="T44" fmla="*/ 304 w 310"/>
                <a:gd name="T45" fmla="*/ 78 h 376"/>
                <a:gd name="T46" fmla="*/ 308 w 310"/>
                <a:gd name="T47" fmla="*/ 90 h 376"/>
                <a:gd name="T48" fmla="*/ 308 w 310"/>
                <a:gd name="T49" fmla="*/ 104 h 376"/>
                <a:gd name="T50" fmla="*/ 310 w 310"/>
                <a:gd name="T51" fmla="*/ 120 h 376"/>
                <a:gd name="T52" fmla="*/ 310 w 310"/>
                <a:gd name="T53" fmla="*/ 120 h 376"/>
                <a:gd name="T54" fmla="*/ 308 w 310"/>
                <a:gd name="T55" fmla="*/ 136 h 376"/>
                <a:gd name="T56" fmla="*/ 308 w 310"/>
                <a:gd name="T57" fmla="*/ 150 h 376"/>
                <a:gd name="T58" fmla="*/ 304 w 310"/>
                <a:gd name="T59" fmla="*/ 164 h 376"/>
                <a:gd name="T60" fmla="*/ 300 w 310"/>
                <a:gd name="T61" fmla="*/ 176 h 376"/>
                <a:gd name="T62" fmla="*/ 296 w 310"/>
                <a:gd name="T63" fmla="*/ 186 h 376"/>
                <a:gd name="T64" fmla="*/ 290 w 310"/>
                <a:gd name="T65" fmla="*/ 196 h 376"/>
                <a:gd name="T66" fmla="*/ 282 w 310"/>
                <a:gd name="T67" fmla="*/ 206 h 376"/>
                <a:gd name="T68" fmla="*/ 274 w 310"/>
                <a:gd name="T69" fmla="*/ 214 h 376"/>
                <a:gd name="T70" fmla="*/ 274 w 310"/>
                <a:gd name="T71" fmla="*/ 214 h 376"/>
                <a:gd name="T72" fmla="*/ 208 w 310"/>
                <a:gd name="T73" fmla="*/ 78 h 376"/>
                <a:gd name="T74" fmla="*/ 208 w 310"/>
                <a:gd name="T75" fmla="*/ 78 h 376"/>
                <a:gd name="T76" fmla="*/ 200 w 310"/>
                <a:gd name="T77" fmla="*/ 72 h 376"/>
                <a:gd name="T78" fmla="*/ 188 w 310"/>
                <a:gd name="T79" fmla="*/ 68 h 376"/>
                <a:gd name="T80" fmla="*/ 176 w 310"/>
                <a:gd name="T81" fmla="*/ 66 h 376"/>
                <a:gd name="T82" fmla="*/ 162 w 310"/>
                <a:gd name="T83" fmla="*/ 66 h 376"/>
                <a:gd name="T84" fmla="*/ 86 w 310"/>
                <a:gd name="T85" fmla="*/ 66 h 376"/>
                <a:gd name="T86" fmla="*/ 86 w 310"/>
                <a:gd name="T87" fmla="*/ 176 h 376"/>
                <a:gd name="T88" fmla="*/ 162 w 310"/>
                <a:gd name="T89" fmla="*/ 176 h 376"/>
                <a:gd name="T90" fmla="*/ 162 w 310"/>
                <a:gd name="T91" fmla="*/ 176 h 376"/>
                <a:gd name="T92" fmla="*/ 176 w 310"/>
                <a:gd name="T93" fmla="*/ 176 h 376"/>
                <a:gd name="T94" fmla="*/ 188 w 310"/>
                <a:gd name="T95" fmla="*/ 172 h 376"/>
                <a:gd name="T96" fmla="*/ 200 w 310"/>
                <a:gd name="T97" fmla="*/ 168 h 376"/>
                <a:gd name="T98" fmla="*/ 208 w 310"/>
                <a:gd name="T99" fmla="*/ 162 h 376"/>
                <a:gd name="T100" fmla="*/ 208 w 310"/>
                <a:gd name="T101" fmla="*/ 162 h 376"/>
                <a:gd name="T102" fmla="*/ 216 w 310"/>
                <a:gd name="T103" fmla="*/ 154 h 376"/>
                <a:gd name="T104" fmla="*/ 220 w 310"/>
                <a:gd name="T105" fmla="*/ 144 h 376"/>
                <a:gd name="T106" fmla="*/ 224 w 310"/>
                <a:gd name="T107" fmla="*/ 134 h 376"/>
                <a:gd name="T108" fmla="*/ 224 w 310"/>
                <a:gd name="T109" fmla="*/ 120 h 376"/>
                <a:gd name="T110" fmla="*/ 224 w 310"/>
                <a:gd name="T111" fmla="*/ 120 h 376"/>
                <a:gd name="T112" fmla="*/ 224 w 310"/>
                <a:gd name="T113" fmla="*/ 106 h 376"/>
                <a:gd name="T114" fmla="*/ 220 w 310"/>
                <a:gd name="T115" fmla="*/ 94 h 376"/>
                <a:gd name="T116" fmla="*/ 216 w 310"/>
                <a:gd name="T117" fmla="*/ 86 h 376"/>
                <a:gd name="T118" fmla="*/ 208 w 310"/>
                <a:gd name="T119" fmla="*/ 78 h 376"/>
                <a:gd name="T120" fmla="*/ 208 w 310"/>
                <a:gd name="T121" fmla="*/ 7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" h="376">
                  <a:moveTo>
                    <a:pt x="274" y="214"/>
                  </a:moveTo>
                  <a:lnTo>
                    <a:pt x="274" y="214"/>
                  </a:lnTo>
                  <a:lnTo>
                    <a:pt x="264" y="220"/>
                  </a:lnTo>
                  <a:lnTo>
                    <a:pt x="254" y="226"/>
                  </a:lnTo>
                  <a:lnTo>
                    <a:pt x="230" y="234"/>
                  </a:lnTo>
                  <a:lnTo>
                    <a:pt x="202" y="238"/>
                  </a:lnTo>
                  <a:lnTo>
                    <a:pt x="170" y="240"/>
                  </a:lnTo>
                  <a:lnTo>
                    <a:pt x="86" y="240"/>
                  </a:lnTo>
                  <a:lnTo>
                    <a:pt x="86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206" y="2"/>
                  </a:lnTo>
                  <a:lnTo>
                    <a:pt x="230" y="8"/>
                  </a:lnTo>
                  <a:lnTo>
                    <a:pt x="254" y="16"/>
                  </a:lnTo>
                  <a:lnTo>
                    <a:pt x="274" y="30"/>
                  </a:lnTo>
                  <a:lnTo>
                    <a:pt x="274" y="30"/>
                  </a:lnTo>
                  <a:lnTo>
                    <a:pt x="282" y="36"/>
                  </a:lnTo>
                  <a:lnTo>
                    <a:pt x="290" y="46"/>
                  </a:lnTo>
                  <a:lnTo>
                    <a:pt x="296" y="56"/>
                  </a:lnTo>
                  <a:lnTo>
                    <a:pt x="300" y="66"/>
                  </a:lnTo>
                  <a:lnTo>
                    <a:pt x="304" y="78"/>
                  </a:lnTo>
                  <a:lnTo>
                    <a:pt x="308" y="90"/>
                  </a:lnTo>
                  <a:lnTo>
                    <a:pt x="308" y="104"/>
                  </a:lnTo>
                  <a:lnTo>
                    <a:pt x="310" y="120"/>
                  </a:lnTo>
                  <a:lnTo>
                    <a:pt x="310" y="120"/>
                  </a:lnTo>
                  <a:lnTo>
                    <a:pt x="308" y="136"/>
                  </a:lnTo>
                  <a:lnTo>
                    <a:pt x="308" y="150"/>
                  </a:lnTo>
                  <a:lnTo>
                    <a:pt x="304" y="164"/>
                  </a:lnTo>
                  <a:lnTo>
                    <a:pt x="300" y="176"/>
                  </a:lnTo>
                  <a:lnTo>
                    <a:pt x="296" y="186"/>
                  </a:lnTo>
                  <a:lnTo>
                    <a:pt x="290" y="196"/>
                  </a:lnTo>
                  <a:lnTo>
                    <a:pt x="282" y="206"/>
                  </a:lnTo>
                  <a:lnTo>
                    <a:pt x="274" y="214"/>
                  </a:lnTo>
                  <a:lnTo>
                    <a:pt x="274" y="214"/>
                  </a:lnTo>
                  <a:close/>
                  <a:moveTo>
                    <a:pt x="208" y="78"/>
                  </a:moveTo>
                  <a:lnTo>
                    <a:pt x="208" y="78"/>
                  </a:lnTo>
                  <a:lnTo>
                    <a:pt x="200" y="72"/>
                  </a:lnTo>
                  <a:lnTo>
                    <a:pt x="188" y="68"/>
                  </a:lnTo>
                  <a:lnTo>
                    <a:pt x="176" y="66"/>
                  </a:lnTo>
                  <a:lnTo>
                    <a:pt x="162" y="66"/>
                  </a:lnTo>
                  <a:lnTo>
                    <a:pt x="86" y="66"/>
                  </a:lnTo>
                  <a:lnTo>
                    <a:pt x="86" y="176"/>
                  </a:lnTo>
                  <a:lnTo>
                    <a:pt x="162" y="176"/>
                  </a:lnTo>
                  <a:lnTo>
                    <a:pt x="162" y="176"/>
                  </a:lnTo>
                  <a:lnTo>
                    <a:pt x="176" y="176"/>
                  </a:lnTo>
                  <a:lnTo>
                    <a:pt x="188" y="172"/>
                  </a:lnTo>
                  <a:lnTo>
                    <a:pt x="200" y="168"/>
                  </a:lnTo>
                  <a:lnTo>
                    <a:pt x="208" y="162"/>
                  </a:lnTo>
                  <a:lnTo>
                    <a:pt x="208" y="162"/>
                  </a:lnTo>
                  <a:lnTo>
                    <a:pt x="216" y="154"/>
                  </a:lnTo>
                  <a:lnTo>
                    <a:pt x="220" y="144"/>
                  </a:lnTo>
                  <a:lnTo>
                    <a:pt x="224" y="134"/>
                  </a:lnTo>
                  <a:lnTo>
                    <a:pt x="224" y="120"/>
                  </a:lnTo>
                  <a:lnTo>
                    <a:pt x="224" y="120"/>
                  </a:lnTo>
                  <a:lnTo>
                    <a:pt x="224" y="106"/>
                  </a:lnTo>
                  <a:lnTo>
                    <a:pt x="220" y="94"/>
                  </a:lnTo>
                  <a:lnTo>
                    <a:pt x="216" y="86"/>
                  </a:lnTo>
                  <a:lnTo>
                    <a:pt x="208" y="78"/>
                  </a:lnTo>
                  <a:lnTo>
                    <a:pt x="208" y="78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Rectangle 39">
              <a:extLst>
                <a:ext uri="{FF2B5EF4-FFF2-40B4-BE49-F238E27FC236}">
                  <a16:creationId xmlns:a16="http://schemas.microsoft.com/office/drawing/2014/main" id="{CDC86105-1FAD-4745-A53B-562BB17F4C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261350" y="5610225"/>
              <a:ext cx="133350" cy="596900"/>
            </a:xfrm>
            <a:prstGeom prst="rect">
              <a:avLst/>
            </a:pr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Freeform 40">
              <a:extLst>
                <a:ext uri="{FF2B5EF4-FFF2-40B4-BE49-F238E27FC236}">
                  <a16:creationId xmlns:a16="http://schemas.microsoft.com/office/drawing/2014/main" id="{0D3CD4E8-4D17-4CA1-BD2F-666D1D9DA78C}"/>
                </a:ext>
              </a:extLst>
            </p:cNvPr>
            <p:cNvSpPr>
              <a:spLocks/>
            </p:cNvSpPr>
            <p:nvPr/>
          </p:nvSpPr>
          <p:spPr bwMode="gray">
            <a:xfrm>
              <a:off x="8480425" y="5610225"/>
              <a:ext cx="527050" cy="596900"/>
            </a:xfrm>
            <a:custGeom>
              <a:avLst/>
              <a:gdLst>
                <a:gd name="T0" fmla="*/ 0 w 332"/>
                <a:gd name="T1" fmla="*/ 0 h 376"/>
                <a:gd name="T2" fmla="*/ 90 w 332"/>
                <a:gd name="T3" fmla="*/ 0 h 376"/>
                <a:gd name="T4" fmla="*/ 252 w 332"/>
                <a:gd name="T5" fmla="*/ 262 h 376"/>
                <a:gd name="T6" fmla="*/ 252 w 332"/>
                <a:gd name="T7" fmla="*/ 0 h 376"/>
                <a:gd name="T8" fmla="*/ 332 w 332"/>
                <a:gd name="T9" fmla="*/ 0 h 376"/>
                <a:gd name="T10" fmla="*/ 332 w 332"/>
                <a:gd name="T11" fmla="*/ 376 h 376"/>
                <a:gd name="T12" fmla="*/ 246 w 332"/>
                <a:gd name="T13" fmla="*/ 376 h 376"/>
                <a:gd name="T14" fmla="*/ 80 w 332"/>
                <a:gd name="T15" fmla="*/ 110 h 376"/>
                <a:gd name="T16" fmla="*/ 80 w 332"/>
                <a:gd name="T17" fmla="*/ 376 h 376"/>
                <a:gd name="T18" fmla="*/ 0 w 332"/>
                <a:gd name="T19" fmla="*/ 376 h 376"/>
                <a:gd name="T20" fmla="*/ 0 w 332"/>
                <a:gd name="T21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" h="376">
                  <a:moveTo>
                    <a:pt x="0" y="0"/>
                  </a:moveTo>
                  <a:lnTo>
                    <a:pt x="90" y="0"/>
                  </a:lnTo>
                  <a:lnTo>
                    <a:pt x="252" y="262"/>
                  </a:lnTo>
                  <a:lnTo>
                    <a:pt x="252" y="0"/>
                  </a:lnTo>
                  <a:lnTo>
                    <a:pt x="332" y="0"/>
                  </a:lnTo>
                  <a:lnTo>
                    <a:pt x="332" y="376"/>
                  </a:lnTo>
                  <a:lnTo>
                    <a:pt x="246" y="376"/>
                  </a:lnTo>
                  <a:lnTo>
                    <a:pt x="80" y="110"/>
                  </a:lnTo>
                  <a:lnTo>
                    <a:pt x="80" y="376"/>
                  </a:lnTo>
                  <a:lnTo>
                    <a:pt x="0" y="3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Freeform 41">
              <a:extLst>
                <a:ext uri="{FF2B5EF4-FFF2-40B4-BE49-F238E27FC236}">
                  <a16:creationId xmlns:a16="http://schemas.microsoft.com/office/drawing/2014/main" id="{1D0EDDE2-D33D-4027-9BCD-D6A31C88B49F}"/>
                </a:ext>
              </a:extLst>
            </p:cNvPr>
            <p:cNvSpPr>
              <a:spLocks/>
            </p:cNvSpPr>
            <p:nvPr/>
          </p:nvSpPr>
          <p:spPr bwMode="gray">
            <a:xfrm>
              <a:off x="9099550" y="5610225"/>
              <a:ext cx="492125" cy="596900"/>
            </a:xfrm>
            <a:custGeom>
              <a:avLst/>
              <a:gdLst>
                <a:gd name="T0" fmla="*/ 300 w 310"/>
                <a:gd name="T1" fmla="*/ 66 h 376"/>
                <a:gd name="T2" fmla="*/ 84 w 310"/>
                <a:gd name="T3" fmla="*/ 66 h 376"/>
                <a:gd name="T4" fmla="*/ 84 w 310"/>
                <a:gd name="T5" fmla="*/ 146 h 376"/>
                <a:gd name="T6" fmla="*/ 282 w 310"/>
                <a:gd name="T7" fmla="*/ 146 h 376"/>
                <a:gd name="T8" fmla="*/ 282 w 310"/>
                <a:gd name="T9" fmla="*/ 212 h 376"/>
                <a:gd name="T10" fmla="*/ 84 w 310"/>
                <a:gd name="T11" fmla="*/ 212 h 376"/>
                <a:gd name="T12" fmla="*/ 84 w 310"/>
                <a:gd name="T13" fmla="*/ 308 h 376"/>
                <a:gd name="T14" fmla="*/ 310 w 310"/>
                <a:gd name="T15" fmla="*/ 308 h 376"/>
                <a:gd name="T16" fmla="*/ 310 w 310"/>
                <a:gd name="T17" fmla="*/ 376 h 376"/>
                <a:gd name="T18" fmla="*/ 0 w 310"/>
                <a:gd name="T19" fmla="*/ 376 h 376"/>
                <a:gd name="T20" fmla="*/ 0 w 310"/>
                <a:gd name="T21" fmla="*/ 0 h 376"/>
                <a:gd name="T22" fmla="*/ 300 w 310"/>
                <a:gd name="T23" fmla="*/ 0 h 376"/>
                <a:gd name="T24" fmla="*/ 300 w 310"/>
                <a:gd name="T25" fmla="*/ 6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0" h="376">
                  <a:moveTo>
                    <a:pt x="300" y="66"/>
                  </a:moveTo>
                  <a:lnTo>
                    <a:pt x="84" y="66"/>
                  </a:lnTo>
                  <a:lnTo>
                    <a:pt x="84" y="146"/>
                  </a:lnTo>
                  <a:lnTo>
                    <a:pt x="282" y="146"/>
                  </a:lnTo>
                  <a:lnTo>
                    <a:pt x="282" y="212"/>
                  </a:lnTo>
                  <a:lnTo>
                    <a:pt x="84" y="212"/>
                  </a:lnTo>
                  <a:lnTo>
                    <a:pt x="84" y="308"/>
                  </a:lnTo>
                  <a:lnTo>
                    <a:pt x="310" y="308"/>
                  </a:lnTo>
                  <a:lnTo>
                    <a:pt x="310" y="376"/>
                  </a:lnTo>
                  <a:lnTo>
                    <a:pt x="0" y="376"/>
                  </a:lnTo>
                  <a:lnTo>
                    <a:pt x="0" y="0"/>
                  </a:lnTo>
                  <a:lnTo>
                    <a:pt x="300" y="0"/>
                  </a:lnTo>
                  <a:lnTo>
                    <a:pt x="300" y="66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79FB06F1-F109-4FC8-85B1-86882764569D}"/>
                </a:ext>
              </a:extLst>
            </p:cNvPr>
            <p:cNvSpPr>
              <a:spLocks/>
            </p:cNvSpPr>
            <p:nvPr/>
          </p:nvSpPr>
          <p:spPr bwMode="gray">
            <a:xfrm>
              <a:off x="6048375" y="5594350"/>
              <a:ext cx="536575" cy="628650"/>
            </a:xfrm>
            <a:custGeom>
              <a:avLst/>
              <a:gdLst>
                <a:gd name="T0" fmla="*/ 84 w 338"/>
                <a:gd name="T1" fmla="*/ 282 h 396"/>
                <a:gd name="T2" fmla="*/ 96 w 338"/>
                <a:gd name="T3" fmla="*/ 308 h 396"/>
                <a:gd name="T4" fmla="*/ 126 w 338"/>
                <a:gd name="T5" fmla="*/ 326 h 396"/>
                <a:gd name="T6" fmla="*/ 170 w 338"/>
                <a:gd name="T7" fmla="*/ 332 h 396"/>
                <a:gd name="T8" fmla="*/ 220 w 338"/>
                <a:gd name="T9" fmla="*/ 326 h 396"/>
                <a:gd name="T10" fmla="*/ 246 w 338"/>
                <a:gd name="T11" fmla="*/ 308 h 396"/>
                <a:gd name="T12" fmla="*/ 256 w 338"/>
                <a:gd name="T13" fmla="*/ 290 h 396"/>
                <a:gd name="T14" fmla="*/ 254 w 338"/>
                <a:gd name="T15" fmla="*/ 272 h 396"/>
                <a:gd name="T16" fmla="*/ 238 w 338"/>
                <a:gd name="T17" fmla="*/ 252 h 396"/>
                <a:gd name="T18" fmla="*/ 216 w 338"/>
                <a:gd name="T19" fmla="*/ 244 h 396"/>
                <a:gd name="T20" fmla="*/ 138 w 338"/>
                <a:gd name="T21" fmla="*/ 226 h 396"/>
                <a:gd name="T22" fmla="*/ 62 w 338"/>
                <a:gd name="T23" fmla="*/ 206 h 396"/>
                <a:gd name="T24" fmla="*/ 38 w 338"/>
                <a:gd name="T25" fmla="*/ 190 h 396"/>
                <a:gd name="T26" fmla="*/ 16 w 338"/>
                <a:gd name="T27" fmla="*/ 164 h 396"/>
                <a:gd name="T28" fmla="*/ 6 w 338"/>
                <a:gd name="T29" fmla="*/ 130 h 396"/>
                <a:gd name="T30" fmla="*/ 6 w 338"/>
                <a:gd name="T31" fmla="*/ 104 h 396"/>
                <a:gd name="T32" fmla="*/ 16 w 338"/>
                <a:gd name="T33" fmla="*/ 70 h 396"/>
                <a:gd name="T34" fmla="*/ 36 w 338"/>
                <a:gd name="T35" fmla="*/ 42 h 396"/>
                <a:gd name="T36" fmla="*/ 58 w 338"/>
                <a:gd name="T37" fmla="*/ 24 h 396"/>
                <a:gd name="T38" fmla="*/ 96 w 338"/>
                <a:gd name="T39" fmla="*/ 8 h 396"/>
                <a:gd name="T40" fmla="*/ 166 w 338"/>
                <a:gd name="T41" fmla="*/ 0 h 396"/>
                <a:gd name="T42" fmla="*/ 226 w 338"/>
                <a:gd name="T43" fmla="*/ 6 h 396"/>
                <a:gd name="T44" fmla="*/ 278 w 338"/>
                <a:gd name="T45" fmla="*/ 30 h 396"/>
                <a:gd name="T46" fmla="*/ 306 w 338"/>
                <a:gd name="T47" fmla="*/ 58 h 396"/>
                <a:gd name="T48" fmla="*/ 322 w 338"/>
                <a:gd name="T49" fmla="*/ 94 h 396"/>
                <a:gd name="T50" fmla="*/ 244 w 338"/>
                <a:gd name="T51" fmla="*/ 122 h 396"/>
                <a:gd name="T52" fmla="*/ 234 w 338"/>
                <a:gd name="T53" fmla="*/ 92 h 396"/>
                <a:gd name="T54" fmla="*/ 210 w 338"/>
                <a:gd name="T55" fmla="*/ 74 h 396"/>
                <a:gd name="T56" fmla="*/ 174 w 338"/>
                <a:gd name="T57" fmla="*/ 64 h 396"/>
                <a:gd name="T58" fmla="*/ 144 w 338"/>
                <a:gd name="T59" fmla="*/ 66 h 396"/>
                <a:gd name="T60" fmla="*/ 106 w 338"/>
                <a:gd name="T61" fmla="*/ 76 h 396"/>
                <a:gd name="T62" fmla="*/ 90 w 338"/>
                <a:gd name="T63" fmla="*/ 92 h 396"/>
                <a:gd name="T64" fmla="*/ 86 w 338"/>
                <a:gd name="T65" fmla="*/ 110 h 396"/>
                <a:gd name="T66" fmla="*/ 96 w 338"/>
                <a:gd name="T67" fmla="*/ 136 h 396"/>
                <a:gd name="T68" fmla="*/ 124 w 338"/>
                <a:gd name="T69" fmla="*/ 148 h 396"/>
                <a:gd name="T70" fmla="*/ 232 w 338"/>
                <a:gd name="T71" fmla="*/ 172 h 396"/>
                <a:gd name="T72" fmla="*/ 288 w 338"/>
                <a:gd name="T73" fmla="*/ 190 h 396"/>
                <a:gd name="T74" fmla="*/ 310 w 338"/>
                <a:gd name="T75" fmla="*/ 206 h 396"/>
                <a:gd name="T76" fmla="*/ 330 w 338"/>
                <a:gd name="T77" fmla="*/ 232 h 396"/>
                <a:gd name="T78" fmla="*/ 338 w 338"/>
                <a:gd name="T79" fmla="*/ 264 h 396"/>
                <a:gd name="T80" fmla="*/ 338 w 338"/>
                <a:gd name="T81" fmla="*/ 288 h 396"/>
                <a:gd name="T82" fmla="*/ 328 w 338"/>
                <a:gd name="T83" fmla="*/ 322 h 396"/>
                <a:gd name="T84" fmla="*/ 306 w 338"/>
                <a:gd name="T85" fmla="*/ 352 h 396"/>
                <a:gd name="T86" fmla="*/ 284 w 338"/>
                <a:gd name="T87" fmla="*/ 370 h 396"/>
                <a:gd name="T88" fmla="*/ 242 w 338"/>
                <a:gd name="T89" fmla="*/ 386 h 396"/>
                <a:gd name="T90" fmla="*/ 172 w 338"/>
                <a:gd name="T91" fmla="*/ 396 h 396"/>
                <a:gd name="T92" fmla="*/ 116 w 338"/>
                <a:gd name="T93" fmla="*/ 390 h 396"/>
                <a:gd name="T94" fmla="*/ 70 w 338"/>
                <a:gd name="T95" fmla="*/ 376 h 396"/>
                <a:gd name="T96" fmla="*/ 46 w 338"/>
                <a:gd name="T97" fmla="*/ 362 h 396"/>
                <a:gd name="T98" fmla="*/ 18 w 338"/>
                <a:gd name="T99" fmla="*/ 334 h 396"/>
                <a:gd name="T100" fmla="*/ 2 w 338"/>
                <a:gd name="T101" fmla="*/ 298 h 396"/>
                <a:gd name="T102" fmla="*/ 80 w 338"/>
                <a:gd name="T103" fmla="*/ 2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38" h="396">
                  <a:moveTo>
                    <a:pt x="80" y="270"/>
                  </a:moveTo>
                  <a:lnTo>
                    <a:pt x="80" y="270"/>
                  </a:lnTo>
                  <a:lnTo>
                    <a:pt x="84" y="282"/>
                  </a:lnTo>
                  <a:lnTo>
                    <a:pt x="86" y="292"/>
                  </a:lnTo>
                  <a:lnTo>
                    <a:pt x="92" y="300"/>
                  </a:lnTo>
                  <a:lnTo>
                    <a:pt x="96" y="308"/>
                  </a:lnTo>
                  <a:lnTo>
                    <a:pt x="96" y="308"/>
                  </a:lnTo>
                  <a:lnTo>
                    <a:pt x="110" y="318"/>
                  </a:lnTo>
                  <a:lnTo>
                    <a:pt x="126" y="326"/>
                  </a:lnTo>
                  <a:lnTo>
                    <a:pt x="146" y="330"/>
                  </a:lnTo>
                  <a:lnTo>
                    <a:pt x="170" y="332"/>
                  </a:lnTo>
                  <a:lnTo>
                    <a:pt x="170" y="332"/>
                  </a:lnTo>
                  <a:lnTo>
                    <a:pt x="198" y="330"/>
                  </a:lnTo>
                  <a:lnTo>
                    <a:pt x="220" y="326"/>
                  </a:lnTo>
                  <a:lnTo>
                    <a:pt x="220" y="326"/>
                  </a:lnTo>
                  <a:lnTo>
                    <a:pt x="236" y="318"/>
                  </a:lnTo>
                  <a:lnTo>
                    <a:pt x="242" y="314"/>
                  </a:lnTo>
                  <a:lnTo>
                    <a:pt x="246" y="308"/>
                  </a:lnTo>
                  <a:lnTo>
                    <a:pt x="250" y="302"/>
                  </a:lnTo>
                  <a:lnTo>
                    <a:pt x="254" y="296"/>
                  </a:lnTo>
                  <a:lnTo>
                    <a:pt x="256" y="290"/>
                  </a:lnTo>
                  <a:lnTo>
                    <a:pt x="256" y="282"/>
                  </a:lnTo>
                  <a:lnTo>
                    <a:pt x="256" y="282"/>
                  </a:lnTo>
                  <a:lnTo>
                    <a:pt x="254" y="272"/>
                  </a:lnTo>
                  <a:lnTo>
                    <a:pt x="252" y="266"/>
                  </a:lnTo>
                  <a:lnTo>
                    <a:pt x="246" y="258"/>
                  </a:lnTo>
                  <a:lnTo>
                    <a:pt x="238" y="252"/>
                  </a:lnTo>
                  <a:lnTo>
                    <a:pt x="238" y="252"/>
                  </a:lnTo>
                  <a:lnTo>
                    <a:pt x="228" y="248"/>
                  </a:lnTo>
                  <a:lnTo>
                    <a:pt x="216" y="244"/>
                  </a:lnTo>
                  <a:lnTo>
                    <a:pt x="182" y="236"/>
                  </a:lnTo>
                  <a:lnTo>
                    <a:pt x="138" y="226"/>
                  </a:lnTo>
                  <a:lnTo>
                    <a:pt x="138" y="226"/>
                  </a:lnTo>
                  <a:lnTo>
                    <a:pt x="106" y="220"/>
                  </a:lnTo>
                  <a:lnTo>
                    <a:pt x="82" y="212"/>
                  </a:lnTo>
                  <a:lnTo>
                    <a:pt x="62" y="206"/>
                  </a:lnTo>
                  <a:lnTo>
                    <a:pt x="48" y="198"/>
                  </a:lnTo>
                  <a:lnTo>
                    <a:pt x="48" y="198"/>
                  </a:lnTo>
                  <a:lnTo>
                    <a:pt x="38" y="190"/>
                  </a:lnTo>
                  <a:lnTo>
                    <a:pt x="30" y="182"/>
                  </a:lnTo>
                  <a:lnTo>
                    <a:pt x="22" y="174"/>
                  </a:lnTo>
                  <a:lnTo>
                    <a:pt x="16" y="164"/>
                  </a:lnTo>
                  <a:lnTo>
                    <a:pt x="12" y="154"/>
                  </a:lnTo>
                  <a:lnTo>
                    <a:pt x="8" y="142"/>
                  </a:lnTo>
                  <a:lnTo>
                    <a:pt x="6" y="130"/>
                  </a:lnTo>
                  <a:lnTo>
                    <a:pt x="6" y="116"/>
                  </a:lnTo>
                  <a:lnTo>
                    <a:pt x="6" y="116"/>
                  </a:lnTo>
                  <a:lnTo>
                    <a:pt x="6" y="104"/>
                  </a:lnTo>
                  <a:lnTo>
                    <a:pt x="8" y="92"/>
                  </a:lnTo>
                  <a:lnTo>
                    <a:pt x="12" y="80"/>
                  </a:lnTo>
                  <a:lnTo>
                    <a:pt x="16" y="70"/>
                  </a:lnTo>
                  <a:lnTo>
                    <a:pt x="22" y="60"/>
                  </a:lnTo>
                  <a:lnTo>
                    <a:pt x="28" y="50"/>
                  </a:lnTo>
                  <a:lnTo>
                    <a:pt x="36" y="42"/>
                  </a:lnTo>
                  <a:lnTo>
                    <a:pt x="46" y="32"/>
                  </a:lnTo>
                  <a:lnTo>
                    <a:pt x="46" y="32"/>
                  </a:lnTo>
                  <a:lnTo>
                    <a:pt x="58" y="24"/>
                  </a:lnTo>
                  <a:lnTo>
                    <a:pt x="68" y="18"/>
                  </a:lnTo>
                  <a:lnTo>
                    <a:pt x="82" y="12"/>
                  </a:lnTo>
                  <a:lnTo>
                    <a:pt x="96" y="8"/>
                  </a:lnTo>
                  <a:lnTo>
                    <a:pt x="112" y="4"/>
                  </a:lnTo>
                  <a:lnTo>
                    <a:pt x="128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96" y="2"/>
                  </a:lnTo>
                  <a:lnTo>
                    <a:pt x="226" y="6"/>
                  </a:lnTo>
                  <a:lnTo>
                    <a:pt x="252" y="16"/>
                  </a:lnTo>
                  <a:lnTo>
                    <a:pt x="278" y="30"/>
                  </a:lnTo>
                  <a:lnTo>
                    <a:pt x="278" y="30"/>
                  </a:lnTo>
                  <a:lnTo>
                    <a:pt x="288" y="38"/>
                  </a:lnTo>
                  <a:lnTo>
                    <a:pt x="298" y="48"/>
                  </a:lnTo>
                  <a:lnTo>
                    <a:pt x="306" y="58"/>
                  </a:lnTo>
                  <a:lnTo>
                    <a:pt x="312" y="70"/>
                  </a:lnTo>
                  <a:lnTo>
                    <a:pt x="318" y="80"/>
                  </a:lnTo>
                  <a:lnTo>
                    <a:pt x="322" y="94"/>
                  </a:lnTo>
                  <a:lnTo>
                    <a:pt x="324" y="108"/>
                  </a:lnTo>
                  <a:lnTo>
                    <a:pt x="326" y="122"/>
                  </a:lnTo>
                  <a:lnTo>
                    <a:pt x="244" y="122"/>
                  </a:lnTo>
                  <a:lnTo>
                    <a:pt x="244" y="122"/>
                  </a:lnTo>
                  <a:lnTo>
                    <a:pt x="240" y="106"/>
                  </a:lnTo>
                  <a:lnTo>
                    <a:pt x="234" y="92"/>
                  </a:lnTo>
                  <a:lnTo>
                    <a:pt x="224" y="82"/>
                  </a:lnTo>
                  <a:lnTo>
                    <a:pt x="210" y="74"/>
                  </a:lnTo>
                  <a:lnTo>
                    <a:pt x="210" y="74"/>
                  </a:lnTo>
                  <a:lnTo>
                    <a:pt x="200" y="70"/>
                  </a:lnTo>
                  <a:lnTo>
                    <a:pt x="188" y="66"/>
                  </a:lnTo>
                  <a:lnTo>
                    <a:pt x="174" y="64"/>
                  </a:lnTo>
                  <a:lnTo>
                    <a:pt x="160" y="64"/>
                  </a:lnTo>
                  <a:lnTo>
                    <a:pt x="160" y="64"/>
                  </a:lnTo>
                  <a:lnTo>
                    <a:pt x="144" y="66"/>
                  </a:lnTo>
                  <a:lnTo>
                    <a:pt x="128" y="68"/>
                  </a:lnTo>
                  <a:lnTo>
                    <a:pt x="116" y="72"/>
                  </a:lnTo>
                  <a:lnTo>
                    <a:pt x="106" y="76"/>
                  </a:lnTo>
                  <a:lnTo>
                    <a:pt x="106" y="76"/>
                  </a:lnTo>
                  <a:lnTo>
                    <a:pt x="96" y="84"/>
                  </a:lnTo>
                  <a:lnTo>
                    <a:pt x="90" y="92"/>
                  </a:lnTo>
                  <a:lnTo>
                    <a:pt x="86" y="100"/>
                  </a:lnTo>
                  <a:lnTo>
                    <a:pt x="86" y="110"/>
                  </a:lnTo>
                  <a:lnTo>
                    <a:pt x="86" y="110"/>
                  </a:lnTo>
                  <a:lnTo>
                    <a:pt x="86" y="120"/>
                  </a:lnTo>
                  <a:lnTo>
                    <a:pt x="90" y="128"/>
                  </a:lnTo>
                  <a:lnTo>
                    <a:pt x="96" y="136"/>
                  </a:lnTo>
                  <a:lnTo>
                    <a:pt x="104" y="140"/>
                  </a:lnTo>
                  <a:lnTo>
                    <a:pt x="104" y="140"/>
                  </a:lnTo>
                  <a:lnTo>
                    <a:pt x="124" y="148"/>
                  </a:lnTo>
                  <a:lnTo>
                    <a:pt x="160" y="156"/>
                  </a:lnTo>
                  <a:lnTo>
                    <a:pt x="232" y="172"/>
                  </a:lnTo>
                  <a:lnTo>
                    <a:pt x="232" y="172"/>
                  </a:lnTo>
                  <a:lnTo>
                    <a:pt x="254" y="178"/>
                  </a:lnTo>
                  <a:lnTo>
                    <a:pt x="272" y="184"/>
                  </a:lnTo>
                  <a:lnTo>
                    <a:pt x="288" y="190"/>
                  </a:lnTo>
                  <a:lnTo>
                    <a:pt x="302" y="200"/>
                  </a:lnTo>
                  <a:lnTo>
                    <a:pt x="302" y="200"/>
                  </a:lnTo>
                  <a:lnTo>
                    <a:pt x="310" y="206"/>
                  </a:lnTo>
                  <a:lnTo>
                    <a:pt x="318" y="214"/>
                  </a:lnTo>
                  <a:lnTo>
                    <a:pt x="324" y="222"/>
                  </a:lnTo>
                  <a:lnTo>
                    <a:pt x="330" y="232"/>
                  </a:lnTo>
                  <a:lnTo>
                    <a:pt x="334" y="242"/>
                  </a:lnTo>
                  <a:lnTo>
                    <a:pt x="336" y="252"/>
                  </a:lnTo>
                  <a:lnTo>
                    <a:pt x="338" y="264"/>
                  </a:lnTo>
                  <a:lnTo>
                    <a:pt x="338" y="276"/>
                  </a:lnTo>
                  <a:lnTo>
                    <a:pt x="338" y="276"/>
                  </a:lnTo>
                  <a:lnTo>
                    <a:pt x="338" y="288"/>
                  </a:lnTo>
                  <a:lnTo>
                    <a:pt x="336" y="300"/>
                  </a:lnTo>
                  <a:lnTo>
                    <a:pt x="332" y="312"/>
                  </a:lnTo>
                  <a:lnTo>
                    <a:pt x="328" y="322"/>
                  </a:lnTo>
                  <a:lnTo>
                    <a:pt x="322" y="334"/>
                  </a:lnTo>
                  <a:lnTo>
                    <a:pt x="314" y="344"/>
                  </a:lnTo>
                  <a:lnTo>
                    <a:pt x="306" y="352"/>
                  </a:lnTo>
                  <a:lnTo>
                    <a:pt x="296" y="362"/>
                  </a:lnTo>
                  <a:lnTo>
                    <a:pt x="296" y="362"/>
                  </a:lnTo>
                  <a:lnTo>
                    <a:pt x="284" y="370"/>
                  </a:lnTo>
                  <a:lnTo>
                    <a:pt x="272" y="376"/>
                  </a:lnTo>
                  <a:lnTo>
                    <a:pt x="258" y="382"/>
                  </a:lnTo>
                  <a:lnTo>
                    <a:pt x="242" y="386"/>
                  </a:lnTo>
                  <a:lnTo>
                    <a:pt x="228" y="390"/>
                  </a:lnTo>
                  <a:lnTo>
                    <a:pt x="210" y="394"/>
                  </a:lnTo>
                  <a:lnTo>
                    <a:pt x="172" y="396"/>
                  </a:lnTo>
                  <a:lnTo>
                    <a:pt x="172" y="396"/>
                  </a:lnTo>
                  <a:lnTo>
                    <a:pt x="134" y="394"/>
                  </a:lnTo>
                  <a:lnTo>
                    <a:pt x="116" y="390"/>
                  </a:lnTo>
                  <a:lnTo>
                    <a:pt x="100" y="386"/>
                  </a:lnTo>
                  <a:lnTo>
                    <a:pt x="86" y="382"/>
                  </a:lnTo>
                  <a:lnTo>
                    <a:pt x="70" y="376"/>
                  </a:lnTo>
                  <a:lnTo>
                    <a:pt x="58" y="370"/>
                  </a:lnTo>
                  <a:lnTo>
                    <a:pt x="46" y="362"/>
                  </a:lnTo>
                  <a:lnTo>
                    <a:pt x="46" y="362"/>
                  </a:lnTo>
                  <a:lnTo>
                    <a:pt x="34" y="354"/>
                  </a:lnTo>
                  <a:lnTo>
                    <a:pt x="26" y="344"/>
                  </a:lnTo>
                  <a:lnTo>
                    <a:pt x="18" y="334"/>
                  </a:lnTo>
                  <a:lnTo>
                    <a:pt x="10" y="322"/>
                  </a:lnTo>
                  <a:lnTo>
                    <a:pt x="6" y="310"/>
                  </a:lnTo>
                  <a:lnTo>
                    <a:pt x="2" y="298"/>
                  </a:lnTo>
                  <a:lnTo>
                    <a:pt x="0" y="284"/>
                  </a:lnTo>
                  <a:lnTo>
                    <a:pt x="0" y="270"/>
                  </a:lnTo>
                  <a:lnTo>
                    <a:pt x="80" y="27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EC29792E-0A3F-4CAC-9384-A31CCED4E53B}"/>
                </a:ext>
              </a:extLst>
            </p:cNvPr>
            <p:cNvSpPr>
              <a:spLocks/>
            </p:cNvSpPr>
            <p:nvPr/>
          </p:nvSpPr>
          <p:spPr bwMode="gray">
            <a:xfrm>
              <a:off x="4632325" y="5778500"/>
              <a:ext cx="346075" cy="428625"/>
            </a:xfrm>
            <a:custGeom>
              <a:avLst/>
              <a:gdLst>
                <a:gd name="T0" fmla="*/ 0 w 218"/>
                <a:gd name="T1" fmla="*/ 270 h 270"/>
                <a:gd name="T2" fmla="*/ 218 w 218"/>
                <a:gd name="T3" fmla="*/ 270 h 270"/>
                <a:gd name="T4" fmla="*/ 218 w 218"/>
                <a:gd name="T5" fmla="*/ 0 h 270"/>
                <a:gd name="T6" fmla="*/ 0 w 218"/>
                <a:gd name="T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8" h="270">
                  <a:moveTo>
                    <a:pt x="0" y="270"/>
                  </a:moveTo>
                  <a:lnTo>
                    <a:pt x="218" y="270"/>
                  </a:lnTo>
                  <a:lnTo>
                    <a:pt x="218" y="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035C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2AE2E36E-7179-4AEF-BA33-CC6D420E4D12}"/>
              </a:ext>
            </a:extLst>
          </p:cNvPr>
          <p:cNvGrpSpPr/>
          <p:nvPr userDrawn="1"/>
        </p:nvGrpSpPr>
        <p:grpSpPr>
          <a:xfrm>
            <a:off x="8230574" y="255426"/>
            <a:ext cx="847989" cy="441490"/>
            <a:chOff x="8161550" y="255426"/>
            <a:chExt cx="918655" cy="441490"/>
          </a:xfrm>
        </p:grpSpPr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E6B5F3F-D2F1-4223-8B47-C1F18DF90B2D}"/>
                </a:ext>
              </a:extLst>
            </p:cNvPr>
            <p:cNvSpPr/>
            <p:nvPr/>
          </p:nvSpPr>
          <p:spPr>
            <a:xfrm>
              <a:off x="8175447" y="255426"/>
              <a:ext cx="89087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Alps </a:t>
              </a:r>
              <a:r>
                <a:rPr lang="en-US" altLang="ja-JP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r>
                <a:rPr lang="ja-JP" altLang="en-US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lpine</a:t>
              </a: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A8E9E25E-1DEE-4D1D-8375-AF34CF891503}"/>
                </a:ext>
              </a:extLst>
            </p:cNvPr>
            <p:cNvSpPr/>
            <p:nvPr/>
          </p:nvSpPr>
          <p:spPr>
            <a:xfrm>
              <a:off x="8171102" y="425287"/>
              <a:ext cx="899553" cy="1732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126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Confidential</a:t>
              </a: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AA2791BB-27D4-44A0-82B8-EDD1CDA69983}"/>
                </a:ext>
              </a:extLst>
            </p:cNvPr>
            <p:cNvSpPr/>
            <p:nvPr/>
          </p:nvSpPr>
          <p:spPr>
            <a:xfrm>
              <a:off x="8161550" y="597530"/>
              <a:ext cx="918655" cy="993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ja-JP" sz="646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for Internal Use Only</a:t>
              </a:r>
              <a:endParaRPr lang="ja-JP" altLang="en-US" sz="646" dirty="0">
                <a:solidFill>
                  <a:srgbClr val="FF33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9B2ACB84-A13A-4B22-8B1C-BED738794C6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83576" y="3714750"/>
            <a:ext cx="8660424" cy="50800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1339" y="3169395"/>
            <a:ext cx="8368812" cy="546945"/>
          </a:xfrm>
        </p:spPr>
        <p:txBody>
          <a:bodyPr wrap="square" anchor="b" anchorCtr="0">
            <a:spAutoFit/>
          </a:bodyPr>
          <a:lstStyle>
            <a:lvl1pPr>
              <a:defRPr b="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1338" y="3716338"/>
            <a:ext cx="5583115" cy="792782"/>
          </a:xfrm>
        </p:spPr>
        <p:txBody>
          <a:bodyPr tIns="144000" anchor="t" anchorCtr="0">
            <a:normAutofit/>
          </a:bodyPr>
          <a:lstStyle>
            <a:lvl1pPr marL="0" indent="0" algn="l">
              <a:buNone/>
              <a:defRPr sz="1846">
                <a:solidFill>
                  <a:schemeClr val="tx1"/>
                </a:solidFill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440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3205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4B22844-62B4-4FB8-9BF5-E0EBC3822011}" type="datetimeFigureOut">
              <a:rPr lang="ja-JP" altLang="en-US" smtClean="0">
                <a:solidFill>
                  <a:prstClr val="black"/>
                </a:solidFill>
              </a:rPr>
              <a:pPr/>
              <a:t>2023/11/21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3124200" y="61277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">
            <a:extLst>
              <a:ext uri="{FF2B5EF4-FFF2-40B4-BE49-F238E27FC236}">
                <a16:creationId xmlns:a16="http://schemas.microsoft.com/office/drawing/2014/main" id="{8A360835-C29C-49E5-952D-DBA092695C6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9144000" cy="768350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1F4AA123-DA47-4667-9E4B-6B634EF28368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0"/>
            <a:ext cx="466725" cy="768350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1037AB1-AAD2-4E8E-80B5-F24335A388D2}"/>
              </a:ext>
            </a:extLst>
          </p:cNvPr>
          <p:cNvGrpSpPr/>
          <p:nvPr userDrawn="1"/>
        </p:nvGrpSpPr>
        <p:grpSpPr>
          <a:xfrm>
            <a:off x="8139113" y="82550"/>
            <a:ext cx="900112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6AD762FE-C3AB-41E6-A1EC-640A2D2ECC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A16E76FB-321F-49F5-9880-40034C7979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D7CA57C-5969-484A-97D3-4B7AC9B7F8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161A0E46-36C2-4B37-98AE-0C7CF02777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F060E022-8535-4FA4-85DA-A5CDC17DE4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363D8BF4-AB61-4057-BC0C-4762EDB44C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8527CEAF-5D98-42E1-B879-6AC591C7D7A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F6EBD8EC-6E96-4825-8E16-8DA84BE734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EDA5403-65FE-4FAF-89FF-FEC3D1E1A1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A57CA247-6F06-4F25-A531-AFC09E20D9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C1DF80B7-4840-4593-9626-736B6EDDF0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4335193-C5C9-430E-A942-E387D04C88AC}"/>
              </a:ext>
            </a:extLst>
          </p:cNvPr>
          <p:cNvSpPr/>
          <p:nvPr userDrawn="1"/>
        </p:nvSpPr>
        <p:spPr>
          <a:xfrm>
            <a:off x="8189636" y="255426"/>
            <a:ext cx="824392" cy="20005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ja-JP" altLang="en-US" sz="130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Alps </a:t>
            </a:r>
            <a:r>
              <a:rPr lang="en-US" altLang="ja-JP" sz="130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A</a:t>
            </a:r>
            <a:r>
              <a:rPr lang="ja-JP" altLang="en-US" sz="130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lpine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1338EA3-0CE5-4470-8D28-15C63065AF09}"/>
              </a:ext>
            </a:extLst>
          </p:cNvPr>
          <p:cNvSpPr/>
          <p:nvPr userDrawn="1"/>
        </p:nvSpPr>
        <p:spPr>
          <a:xfrm>
            <a:off x="8177032" y="425287"/>
            <a:ext cx="849593" cy="19236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ja-JP" altLang="en-US" sz="122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6208032-1BA3-440E-9627-66EF12304164}"/>
              </a:ext>
            </a:extLst>
          </p:cNvPr>
          <p:cNvSpPr/>
          <p:nvPr userDrawn="1"/>
        </p:nvSpPr>
        <p:spPr>
          <a:xfrm>
            <a:off x="8189055" y="597530"/>
            <a:ext cx="825546" cy="10772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ja-JP" sz="700" dirty="0">
                <a:solidFill>
                  <a:srgbClr val="FF33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for Internal Use Only</a:t>
            </a:r>
            <a:endParaRPr lang="ja-JP" altLang="en-US" sz="700" dirty="0">
              <a:solidFill>
                <a:srgbClr val="FF3300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8ADC25-8A0E-4BF3-8DC8-8770055B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7560000" cy="76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6C9E74-74FF-48D2-9C38-FBC13890A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864000"/>
            <a:ext cx="8048625" cy="526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26ABD9-AD97-4BB2-B9A6-C95DBACD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A2DD-6867-45EF-BD6E-093F93FDA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7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10">
            <a:extLst>
              <a:ext uri="{FF2B5EF4-FFF2-40B4-BE49-F238E27FC236}">
                <a16:creationId xmlns:a16="http://schemas.microsoft.com/office/drawing/2014/main" id="{156BB7BB-92A5-43E9-BD3D-443268C58DF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9144000" cy="765175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80577" y="847726"/>
            <a:ext cx="8174769" cy="57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83577" y="0"/>
            <a:ext cx="7643077" cy="75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46" name="Rectangle 9">
            <a:extLst>
              <a:ext uri="{FF2B5EF4-FFF2-40B4-BE49-F238E27FC236}">
                <a16:creationId xmlns:a16="http://schemas.microsoft.com/office/drawing/2014/main" id="{8B269177-3170-4387-B372-28EE91D7F134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451339" cy="765175"/>
          </a:xfrm>
          <a:prstGeom prst="rect">
            <a:avLst/>
          </a:prstGeom>
          <a:solidFill>
            <a:srgbClr val="575759"/>
          </a:solidFill>
          <a:ln>
            <a:noFill/>
          </a:ln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ja-JP" altLang="en-US" sz="1662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C691C0A-15C8-44F7-AFD6-D73ECBFDC584}"/>
              </a:ext>
            </a:extLst>
          </p:cNvPr>
          <p:cNvGrpSpPr/>
          <p:nvPr userDrawn="1"/>
        </p:nvGrpSpPr>
        <p:grpSpPr>
          <a:xfrm>
            <a:off x="8227448" y="82551"/>
            <a:ext cx="830873" cy="111125"/>
            <a:chOff x="8177213" y="87313"/>
            <a:chExt cx="900112" cy="111125"/>
          </a:xfrm>
          <a:solidFill>
            <a:srgbClr val="035C98"/>
          </a:solidFill>
        </p:grpSpPr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0D606C39-CD2A-4340-8B30-903C63C18A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94688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EFE603FD-D549-4DE5-BD06-89F120EAC6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77213" y="90488"/>
              <a:ext cx="111125" cy="104775"/>
            </a:xfrm>
            <a:custGeom>
              <a:avLst/>
              <a:gdLst>
                <a:gd name="T0" fmla="*/ 54 w 70"/>
                <a:gd name="T1" fmla="*/ 0 h 66"/>
                <a:gd name="T2" fmla="*/ 0 w 70"/>
                <a:gd name="T3" fmla="*/ 66 h 66"/>
                <a:gd name="T4" fmla="*/ 18 w 70"/>
                <a:gd name="T5" fmla="*/ 66 h 66"/>
                <a:gd name="T6" fmla="*/ 70 w 70"/>
                <a:gd name="T7" fmla="*/ 0 h 66"/>
                <a:gd name="T8" fmla="*/ 54 w 70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66">
                  <a:moveTo>
                    <a:pt x="54" y="0"/>
                  </a:moveTo>
                  <a:lnTo>
                    <a:pt x="0" y="66"/>
                  </a:lnTo>
                  <a:lnTo>
                    <a:pt x="18" y="66"/>
                  </a:lnTo>
                  <a:lnTo>
                    <a:pt x="70" y="0"/>
                  </a:lnTo>
                  <a:lnTo>
                    <a:pt x="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530D4A1F-1D7E-440C-A2F7-38DC09BD98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83588" y="90488"/>
              <a:ext cx="82550" cy="104775"/>
            </a:xfrm>
            <a:custGeom>
              <a:avLst/>
              <a:gdLst>
                <a:gd name="T0" fmla="*/ 46 w 52"/>
                <a:gd name="T1" fmla="*/ 38 h 66"/>
                <a:gd name="T2" fmla="*/ 46 w 52"/>
                <a:gd name="T3" fmla="*/ 38 h 66"/>
                <a:gd name="T4" fmla="*/ 38 w 52"/>
                <a:gd name="T5" fmla="*/ 40 h 66"/>
                <a:gd name="T6" fmla="*/ 28 w 52"/>
                <a:gd name="T7" fmla="*/ 42 h 66"/>
                <a:gd name="T8" fmla="*/ 14 w 52"/>
                <a:gd name="T9" fmla="*/ 42 h 66"/>
                <a:gd name="T10" fmla="*/ 14 w 52"/>
                <a:gd name="T11" fmla="*/ 66 h 66"/>
                <a:gd name="T12" fmla="*/ 0 w 52"/>
                <a:gd name="T13" fmla="*/ 66 h 66"/>
                <a:gd name="T14" fmla="*/ 0 w 52"/>
                <a:gd name="T15" fmla="*/ 0 h 66"/>
                <a:gd name="T16" fmla="*/ 30 w 52"/>
                <a:gd name="T17" fmla="*/ 0 h 66"/>
                <a:gd name="T18" fmla="*/ 30 w 52"/>
                <a:gd name="T19" fmla="*/ 0 h 66"/>
                <a:gd name="T20" fmla="*/ 38 w 52"/>
                <a:gd name="T21" fmla="*/ 2 h 66"/>
                <a:gd name="T22" fmla="*/ 46 w 52"/>
                <a:gd name="T23" fmla="*/ 6 h 66"/>
                <a:gd name="T24" fmla="*/ 46 w 52"/>
                <a:gd name="T25" fmla="*/ 6 h 66"/>
                <a:gd name="T26" fmla="*/ 50 w 52"/>
                <a:gd name="T27" fmla="*/ 12 h 66"/>
                <a:gd name="T28" fmla="*/ 52 w 52"/>
                <a:gd name="T29" fmla="*/ 22 h 66"/>
                <a:gd name="T30" fmla="*/ 52 w 52"/>
                <a:gd name="T31" fmla="*/ 22 h 66"/>
                <a:gd name="T32" fmla="*/ 50 w 52"/>
                <a:gd name="T33" fmla="*/ 30 h 66"/>
                <a:gd name="T34" fmla="*/ 46 w 52"/>
                <a:gd name="T35" fmla="*/ 38 h 66"/>
                <a:gd name="T36" fmla="*/ 46 w 52"/>
                <a:gd name="T37" fmla="*/ 38 h 66"/>
                <a:gd name="T38" fmla="*/ 34 w 52"/>
                <a:gd name="T39" fmla="*/ 14 h 66"/>
                <a:gd name="T40" fmla="*/ 34 w 52"/>
                <a:gd name="T41" fmla="*/ 14 h 66"/>
                <a:gd name="T42" fmla="*/ 32 w 52"/>
                <a:gd name="T43" fmla="*/ 12 h 66"/>
                <a:gd name="T44" fmla="*/ 26 w 52"/>
                <a:gd name="T45" fmla="*/ 12 h 66"/>
                <a:gd name="T46" fmla="*/ 14 w 52"/>
                <a:gd name="T47" fmla="*/ 12 h 66"/>
                <a:gd name="T48" fmla="*/ 14 w 52"/>
                <a:gd name="T49" fmla="*/ 30 h 66"/>
                <a:gd name="T50" fmla="*/ 26 w 52"/>
                <a:gd name="T51" fmla="*/ 30 h 66"/>
                <a:gd name="T52" fmla="*/ 26 w 52"/>
                <a:gd name="T53" fmla="*/ 30 h 66"/>
                <a:gd name="T54" fmla="*/ 32 w 52"/>
                <a:gd name="T55" fmla="*/ 30 h 66"/>
                <a:gd name="T56" fmla="*/ 34 w 52"/>
                <a:gd name="T57" fmla="*/ 28 h 66"/>
                <a:gd name="T58" fmla="*/ 34 w 52"/>
                <a:gd name="T59" fmla="*/ 28 h 66"/>
                <a:gd name="T60" fmla="*/ 36 w 52"/>
                <a:gd name="T61" fmla="*/ 26 h 66"/>
                <a:gd name="T62" fmla="*/ 38 w 52"/>
                <a:gd name="T63" fmla="*/ 22 h 66"/>
                <a:gd name="T64" fmla="*/ 38 w 52"/>
                <a:gd name="T65" fmla="*/ 22 h 66"/>
                <a:gd name="T66" fmla="*/ 36 w 52"/>
                <a:gd name="T67" fmla="*/ 16 h 66"/>
                <a:gd name="T68" fmla="*/ 34 w 52"/>
                <a:gd name="T69" fmla="*/ 14 h 66"/>
                <a:gd name="T70" fmla="*/ 34 w 52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2" h="66">
                  <a:moveTo>
                    <a:pt x="46" y="38"/>
                  </a:moveTo>
                  <a:lnTo>
                    <a:pt x="46" y="38"/>
                  </a:lnTo>
                  <a:lnTo>
                    <a:pt x="38" y="40"/>
                  </a:lnTo>
                  <a:lnTo>
                    <a:pt x="28" y="42"/>
                  </a:lnTo>
                  <a:lnTo>
                    <a:pt x="14" y="42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8" y="2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50" y="12"/>
                  </a:lnTo>
                  <a:lnTo>
                    <a:pt x="52" y="22"/>
                  </a:lnTo>
                  <a:lnTo>
                    <a:pt x="52" y="22"/>
                  </a:lnTo>
                  <a:lnTo>
                    <a:pt x="50" y="30"/>
                  </a:lnTo>
                  <a:lnTo>
                    <a:pt x="46" y="38"/>
                  </a:lnTo>
                  <a:lnTo>
                    <a:pt x="46" y="38"/>
                  </a:lnTo>
                  <a:close/>
                  <a:moveTo>
                    <a:pt x="34" y="14"/>
                  </a:moveTo>
                  <a:lnTo>
                    <a:pt x="34" y="14"/>
                  </a:lnTo>
                  <a:lnTo>
                    <a:pt x="32" y="12"/>
                  </a:lnTo>
                  <a:lnTo>
                    <a:pt x="26" y="12"/>
                  </a:lnTo>
                  <a:lnTo>
                    <a:pt x="14" y="12"/>
                  </a:lnTo>
                  <a:lnTo>
                    <a:pt x="14" y="30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32" y="30"/>
                  </a:lnTo>
                  <a:lnTo>
                    <a:pt x="34" y="28"/>
                  </a:lnTo>
                  <a:lnTo>
                    <a:pt x="34" y="28"/>
                  </a:lnTo>
                  <a:lnTo>
                    <a:pt x="36" y="26"/>
                  </a:lnTo>
                  <a:lnTo>
                    <a:pt x="38" y="22"/>
                  </a:lnTo>
                  <a:lnTo>
                    <a:pt x="38" y="22"/>
                  </a:lnTo>
                  <a:lnTo>
                    <a:pt x="36" y="16"/>
                  </a:lnTo>
                  <a:lnTo>
                    <a:pt x="34" y="14"/>
                  </a:lnTo>
                  <a:lnTo>
                    <a:pt x="3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3C34FD2E-05EC-4D9C-BE85-E1F5610100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67750" y="90488"/>
              <a:ext cx="79375" cy="104775"/>
            </a:xfrm>
            <a:custGeom>
              <a:avLst/>
              <a:gdLst>
                <a:gd name="T0" fmla="*/ 0 w 50"/>
                <a:gd name="T1" fmla="*/ 0 h 66"/>
                <a:gd name="T2" fmla="*/ 16 w 50"/>
                <a:gd name="T3" fmla="*/ 0 h 66"/>
                <a:gd name="T4" fmla="*/ 16 w 50"/>
                <a:gd name="T5" fmla="*/ 54 h 66"/>
                <a:gd name="T6" fmla="*/ 50 w 50"/>
                <a:gd name="T7" fmla="*/ 54 h 66"/>
                <a:gd name="T8" fmla="*/ 50 w 50"/>
                <a:gd name="T9" fmla="*/ 66 h 66"/>
                <a:gd name="T10" fmla="*/ 0 w 50"/>
                <a:gd name="T11" fmla="*/ 66 h 66"/>
                <a:gd name="T12" fmla="*/ 0 w 50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66">
                  <a:moveTo>
                    <a:pt x="0" y="0"/>
                  </a:moveTo>
                  <a:lnTo>
                    <a:pt x="16" y="0"/>
                  </a:lnTo>
                  <a:lnTo>
                    <a:pt x="16" y="54"/>
                  </a:lnTo>
                  <a:lnTo>
                    <a:pt x="50" y="54"/>
                  </a:lnTo>
                  <a:lnTo>
                    <a:pt x="50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Freeform 16">
              <a:extLst>
                <a:ext uri="{FF2B5EF4-FFF2-40B4-BE49-F238E27FC236}">
                  <a16:creationId xmlns:a16="http://schemas.microsoft.com/office/drawing/2014/main" id="{BA96A133-FABB-4AB5-AC71-49B2DF74E5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5038" y="90488"/>
              <a:ext cx="100013" cy="104775"/>
            </a:xfrm>
            <a:custGeom>
              <a:avLst/>
              <a:gdLst>
                <a:gd name="T0" fmla="*/ 49 w 63"/>
                <a:gd name="T1" fmla="*/ 0 h 66"/>
                <a:gd name="T2" fmla="*/ 0 w 63"/>
                <a:gd name="T3" fmla="*/ 66 h 66"/>
                <a:gd name="T4" fmla="*/ 17 w 63"/>
                <a:gd name="T5" fmla="*/ 66 h 66"/>
                <a:gd name="T6" fmla="*/ 17 w 63"/>
                <a:gd name="T7" fmla="*/ 66 h 66"/>
                <a:gd name="T8" fmla="*/ 49 w 63"/>
                <a:gd name="T9" fmla="*/ 24 h 66"/>
                <a:gd name="T10" fmla="*/ 49 w 63"/>
                <a:gd name="T11" fmla="*/ 66 h 66"/>
                <a:gd name="T12" fmla="*/ 63 w 63"/>
                <a:gd name="T13" fmla="*/ 66 h 66"/>
                <a:gd name="T14" fmla="*/ 63 w 63"/>
                <a:gd name="T15" fmla="*/ 0 h 66"/>
                <a:gd name="T16" fmla="*/ 49 w 63"/>
                <a:gd name="T1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66">
                  <a:moveTo>
                    <a:pt x="49" y="0"/>
                  </a:moveTo>
                  <a:lnTo>
                    <a:pt x="0" y="66"/>
                  </a:lnTo>
                  <a:lnTo>
                    <a:pt x="17" y="66"/>
                  </a:lnTo>
                  <a:lnTo>
                    <a:pt x="17" y="66"/>
                  </a:lnTo>
                  <a:lnTo>
                    <a:pt x="49" y="24"/>
                  </a:lnTo>
                  <a:lnTo>
                    <a:pt x="49" y="66"/>
                  </a:lnTo>
                  <a:lnTo>
                    <a:pt x="63" y="66"/>
                  </a:lnTo>
                  <a:lnTo>
                    <a:pt x="63" y="0"/>
                  </a:ln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BBF26BDB-DDC9-4EC2-9DBA-9E25C04D34C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753475" y="90488"/>
              <a:ext cx="85725" cy="104775"/>
            </a:xfrm>
            <a:custGeom>
              <a:avLst/>
              <a:gdLst>
                <a:gd name="T0" fmla="*/ 48 w 54"/>
                <a:gd name="T1" fmla="*/ 38 h 66"/>
                <a:gd name="T2" fmla="*/ 48 w 54"/>
                <a:gd name="T3" fmla="*/ 38 h 66"/>
                <a:gd name="T4" fmla="*/ 40 w 54"/>
                <a:gd name="T5" fmla="*/ 40 h 66"/>
                <a:gd name="T6" fmla="*/ 30 w 54"/>
                <a:gd name="T7" fmla="*/ 42 h 66"/>
                <a:gd name="T8" fmla="*/ 16 w 54"/>
                <a:gd name="T9" fmla="*/ 42 h 66"/>
                <a:gd name="T10" fmla="*/ 16 w 54"/>
                <a:gd name="T11" fmla="*/ 66 h 66"/>
                <a:gd name="T12" fmla="*/ 0 w 54"/>
                <a:gd name="T13" fmla="*/ 66 h 66"/>
                <a:gd name="T14" fmla="*/ 0 w 54"/>
                <a:gd name="T15" fmla="*/ 0 h 66"/>
                <a:gd name="T16" fmla="*/ 32 w 54"/>
                <a:gd name="T17" fmla="*/ 0 h 66"/>
                <a:gd name="T18" fmla="*/ 32 w 54"/>
                <a:gd name="T19" fmla="*/ 0 h 66"/>
                <a:gd name="T20" fmla="*/ 40 w 54"/>
                <a:gd name="T21" fmla="*/ 2 h 66"/>
                <a:gd name="T22" fmla="*/ 48 w 54"/>
                <a:gd name="T23" fmla="*/ 6 h 66"/>
                <a:gd name="T24" fmla="*/ 48 w 54"/>
                <a:gd name="T25" fmla="*/ 6 h 66"/>
                <a:gd name="T26" fmla="*/ 52 w 54"/>
                <a:gd name="T27" fmla="*/ 12 h 66"/>
                <a:gd name="T28" fmla="*/ 54 w 54"/>
                <a:gd name="T29" fmla="*/ 22 h 66"/>
                <a:gd name="T30" fmla="*/ 54 w 54"/>
                <a:gd name="T31" fmla="*/ 22 h 66"/>
                <a:gd name="T32" fmla="*/ 52 w 54"/>
                <a:gd name="T33" fmla="*/ 30 h 66"/>
                <a:gd name="T34" fmla="*/ 48 w 54"/>
                <a:gd name="T35" fmla="*/ 38 h 66"/>
                <a:gd name="T36" fmla="*/ 48 w 54"/>
                <a:gd name="T37" fmla="*/ 38 h 66"/>
                <a:gd name="T38" fmla="*/ 36 w 54"/>
                <a:gd name="T39" fmla="*/ 14 h 66"/>
                <a:gd name="T40" fmla="*/ 36 w 54"/>
                <a:gd name="T41" fmla="*/ 14 h 66"/>
                <a:gd name="T42" fmla="*/ 34 w 54"/>
                <a:gd name="T43" fmla="*/ 12 h 66"/>
                <a:gd name="T44" fmla="*/ 28 w 54"/>
                <a:gd name="T45" fmla="*/ 12 h 66"/>
                <a:gd name="T46" fmla="*/ 16 w 54"/>
                <a:gd name="T47" fmla="*/ 12 h 66"/>
                <a:gd name="T48" fmla="*/ 16 w 54"/>
                <a:gd name="T49" fmla="*/ 30 h 66"/>
                <a:gd name="T50" fmla="*/ 28 w 54"/>
                <a:gd name="T51" fmla="*/ 30 h 66"/>
                <a:gd name="T52" fmla="*/ 28 w 54"/>
                <a:gd name="T53" fmla="*/ 30 h 66"/>
                <a:gd name="T54" fmla="*/ 34 w 54"/>
                <a:gd name="T55" fmla="*/ 30 h 66"/>
                <a:gd name="T56" fmla="*/ 36 w 54"/>
                <a:gd name="T57" fmla="*/ 28 h 66"/>
                <a:gd name="T58" fmla="*/ 36 w 54"/>
                <a:gd name="T59" fmla="*/ 28 h 66"/>
                <a:gd name="T60" fmla="*/ 38 w 54"/>
                <a:gd name="T61" fmla="*/ 26 h 66"/>
                <a:gd name="T62" fmla="*/ 40 w 54"/>
                <a:gd name="T63" fmla="*/ 22 h 66"/>
                <a:gd name="T64" fmla="*/ 40 w 54"/>
                <a:gd name="T65" fmla="*/ 22 h 66"/>
                <a:gd name="T66" fmla="*/ 38 w 54"/>
                <a:gd name="T67" fmla="*/ 16 h 66"/>
                <a:gd name="T68" fmla="*/ 36 w 54"/>
                <a:gd name="T69" fmla="*/ 14 h 66"/>
                <a:gd name="T70" fmla="*/ 36 w 54"/>
                <a:gd name="T71" fmla="*/ 1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66">
                  <a:moveTo>
                    <a:pt x="48" y="38"/>
                  </a:moveTo>
                  <a:lnTo>
                    <a:pt x="48" y="38"/>
                  </a:lnTo>
                  <a:lnTo>
                    <a:pt x="40" y="40"/>
                  </a:lnTo>
                  <a:lnTo>
                    <a:pt x="30" y="42"/>
                  </a:lnTo>
                  <a:lnTo>
                    <a:pt x="16" y="42"/>
                  </a:lnTo>
                  <a:lnTo>
                    <a:pt x="16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40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22"/>
                  </a:lnTo>
                  <a:lnTo>
                    <a:pt x="54" y="22"/>
                  </a:lnTo>
                  <a:lnTo>
                    <a:pt x="52" y="30"/>
                  </a:lnTo>
                  <a:lnTo>
                    <a:pt x="48" y="38"/>
                  </a:lnTo>
                  <a:lnTo>
                    <a:pt x="48" y="38"/>
                  </a:lnTo>
                  <a:close/>
                  <a:moveTo>
                    <a:pt x="36" y="14"/>
                  </a:moveTo>
                  <a:lnTo>
                    <a:pt x="36" y="14"/>
                  </a:lnTo>
                  <a:lnTo>
                    <a:pt x="34" y="12"/>
                  </a:lnTo>
                  <a:lnTo>
                    <a:pt x="28" y="12"/>
                  </a:lnTo>
                  <a:lnTo>
                    <a:pt x="16" y="12"/>
                  </a:lnTo>
                  <a:lnTo>
                    <a:pt x="16" y="30"/>
                  </a:lnTo>
                  <a:lnTo>
                    <a:pt x="28" y="30"/>
                  </a:lnTo>
                  <a:lnTo>
                    <a:pt x="28" y="30"/>
                  </a:lnTo>
                  <a:lnTo>
                    <a:pt x="34" y="30"/>
                  </a:lnTo>
                  <a:lnTo>
                    <a:pt x="36" y="28"/>
                  </a:lnTo>
                  <a:lnTo>
                    <a:pt x="36" y="28"/>
                  </a:lnTo>
                  <a:lnTo>
                    <a:pt x="38" y="26"/>
                  </a:lnTo>
                  <a:lnTo>
                    <a:pt x="40" y="22"/>
                  </a:lnTo>
                  <a:lnTo>
                    <a:pt x="40" y="22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3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E44F85F7-EA82-428A-8AEC-FB655B8205C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848725" y="90488"/>
              <a:ext cx="22225" cy="104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62590216-0882-411A-B536-1CC925C1E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86825" y="90488"/>
              <a:ext cx="88900" cy="104775"/>
            </a:xfrm>
            <a:custGeom>
              <a:avLst/>
              <a:gdLst>
                <a:gd name="T0" fmla="*/ 0 w 56"/>
                <a:gd name="T1" fmla="*/ 0 h 66"/>
                <a:gd name="T2" fmla="*/ 14 w 56"/>
                <a:gd name="T3" fmla="*/ 0 h 66"/>
                <a:gd name="T4" fmla="*/ 42 w 56"/>
                <a:gd name="T5" fmla="*/ 46 h 66"/>
                <a:gd name="T6" fmla="*/ 42 w 56"/>
                <a:gd name="T7" fmla="*/ 0 h 66"/>
                <a:gd name="T8" fmla="*/ 56 w 56"/>
                <a:gd name="T9" fmla="*/ 0 h 66"/>
                <a:gd name="T10" fmla="*/ 56 w 56"/>
                <a:gd name="T11" fmla="*/ 66 h 66"/>
                <a:gd name="T12" fmla="*/ 42 w 56"/>
                <a:gd name="T13" fmla="*/ 66 h 66"/>
                <a:gd name="T14" fmla="*/ 14 w 56"/>
                <a:gd name="T15" fmla="*/ 20 h 66"/>
                <a:gd name="T16" fmla="*/ 14 w 56"/>
                <a:gd name="T17" fmla="*/ 66 h 66"/>
                <a:gd name="T18" fmla="*/ 0 w 56"/>
                <a:gd name="T19" fmla="*/ 66 h 66"/>
                <a:gd name="T20" fmla="*/ 0 w 5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66">
                  <a:moveTo>
                    <a:pt x="0" y="0"/>
                  </a:moveTo>
                  <a:lnTo>
                    <a:pt x="14" y="0"/>
                  </a:lnTo>
                  <a:lnTo>
                    <a:pt x="42" y="46"/>
                  </a:lnTo>
                  <a:lnTo>
                    <a:pt x="42" y="0"/>
                  </a:lnTo>
                  <a:lnTo>
                    <a:pt x="56" y="0"/>
                  </a:lnTo>
                  <a:lnTo>
                    <a:pt x="56" y="66"/>
                  </a:lnTo>
                  <a:lnTo>
                    <a:pt x="42" y="66"/>
                  </a:lnTo>
                  <a:lnTo>
                    <a:pt x="14" y="20"/>
                  </a:lnTo>
                  <a:lnTo>
                    <a:pt x="14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Freeform 20">
              <a:extLst>
                <a:ext uri="{FF2B5EF4-FFF2-40B4-BE49-F238E27FC236}">
                  <a16:creationId xmlns:a16="http://schemas.microsoft.com/office/drawing/2014/main" id="{1AFFECD5-D40C-4A5D-A11E-5AC1A21F6C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91600" y="90488"/>
              <a:ext cx="85725" cy="104775"/>
            </a:xfrm>
            <a:custGeom>
              <a:avLst/>
              <a:gdLst>
                <a:gd name="T0" fmla="*/ 52 w 54"/>
                <a:gd name="T1" fmla="*/ 12 h 66"/>
                <a:gd name="T2" fmla="*/ 16 w 54"/>
                <a:gd name="T3" fmla="*/ 12 h 66"/>
                <a:gd name="T4" fmla="*/ 16 w 54"/>
                <a:gd name="T5" fmla="*/ 26 h 66"/>
                <a:gd name="T6" fmla="*/ 50 w 54"/>
                <a:gd name="T7" fmla="*/ 26 h 66"/>
                <a:gd name="T8" fmla="*/ 50 w 54"/>
                <a:gd name="T9" fmla="*/ 38 h 66"/>
                <a:gd name="T10" fmla="*/ 16 w 54"/>
                <a:gd name="T11" fmla="*/ 38 h 66"/>
                <a:gd name="T12" fmla="*/ 16 w 54"/>
                <a:gd name="T13" fmla="*/ 54 h 66"/>
                <a:gd name="T14" fmla="*/ 54 w 54"/>
                <a:gd name="T15" fmla="*/ 54 h 66"/>
                <a:gd name="T16" fmla="*/ 54 w 54"/>
                <a:gd name="T17" fmla="*/ 66 h 66"/>
                <a:gd name="T18" fmla="*/ 0 w 54"/>
                <a:gd name="T19" fmla="*/ 66 h 66"/>
                <a:gd name="T20" fmla="*/ 0 w 54"/>
                <a:gd name="T21" fmla="*/ 0 h 66"/>
                <a:gd name="T22" fmla="*/ 52 w 54"/>
                <a:gd name="T23" fmla="*/ 0 h 66"/>
                <a:gd name="T24" fmla="*/ 52 w 54"/>
                <a:gd name="T25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66">
                  <a:moveTo>
                    <a:pt x="52" y="12"/>
                  </a:moveTo>
                  <a:lnTo>
                    <a:pt x="16" y="12"/>
                  </a:lnTo>
                  <a:lnTo>
                    <a:pt x="16" y="26"/>
                  </a:lnTo>
                  <a:lnTo>
                    <a:pt x="50" y="26"/>
                  </a:lnTo>
                  <a:lnTo>
                    <a:pt x="50" y="38"/>
                  </a:lnTo>
                  <a:lnTo>
                    <a:pt x="16" y="38"/>
                  </a:lnTo>
                  <a:lnTo>
                    <a:pt x="16" y="54"/>
                  </a:lnTo>
                  <a:lnTo>
                    <a:pt x="54" y="54"/>
                  </a:lnTo>
                  <a:lnTo>
                    <a:pt x="54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26733590-C06F-47A2-9307-A84E78C160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9313" y="87313"/>
              <a:ext cx="92075" cy="111125"/>
            </a:xfrm>
            <a:custGeom>
              <a:avLst/>
              <a:gdLst>
                <a:gd name="T0" fmla="*/ 14 w 58"/>
                <a:gd name="T1" fmla="*/ 48 h 70"/>
                <a:gd name="T2" fmla="*/ 16 w 58"/>
                <a:gd name="T3" fmla="*/ 54 h 70"/>
                <a:gd name="T4" fmla="*/ 28 w 58"/>
                <a:gd name="T5" fmla="*/ 58 h 70"/>
                <a:gd name="T6" fmla="*/ 38 w 58"/>
                <a:gd name="T7" fmla="*/ 56 h 70"/>
                <a:gd name="T8" fmla="*/ 42 w 58"/>
                <a:gd name="T9" fmla="*/ 54 h 70"/>
                <a:gd name="T10" fmla="*/ 44 w 58"/>
                <a:gd name="T11" fmla="*/ 50 h 70"/>
                <a:gd name="T12" fmla="*/ 40 w 58"/>
                <a:gd name="T13" fmla="*/ 44 h 70"/>
                <a:gd name="T14" fmla="*/ 30 w 58"/>
                <a:gd name="T15" fmla="*/ 42 h 70"/>
                <a:gd name="T16" fmla="*/ 24 w 58"/>
                <a:gd name="T17" fmla="*/ 40 h 70"/>
                <a:gd name="T18" fmla="*/ 8 w 58"/>
                <a:gd name="T19" fmla="*/ 34 h 70"/>
                <a:gd name="T20" fmla="*/ 2 w 58"/>
                <a:gd name="T21" fmla="*/ 30 h 70"/>
                <a:gd name="T22" fmla="*/ 0 w 58"/>
                <a:gd name="T23" fmla="*/ 20 h 70"/>
                <a:gd name="T24" fmla="*/ 8 w 58"/>
                <a:gd name="T25" fmla="*/ 6 h 70"/>
                <a:gd name="T26" fmla="*/ 16 w 58"/>
                <a:gd name="T27" fmla="*/ 2 h 70"/>
                <a:gd name="T28" fmla="*/ 28 w 58"/>
                <a:gd name="T29" fmla="*/ 0 h 70"/>
                <a:gd name="T30" fmla="*/ 48 w 58"/>
                <a:gd name="T31" fmla="*/ 6 h 70"/>
                <a:gd name="T32" fmla="*/ 54 w 58"/>
                <a:gd name="T33" fmla="*/ 12 h 70"/>
                <a:gd name="T34" fmla="*/ 42 w 58"/>
                <a:gd name="T35" fmla="*/ 22 h 70"/>
                <a:gd name="T36" fmla="*/ 40 w 58"/>
                <a:gd name="T37" fmla="*/ 16 h 70"/>
                <a:gd name="T38" fmla="*/ 36 w 58"/>
                <a:gd name="T39" fmla="*/ 14 h 70"/>
                <a:gd name="T40" fmla="*/ 26 w 58"/>
                <a:gd name="T41" fmla="*/ 12 h 70"/>
                <a:gd name="T42" fmla="*/ 18 w 58"/>
                <a:gd name="T43" fmla="*/ 14 h 70"/>
                <a:gd name="T44" fmla="*/ 14 w 58"/>
                <a:gd name="T45" fmla="*/ 16 h 70"/>
                <a:gd name="T46" fmla="*/ 14 w 58"/>
                <a:gd name="T47" fmla="*/ 20 h 70"/>
                <a:gd name="T48" fmla="*/ 18 w 58"/>
                <a:gd name="T49" fmla="*/ 26 h 70"/>
                <a:gd name="T50" fmla="*/ 26 w 58"/>
                <a:gd name="T51" fmla="*/ 28 h 70"/>
                <a:gd name="T52" fmla="*/ 40 w 58"/>
                <a:gd name="T53" fmla="*/ 30 h 70"/>
                <a:gd name="T54" fmla="*/ 52 w 58"/>
                <a:gd name="T55" fmla="*/ 36 h 70"/>
                <a:gd name="T56" fmla="*/ 56 w 58"/>
                <a:gd name="T57" fmla="*/ 40 h 70"/>
                <a:gd name="T58" fmla="*/ 58 w 58"/>
                <a:gd name="T59" fmla="*/ 48 h 70"/>
                <a:gd name="T60" fmla="*/ 50 w 58"/>
                <a:gd name="T61" fmla="*/ 64 h 70"/>
                <a:gd name="T62" fmla="*/ 42 w 58"/>
                <a:gd name="T63" fmla="*/ 68 h 70"/>
                <a:gd name="T64" fmla="*/ 30 w 58"/>
                <a:gd name="T65" fmla="*/ 70 h 70"/>
                <a:gd name="T66" fmla="*/ 8 w 58"/>
                <a:gd name="T67" fmla="*/ 64 h 70"/>
                <a:gd name="T68" fmla="*/ 2 w 58"/>
                <a:gd name="T69" fmla="*/ 56 h 70"/>
                <a:gd name="T70" fmla="*/ 14 w 58"/>
                <a:gd name="T71" fmla="*/ 4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8" h="70">
                  <a:moveTo>
                    <a:pt x="14" y="48"/>
                  </a:moveTo>
                  <a:lnTo>
                    <a:pt x="14" y="48"/>
                  </a:lnTo>
                  <a:lnTo>
                    <a:pt x="16" y="54"/>
                  </a:lnTo>
                  <a:lnTo>
                    <a:pt x="16" y="54"/>
                  </a:lnTo>
                  <a:lnTo>
                    <a:pt x="22" y="58"/>
                  </a:lnTo>
                  <a:lnTo>
                    <a:pt x="28" y="58"/>
                  </a:lnTo>
                  <a:lnTo>
                    <a:pt x="28" y="58"/>
                  </a:lnTo>
                  <a:lnTo>
                    <a:pt x="38" y="56"/>
                  </a:lnTo>
                  <a:lnTo>
                    <a:pt x="38" y="56"/>
                  </a:lnTo>
                  <a:lnTo>
                    <a:pt x="42" y="54"/>
                  </a:lnTo>
                  <a:lnTo>
                    <a:pt x="44" y="50"/>
                  </a:lnTo>
                  <a:lnTo>
                    <a:pt x="44" y="50"/>
                  </a:lnTo>
                  <a:lnTo>
                    <a:pt x="42" y="46"/>
                  </a:lnTo>
                  <a:lnTo>
                    <a:pt x="40" y="44"/>
                  </a:lnTo>
                  <a:lnTo>
                    <a:pt x="40" y="44"/>
                  </a:lnTo>
                  <a:lnTo>
                    <a:pt x="30" y="42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38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2" y="3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8" y="6"/>
                  </a:lnTo>
                  <a:lnTo>
                    <a:pt x="8" y="6"/>
                  </a:lnTo>
                  <a:lnTo>
                    <a:pt x="16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8" y="2"/>
                  </a:lnTo>
                  <a:lnTo>
                    <a:pt x="48" y="6"/>
                  </a:lnTo>
                  <a:lnTo>
                    <a:pt x="48" y="6"/>
                  </a:lnTo>
                  <a:lnTo>
                    <a:pt x="54" y="12"/>
                  </a:lnTo>
                  <a:lnTo>
                    <a:pt x="56" y="22"/>
                  </a:lnTo>
                  <a:lnTo>
                    <a:pt x="42" y="22"/>
                  </a:lnTo>
                  <a:lnTo>
                    <a:pt x="42" y="22"/>
                  </a:lnTo>
                  <a:lnTo>
                    <a:pt x="40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2" y="12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4" y="16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4" y="22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6" y="28"/>
                  </a:lnTo>
                  <a:lnTo>
                    <a:pt x="40" y="30"/>
                  </a:lnTo>
                  <a:lnTo>
                    <a:pt x="40" y="30"/>
                  </a:lnTo>
                  <a:lnTo>
                    <a:pt x="46" y="32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58" y="48"/>
                  </a:lnTo>
                  <a:lnTo>
                    <a:pt x="58" y="48"/>
                  </a:lnTo>
                  <a:lnTo>
                    <a:pt x="56" y="56"/>
                  </a:lnTo>
                  <a:lnTo>
                    <a:pt x="50" y="64"/>
                  </a:lnTo>
                  <a:lnTo>
                    <a:pt x="50" y="64"/>
                  </a:lnTo>
                  <a:lnTo>
                    <a:pt x="42" y="68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16" y="68"/>
                  </a:lnTo>
                  <a:lnTo>
                    <a:pt x="8" y="64"/>
                  </a:lnTo>
                  <a:lnTo>
                    <a:pt x="8" y="64"/>
                  </a:lnTo>
                  <a:lnTo>
                    <a:pt x="2" y="56"/>
                  </a:lnTo>
                  <a:lnTo>
                    <a:pt x="0" y="48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Freeform 22">
              <a:extLst>
                <a:ext uri="{FF2B5EF4-FFF2-40B4-BE49-F238E27FC236}">
                  <a16:creationId xmlns:a16="http://schemas.microsoft.com/office/drawing/2014/main" id="{7532B0CB-5912-43D6-8EEA-838A34B89AB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24838" y="119063"/>
              <a:ext cx="60325" cy="76200"/>
            </a:xfrm>
            <a:custGeom>
              <a:avLst/>
              <a:gdLst>
                <a:gd name="T0" fmla="*/ 0 w 38"/>
                <a:gd name="T1" fmla="*/ 48 h 48"/>
                <a:gd name="T2" fmla="*/ 38 w 38"/>
                <a:gd name="T3" fmla="*/ 48 h 48"/>
                <a:gd name="T4" fmla="*/ 38 w 38"/>
                <a:gd name="T5" fmla="*/ 0 h 48"/>
                <a:gd name="T6" fmla="*/ 0 w 38"/>
                <a:gd name="T7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8">
                  <a:moveTo>
                    <a:pt x="0" y="48"/>
                  </a:moveTo>
                  <a:lnTo>
                    <a:pt x="38" y="48"/>
                  </a:lnTo>
                  <a:lnTo>
                    <a:pt x="38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sz="1662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5E4BD1D-FF6C-4585-B3AE-7D8F45C9C448}"/>
              </a:ext>
            </a:extLst>
          </p:cNvPr>
          <p:cNvGrpSpPr/>
          <p:nvPr userDrawn="1"/>
        </p:nvGrpSpPr>
        <p:grpSpPr>
          <a:xfrm>
            <a:off x="8230574" y="255426"/>
            <a:ext cx="847989" cy="441490"/>
            <a:chOff x="8161550" y="255426"/>
            <a:chExt cx="918655" cy="441490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35218F98-0D25-4281-B404-39C85CB7BB31}"/>
                </a:ext>
              </a:extLst>
            </p:cNvPr>
            <p:cNvSpPr/>
            <p:nvPr/>
          </p:nvSpPr>
          <p:spPr>
            <a:xfrm>
              <a:off x="8175447" y="255426"/>
              <a:ext cx="890870" cy="18466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Alps </a:t>
              </a:r>
              <a:r>
                <a:rPr lang="en-US" altLang="ja-JP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A</a:t>
              </a:r>
              <a:r>
                <a:rPr lang="ja-JP" altLang="en-US" sz="1200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lpine</a:t>
              </a: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05068A01-EEDE-46F3-B358-5128044DD0D6}"/>
                </a:ext>
              </a:extLst>
            </p:cNvPr>
            <p:cNvSpPr/>
            <p:nvPr/>
          </p:nvSpPr>
          <p:spPr>
            <a:xfrm>
              <a:off x="8171102" y="425287"/>
              <a:ext cx="899553" cy="1732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ja-JP" altLang="en-US" sz="1126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Confidential</a:t>
              </a: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8B90A36-82CF-4B10-9CD3-50AFDEAFBC01}"/>
                </a:ext>
              </a:extLst>
            </p:cNvPr>
            <p:cNvSpPr/>
            <p:nvPr/>
          </p:nvSpPr>
          <p:spPr>
            <a:xfrm>
              <a:off x="8161550" y="597530"/>
              <a:ext cx="918655" cy="99386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ja-JP" sz="646" dirty="0">
                  <a:solidFill>
                    <a:srgbClr val="FF3300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for Internal Use Only</a:t>
              </a:r>
              <a:endParaRPr lang="ja-JP" altLang="en-US" sz="646" dirty="0">
                <a:solidFill>
                  <a:srgbClr val="FF33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253F90-A94F-48EA-A82E-FD4D2A97D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/>
                </a:solidFill>
              </a:defRPr>
            </a:lvl1pPr>
          </a:lstStyle>
          <a:p>
            <a:fld id="{59A00DC9-7382-4626-8AB7-0D3DBAE61B37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29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defTabSz="844083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0" indent="0" algn="l" defTabSz="844083" rtl="0" eaLnBrk="1" latinLnBrk="0" hangingPunct="1">
        <a:spcBef>
          <a:spcPct val="20000"/>
        </a:spcBef>
        <a:buFont typeface="Arial" pitchFamily="34" charset="0"/>
        <a:buNone/>
        <a:defRPr kumimoji="1" sz="2215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0" indent="0" algn="l" defTabSz="844083" rtl="0" eaLnBrk="1" latinLnBrk="0" hangingPunct="1">
        <a:spcBef>
          <a:spcPct val="20000"/>
        </a:spcBef>
        <a:buFont typeface="Arial" pitchFamily="34" charset="0"/>
        <a:buNone/>
        <a:defRPr kumimoji="1" sz="1846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0" indent="0" algn="l" defTabSz="844083" rtl="0" eaLnBrk="1" latinLnBrk="0" hangingPunct="1">
        <a:spcBef>
          <a:spcPct val="20000"/>
        </a:spcBef>
        <a:buFont typeface="Arial" pitchFamily="34" charset="0"/>
        <a:buNone/>
        <a:defRPr kumimoji="1" sz="1477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0" indent="0" algn="l" defTabSz="844083" rtl="0" eaLnBrk="1" latinLnBrk="0" hangingPunct="1">
        <a:spcBef>
          <a:spcPct val="20000"/>
        </a:spcBef>
        <a:buFont typeface="Arial" pitchFamily="34" charset="0"/>
        <a:buNone/>
        <a:defRPr kumimoji="1" sz="1292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0" indent="0" algn="l" defTabSz="844083" rtl="0" eaLnBrk="1" latinLnBrk="0" hangingPunct="1">
        <a:spcBef>
          <a:spcPct val="20000"/>
        </a:spcBef>
        <a:buFont typeface="Arial" pitchFamily="34" charset="0"/>
        <a:buNone/>
        <a:defRPr kumimoji="1" sz="1108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227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spcBef>
          <a:spcPct val="20000"/>
        </a:spcBef>
        <a:buFont typeface="Arial" pitchFamily="34" charset="0"/>
        <a:buChar char="•"/>
        <a:defRPr kumimoji="1"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サブタイトル 2">
            <a:extLst>
              <a:ext uri="{FF2B5EF4-FFF2-40B4-BE49-F238E27FC236}">
                <a16:creationId xmlns:a16="http://schemas.microsoft.com/office/drawing/2014/main" id="{5E3586B4-0817-4958-9B65-F4918A632374}"/>
              </a:ext>
            </a:extLst>
          </p:cNvPr>
          <p:cNvSpPr txBox="1">
            <a:spLocks/>
          </p:cNvSpPr>
          <p:nvPr/>
        </p:nvSpPr>
        <p:spPr>
          <a:xfrm>
            <a:off x="7349339" y="4460841"/>
            <a:ext cx="1794661" cy="664689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844083">
              <a:buNone/>
              <a:defRPr/>
            </a:pPr>
            <a:endParaRPr lang="ja-JP" altLang="en-US" sz="1292" b="1" kern="0" dirty="0">
              <a:solidFill>
                <a:prstClr val="black"/>
              </a:solidFill>
            </a:endParaRPr>
          </a:p>
          <a:p>
            <a:pPr marL="0" indent="0" algn="ctr" defTabSz="844083">
              <a:buNone/>
              <a:defRPr/>
            </a:pPr>
            <a:r>
              <a:rPr lang="ja-JP" altLang="en-US" sz="1292" b="1" kern="0" dirty="0">
                <a:solidFill>
                  <a:prstClr val="black"/>
                </a:solidFill>
              </a:rPr>
              <a:t>　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B82E135-F9B0-4783-8C0F-63BED971ACB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86929" y="972067"/>
            <a:ext cx="8570142" cy="422071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85948" tIns="42974" rIns="85948" bIns="42974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5400" b="1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Defective Analysis Report</a:t>
            </a:r>
            <a:endParaRPr lang="en-US" altLang="ja-JP" sz="5400" b="1" baseline="30000" dirty="0">
              <a:latin typeface="Leelawadee" panose="020B0502040204020203" pitchFamily="34" charset="-34"/>
              <a:ea typeface="HGP創英角ｺﾞｼｯｸUB"/>
              <a:cs typeface="Leelawadee" panose="020B0502040204020203" pitchFamily="34" charset="-34"/>
            </a:endParaRPr>
          </a:p>
        </p:txBody>
      </p:sp>
      <p:sp>
        <p:nvSpPr>
          <p:cNvPr id="13" name="AutoShape 26">
            <a:extLst>
              <a:ext uri="{FF2B5EF4-FFF2-40B4-BE49-F238E27FC236}">
                <a16:creationId xmlns:a16="http://schemas.microsoft.com/office/drawing/2014/main" id="{C860B7AF-28B1-42BB-862E-DFD262E4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401" y="1002323"/>
            <a:ext cx="8765199" cy="4021932"/>
          </a:xfrm>
          <a:prstGeom prst="flowChartAlternateProcess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lIns="84390" tIns="42196" rIns="84390" bIns="42196" anchor="ctr"/>
          <a:lstStyle/>
          <a:p>
            <a:endParaRPr lang="th-TH" sz="1662" dirty="0"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5F6499B7-A741-4C98-9968-0E5FF208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29" y="1737619"/>
            <a:ext cx="3831980" cy="1275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2585" dirty="0">
                <a:solidFill>
                  <a:srgbClr val="000000"/>
                </a:solidFill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□ </a:t>
            </a:r>
            <a:r>
              <a:rPr lang="en-US" altLang="ja-JP" sz="2585" dirty="0"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Field Defective </a:t>
            </a:r>
          </a:p>
          <a:p>
            <a:pPr>
              <a:lnSpc>
                <a:spcPct val="40000"/>
              </a:lnSpc>
              <a:spcBef>
                <a:spcPct val="50000"/>
              </a:spcBef>
              <a:defRPr/>
            </a:pPr>
            <a:r>
              <a:rPr lang="en-US" altLang="ja-JP" sz="2585" dirty="0">
                <a:solidFill>
                  <a:srgbClr val="000000"/>
                </a:solidFill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□ </a:t>
            </a:r>
            <a:r>
              <a:rPr lang="en-US" altLang="ja-JP" sz="2585" dirty="0"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0Km Defective</a:t>
            </a: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ja-JP" sz="2585" dirty="0">
                <a:solidFill>
                  <a:srgbClr val="000000"/>
                </a:solidFill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□ </a:t>
            </a:r>
            <a:r>
              <a:rPr lang="en-US" altLang="ja-JP" sz="2585" dirty="0">
                <a:latin typeface="Leelawadee" panose="020B0502040204020203" pitchFamily="34" charset="-34"/>
                <a:ea typeface="HGPSoeiKakugothicUB" pitchFamily="50" charset="-128"/>
                <a:cs typeface="Leelawadee" panose="020B0502040204020203" pitchFamily="34" charset="-34"/>
              </a:rPr>
              <a:t>In House Defect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9BB3A6C-79BB-4DDC-8B3F-5FCBF66E8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733" y="3105856"/>
            <a:ext cx="7734649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2585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Symptom [</a:t>
            </a:r>
            <a:r>
              <a:rPr kumimoji="1" lang="en-US" sz="2800" dirty="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Rear camera not work</a:t>
            </a:r>
            <a:r>
              <a:rPr lang="en-US" altLang="ja-JP" sz="2585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]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10C2A4C-D769-40C7-B113-BB32FBD2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18" y="3806833"/>
            <a:ext cx="8205168" cy="120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9969" bIns="109662">
            <a:spAutoFit/>
          </a:bodyPr>
          <a:lstStyle/>
          <a:p>
            <a:pPr marL="457200" indent="-457200" eaLnBrk="0" hangingPunc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sz="2585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Part Number		     : </a:t>
            </a:r>
            <a:r>
              <a:rPr lang="en-US" altLang="en-US" sz="2585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RH00488A01</a:t>
            </a:r>
            <a:endParaRPr lang="en-US" altLang="ja-JP" sz="2585" dirty="0">
              <a:latin typeface="Leelawadee" panose="020B0502040204020203" pitchFamily="34" charset="-34"/>
              <a:ea typeface="HGP創英角ｺﾞｼｯｸUB"/>
              <a:cs typeface="Leelawadee" panose="020B0502040204020203" pitchFamily="34" charset="-34"/>
            </a:endParaRPr>
          </a:p>
          <a:p>
            <a:pPr marL="457200" indent="-457200" eaLnBrk="0" hangingPunct="0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ja-JP" sz="2585" dirty="0">
                <a:latin typeface="Leelawadee" panose="020B0502040204020203" pitchFamily="34" charset="-34"/>
                <a:ea typeface="HGP創英角ｺﾞｼｯｸUB"/>
                <a:cs typeface="Leelawadee" panose="020B0502040204020203" pitchFamily="34" charset="-34"/>
              </a:rPr>
              <a:t>Alpine Model          	: G11 Honda Model</a:t>
            </a:r>
            <a:endParaRPr lang="en-US" altLang="ja-JP" sz="2585" b="1" dirty="0">
              <a:latin typeface="Leelawadee" panose="020B0502040204020203" pitchFamily="34" charset="-34"/>
              <a:ea typeface="HGP創英角ｺﾞｼｯｸUB"/>
              <a:cs typeface="Leelawadee" panose="020B0502040204020203" pitchFamily="34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7F065-55D4-4C84-80A3-F08E6E56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6" y="2174979"/>
            <a:ext cx="383414" cy="294934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96D33DDA-F63B-4B69-9A9F-54DC255AFC9B}"/>
              </a:ext>
            </a:extLst>
          </p:cNvPr>
          <p:cNvSpPr txBox="1">
            <a:spLocks/>
          </p:cNvSpPr>
          <p:nvPr/>
        </p:nvSpPr>
        <p:spPr bwMode="gray">
          <a:xfrm>
            <a:off x="-299479" y="188059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400" b="1" dirty="0">
                <a:solidFill>
                  <a:schemeClr val="bg1"/>
                </a:solidFill>
                <a:latin typeface="Meiryo UI" pitchFamily="34" charset="-128"/>
                <a:cs typeface="Meiryo UI" pitchFamily="34" charset="-128"/>
              </a:rPr>
              <a:t>-1-</a:t>
            </a:r>
          </a:p>
        </p:txBody>
      </p:sp>
    </p:spTree>
    <p:extLst>
      <p:ext uri="{BB962C8B-B14F-4D97-AF65-F5344CB8AC3E}">
        <p14:creationId xmlns:p14="http://schemas.microsoft.com/office/powerpoint/2010/main" val="168451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51121A-4944-445D-9478-32854DCB378D}"/>
              </a:ext>
            </a:extLst>
          </p:cNvPr>
          <p:cNvSpPr txBox="1"/>
          <p:nvPr/>
        </p:nvSpPr>
        <p:spPr>
          <a:xfrm>
            <a:off x="35694" y="234488"/>
            <a:ext cx="30168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A2A95-C8D1-4A5B-9EDF-51FCB8AA106C}" type="slidenum">
              <a:rPr kumimoji="1" lang="en-US" sz="147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sz="14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3A6359-16E7-AABE-743B-2CC910FB894A}"/>
              </a:ext>
            </a:extLst>
          </p:cNvPr>
          <p:cNvSpPr txBox="1"/>
          <p:nvPr/>
        </p:nvSpPr>
        <p:spPr>
          <a:xfrm>
            <a:off x="555431" y="154144"/>
            <a:ext cx="683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Daily of production 20-Nov-23 (Line G11 Model) </a:t>
            </a:r>
          </a:p>
        </p:txBody>
      </p:sp>
      <p:pic>
        <p:nvPicPr>
          <p:cNvPr id="17" name="Picture 16" descr="A black rectangular object with a lid open&#10;&#10;Description automatically generated with medium confidence">
            <a:extLst>
              <a:ext uri="{FF2B5EF4-FFF2-40B4-BE49-F238E27FC236}">
                <a16:creationId xmlns:a16="http://schemas.microsoft.com/office/drawing/2014/main" id="{06ADA0BC-CA24-608A-D480-ACE78C04E4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43361"/>
          <a:stretch/>
        </p:blipFill>
        <p:spPr>
          <a:xfrm>
            <a:off x="267661" y="914399"/>
            <a:ext cx="8772413" cy="5353879"/>
          </a:xfrm>
          <a:prstGeom prst="rect">
            <a:avLst/>
          </a:prstGeom>
        </p:spPr>
      </p:pic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6362A91A-EEDC-B900-4934-A08DA0E6DAF4}"/>
              </a:ext>
            </a:extLst>
          </p:cNvPr>
          <p:cNvSpPr/>
          <p:nvPr/>
        </p:nvSpPr>
        <p:spPr>
          <a:xfrm>
            <a:off x="551488" y="3760666"/>
            <a:ext cx="1015068" cy="763037"/>
          </a:xfrm>
          <a:prstGeom prst="irregularSeal2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320E53BA-922D-A999-0A92-D779BD76A1A1}"/>
              </a:ext>
            </a:extLst>
          </p:cNvPr>
          <p:cNvSpPr/>
          <p:nvPr/>
        </p:nvSpPr>
        <p:spPr>
          <a:xfrm>
            <a:off x="7874523" y="3737475"/>
            <a:ext cx="1015068" cy="763037"/>
          </a:xfrm>
          <a:prstGeom prst="irregularSeal2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6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I9470115\AppData\Local\Temp\notes3E07D0\CorporateLogo+Message_Negative_InWhiteRelief150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1712" y="2710962"/>
            <a:ext cx="6960577" cy="143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C:\Users\I9470115\AppData\Local\Temp\notes3E07D0\CorporateLogo+Message_Negative_InWhiteRelief150R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2389" y="2851638"/>
            <a:ext cx="6960577" cy="1436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22C6B7-2A0F-4B3D-98C8-E2707747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4A9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/>
            <a:endParaRPr lang="ja-JP" altLang="en-US" sz="2215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4C2BE-B223-42C0-BAC1-39D249F8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47" y="2830780"/>
            <a:ext cx="7380218" cy="8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5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>
            <a:extLst>
              <a:ext uri="{FF2B5EF4-FFF2-40B4-BE49-F238E27FC236}">
                <a16:creationId xmlns:a16="http://schemas.microsoft.com/office/drawing/2014/main" id="{CC3A0DE3-F26C-42E8-B299-E96507D8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18" y="109205"/>
            <a:ext cx="4756005" cy="5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Detail picture part   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920E851-AACC-42D6-811D-5A6593D4A78F}"/>
              </a:ext>
            </a:extLst>
          </p:cNvPr>
          <p:cNvSpPr txBox="1">
            <a:spLocks/>
          </p:cNvSpPr>
          <p:nvPr/>
        </p:nvSpPr>
        <p:spPr bwMode="gray">
          <a:xfrm>
            <a:off x="-299479" y="188059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400" b="1" dirty="0">
                <a:solidFill>
                  <a:schemeClr val="bg1"/>
                </a:solidFill>
                <a:latin typeface="Meiryo UI" pitchFamily="34" charset="-128"/>
                <a:cs typeface="Meiryo UI" pitchFamily="34" charset="-128"/>
              </a:rPr>
              <a:t>-2-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9FD3D-FCFD-2E7B-F4C6-A57E6D36871F}"/>
              </a:ext>
            </a:extLst>
          </p:cNvPr>
          <p:cNvSpPr/>
          <p:nvPr/>
        </p:nvSpPr>
        <p:spPr>
          <a:xfrm>
            <a:off x="333994" y="5930029"/>
            <a:ext cx="8939486" cy="667323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1" i="0" u="sng" strike="noStrike" kern="0" cap="none" spc="0" normalizeH="0" baseline="0" noProof="0" dirty="0">
                <a:ln>
                  <a:noFill/>
                </a:ln>
                <a:solidFill>
                  <a:srgbClr val="004DA0"/>
                </a:solidFill>
                <a:effectLst/>
                <a:uLnTx/>
                <a:uFillTx/>
                <a:latin typeface="Calibri" panose="020F0502020204030204" pitchFamily="34" charset="0"/>
                <a:ea typeface="メイリオ"/>
                <a:cs typeface="+mn-cs"/>
              </a:rPr>
              <a:t>Result </a:t>
            </a:r>
            <a:r>
              <a:rPr kumimoji="1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4DA0"/>
                </a:solidFill>
                <a:effectLst/>
                <a:uLnTx/>
                <a:uFillTx/>
                <a:latin typeface="Calibri" panose="020F0502020204030204" pitchFamily="34" charset="0"/>
                <a:ea typeface="メイリオ"/>
                <a:cs typeface="+mn-cs"/>
              </a:rPr>
              <a:t>:- </a:t>
            </a: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DA0"/>
                </a:solidFill>
                <a:effectLst/>
                <a:uLnTx/>
                <a:uFillTx/>
                <a:latin typeface="Calibri" panose="020F0502020204030204" pitchFamily="34" charset="0"/>
                <a:ea typeface="メイリオ"/>
                <a:cs typeface="+mn-cs"/>
              </a:rPr>
              <a:t>The unit is rejected due to the Rear camera mode is not activating.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4DA0"/>
                </a:solidFill>
                <a:effectLst/>
                <a:uLnTx/>
                <a:uFillTx/>
                <a:latin typeface="Calibri" panose="020F0502020204030204" pitchFamily="34" charset="0"/>
                <a:ea typeface="メイリオ"/>
                <a:cs typeface="+mn-cs"/>
              </a:rPr>
              <a:t>Please note that we have checked both the units in same jig.</a:t>
            </a:r>
          </a:p>
        </p:txBody>
      </p:sp>
      <p:sp>
        <p:nvSpPr>
          <p:cNvPr id="5" name="TextBox 24">
            <a:extLst>
              <a:ext uri="{FF2B5EF4-FFF2-40B4-BE49-F238E27FC236}">
                <a16:creationId xmlns:a16="http://schemas.microsoft.com/office/drawing/2014/main" id="{8E1CD94F-5C52-61D6-7433-0B4803B1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65" y="864766"/>
            <a:ext cx="92320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342900" indent="-342900" defTabSz="914400">
              <a:buFontTx/>
              <a:buAutoNum type="arabicPeriod"/>
            </a:pPr>
            <a:r>
              <a:rPr lang="en-US" altLang="th-TH" sz="16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Unit turning on and displaying animation video.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th-TH" sz="16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Sound is coming from speaker and other functions are working ok.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th-TH" sz="16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Hard key and touch is working ok.</a:t>
            </a:r>
          </a:p>
          <a:p>
            <a:pPr marL="342900" indent="-342900" defTabSz="914400">
              <a:buFontTx/>
              <a:buAutoNum type="arabicPeriod"/>
            </a:pPr>
            <a:r>
              <a:rPr lang="en-US" altLang="th-TH" sz="1600" b="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Rear camera mode is not activating.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A5F4EEF-93C7-6F84-2B01-DB1050CFA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76360" y="21205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kumimoji="1" lang="en-IN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9B9688C5-EFBE-C2DF-3EAC-CD43B9D31F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8760" y="227297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kumimoji="1" lang="en-IN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1D570-F6DB-7C46-DDA3-FC11BF2520C2}"/>
              </a:ext>
            </a:extLst>
          </p:cNvPr>
          <p:cNvSpPr txBox="1"/>
          <p:nvPr/>
        </p:nvSpPr>
        <p:spPr>
          <a:xfrm>
            <a:off x="3866009" y="2079885"/>
            <a:ext cx="1543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3333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NG unit’s details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9FA606-41E9-9E0E-4901-7114B3D5F590}"/>
              </a:ext>
            </a:extLst>
          </p:cNvPr>
          <p:cNvSpPr/>
          <p:nvPr/>
        </p:nvSpPr>
        <p:spPr>
          <a:xfrm>
            <a:off x="377817" y="2128391"/>
            <a:ext cx="8682293" cy="163650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89D1D-9659-D587-56D2-29DAA804E9BC}"/>
              </a:ext>
            </a:extLst>
          </p:cNvPr>
          <p:cNvSpPr/>
          <p:nvPr/>
        </p:nvSpPr>
        <p:spPr>
          <a:xfrm>
            <a:off x="377817" y="4210795"/>
            <a:ext cx="8615181" cy="1628917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pic>
        <p:nvPicPr>
          <p:cNvPr id="13" name="Picture 12" descr="A screen with a display on it&#10;&#10;Description automatically generated">
            <a:extLst>
              <a:ext uri="{FF2B5EF4-FFF2-40B4-BE49-F238E27FC236}">
                <a16:creationId xmlns:a16="http://schemas.microsoft.com/office/drawing/2014/main" id="{3AF238AF-E28F-B00F-6480-435C61C86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26" y="2390990"/>
            <a:ext cx="1672046" cy="1254034"/>
          </a:xfrm>
          <a:prstGeom prst="rect">
            <a:avLst/>
          </a:prstGeom>
        </p:spPr>
      </p:pic>
      <p:pic>
        <p:nvPicPr>
          <p:cNvPr id="14" name="Picture 13" descr="A screen shot of a computer&#10;&#10;Description automatically generated">
            <a:extLst>
              <a:ext uri="{FF2B5EF4-FFF2-40B4-BE49-F238E27FC236}">
                <a16:creationId xmlns:a16="http://schemas.microsoft.com/office/drawing/2014/main" id="{147D8833-438F-046F-F16C-8441D1941A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17" y="2390990"/>
            <a:ext cx="1672046" cy="12540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35AC53-CFE6-A721-A345-822C7FC31493}"/>
              </a:ext>
            </a:extLst>
          </p:cNvPr>
          <p:cNvSpPr txBox="1"/>
          <p:nvPr/>
        </p:nvSpPr>
        <p:spPr>
          <a:xfrm>
            <a:off x="1208584" y="2060848"/>
            <a:ext cx="1699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FF0000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Rear camera :- 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A2FAD9-EB0F-7D7E-6D57-A009FDF63064}"/>
              </a:ext>
            </a:extLst>
          </p:cNvPr>
          <p:cNvSpPr txBox="1"/>
          <p:nvPr/>
        </p:nvSpPr>
        <p:spPr>
          <a:xfrm>
            <a:off x="6537176" y="2101839"/>
            <a:ext cx="1556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3333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LW camera :- OK</a:t>
            </a:r>
          </a:p>
        </p:txBody>
      </p:sp>
      <p:pic>
        <p:nvPicPr>
          <p:cNvPr id="18" name="Picture 17" descr="A screen shot of a television&#10;&#10;Description automatically generated">
            <a:extLst>
              <a:ext uri="{FF2B5EF4-FFF2-40B4-BE49-F238E27FC236}">
                <a16:creationId xmlns:a16="http://schemas.microsoft.com/office/drawing/2014/main" id="{669C0137-F0F8-A39A-C357-33FFB665775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581" y="4479222"/>
            <a:ext cx="1672046" cy="1254034"/>
          </a:xfrm>
          <a:prstGeom prst="rect">
            <a:avLst/>
          </a:prstGeom>
        </p:spPr>
      </p:pic>
      <p:pic>
        <p:nvPicPr>
          <p:cNvPr id="20" name="Picture 19" descr="A screen shot of a television&#10;&#10;Description automatically generated">
            <a:extLst>
              <a:ext uri="{FF2B5EF4-FFF2-40B4-BE49-F238E27FC236}">
                <a16:creationId xmlns:a16="http://schemas.microsoft.com/office/drawing/2014/main" id="{832E33BF-239F-031F-A452-314605ED72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26" y="4479222"/>
            <a:ext cx="1672046" cy="125403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86ABA7-6380-4CFF-B00A-55ADB7A070A4}"/>
              </a:ext>
            </a:extLst>
          </p:cNvPr>
          <p:cNvSpPr txBox="1"/>
          <p:nvPr/>
        </p:nvSpPr>
        <p:spPr>
          <a:xfrm>
            <a:off x="1208584" y="4169804"/>
            <a:ext cx="1633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3333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Rear camera :-OK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E30EDE-875E-DA10-1BCB-CA3148CAA8E0}"/>
              </a:ext>
            </a:extLst>
          </p:cNvPr>
          <p:cNvSpPr txBox="1"/>
          <p:nvPr/>
        </p:nvSpPr>
        <p:spPr>
          <a:xfrm>
            <a:off x="6636652" y="4210795"/>
            <a:ext cx="1556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3333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LW camera :- OK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432F8-BC9A-8B68-D689-75298A4550B4}"/>
              </a:ext>
            </a:extLst>
          </p:cNvPr>
          <p:cNvSpPr txBox="1"/>
          <p:nvPr/>
        </p:nvSpPr>
        <p:spPr>
          <a:xfrm>
            <a:off x="3927857" y="4186967"/>
            <a:ext cx="1523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en-US" sz="1600" dirty="0">
                <a:solidFill>
                  <a:srgbClr val="3333FF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OK unit’s details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F6554D-67F6-47CB-9170-83E16588729C}"/>
              </a:ext>
            </a:extLst>
          </p:cNvPr>
          <p:cNvCxnSpPr>
            <a:cxnSpLocks/>
          </p:cNvCxnSpPr>
          <p:nvPr/>
        </p:nvCxnSpPr>
        <p:spPr>
          <a:xfrm>
            <a:off x="2908152" y="3018007"/>
            <a:ext cx="3525608" cy="0"/>
          </a:xfrm>
          <a:prstGeom prst="straightConnector1">
            <a:avLst/>
          </a:prstGeom>
          <a:noFill/>
          <a:ln w="19050" cap="flat" cmpd="sng" algn="ctr">
            <a:solidFill>
              <a:srgbClr val="004DA0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26" name="Picture 25" descr="A screen with a display&#10;&#10;Description automatically generated with medium confidence">
            <a:extLst>
              <a:ext uri="{FF2B5EF4-FFF2-40B4-BE49-F238E27FC236}">
                <a16:creationId xmlns:a16="http://schemas.microsoft.com/office/drawing/2014/main" id="{8D3D54CC-3B58-060D-0444-21D0E239D6E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680" y="2390990"/>
            <a:ext cx="1672046" cy="12540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7D62EB-63D3-E5BA-551D-F185C165327A}"/>
              </a:ext>
            </a:extLst>
          </p:cNvPr>
          <p:cNvCxnSpPr>
            <a:cxnSpLocks/>
          </p:cNvCxnSpPr>
          <p:nvPr/>
        </p:nvCxnSpPr>
        <p:spPr>
          <a:xfrm>
            <a:off x="2898772" y="5106239"/>
            <a:ext cx="3657600" cy="0"/>
          </a:xfrm>
          <a:prstGeom prst="straightConnector1">
            <a:avLst/>
          </a:prstGeom>
          <a:noFill/>
          <a:ln w="19050" cap="flat" cmpd="sng" algn="ctr">
            <a:solidFill>
              <a:srgbClr val="004DA0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pic>
        <p:nvPicPr>
          <p:cNvPr id="28" name="Picture 27" descr="A screen with a screen showing the radio&#10;&#10;Description automatically generated with medium confidence">
            <a:extLst>
              <a:ext uri="{FF2B5EF4-FFF2-40B4-BE49-F238E27FC236}">
                <a16:creationId xmlns:a16="http://schemas.microsoft.com/office/drawing/2014/main" id="{8C5630BB-D39A-2CFA-5CD6-38BEBD85B3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107" y="4479222"/>
            <a:ext cx="1672046" cy="1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0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7">
            <a:extLst>
              <a:ext uri="{FF2B5EF4-FFF2-40B4-BE49-F238E27FC236}">
                <a16:creationId xmlns:a16="http://schemas.microsoft.com/office/drawing/2014/main" id="{CC3A0DE3-F26C-42E8-B299-E96507D83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18" y="109205"/>
            <a:ext cx="4756005" cy="54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defTabSz="776288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Detail History Product.</a:t>
            </a:r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920E851-AACC-42D6-811D-5A6593D4A78F}"/>
              </a:ext>
            </a:extLst>
          </p:cNvPr>
          <p:cNvSpPr txBox="1">
            <a:spLocks/>
          </p:cNvSpPr>
          <p:nvPr/>
        </p:nvSpPr>
        <p:spPr bwMode="gray">
          <a:xfrm>
            <a:off x="-299479" y="188059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400" b="1" dirty="0">
                <a:solidFill>
                  <a:schemeClr val="bg1"/>
                </a:solidFill>
                <a:latin typeface="Meiryo UI" pitchFamily="34" charset="-128"/>
                <a:cs typeface="Meiryo UI" pitchFamily="34" charset="-128"/>
              </a:rPr>
              <a:t>-2-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0A7419-74FC-82B0-9F11-2921E6E55A2E}"/>
              </a:ext>
            </a:extLst>
          </p:cNvPr>
          <p:cNvSpPr/>
          <p:nvPr/>
        </p:nvSpPr>
        <p:spPr>
          <a:xfrm>
            <a:off x="80209" y="836797"/>
            <a:ext cx="8854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kumimoji="1" lang="en-US" dirty="0">
                <a:solidFill>
                  <a:prstClr val="black"/>
                </a:solidFill>
                <a:latin typeface="Calibri" pitchFamily="34" charset="0"/>
                <a:ea typeface="メイリオ"/>
                <a:cs typeface="Calibri" pitchFamily="34" charset="0"/>
              </a:rPr>
              <a:t>Rear camera mode is not activating.</a:t>
            </a:r>
          </a:p>
          <a:p>
            <a:pPr defTabSz="914400"/>
            <a:r>
              <a:rPr kumimoji="1" lang="en-US" dirty="0">
                <a:solidFill>
                  <a:prstClr val="black"/>
                </a:solidFill>
                <a:latin typeface="Calibri" pitchFamily="34" charset="0"/>
                <a:ea typeface="メイリオ"/>
                <a:cs typeface="Calibri" pitchFamily="34" charset="0"/>
              </a:rPr>
              <a:t>Unit turn on and displaying the animation video and sound coming from speaker </a:t>
            </a:r>
          </a:p>
          <a:p>
            <a:pPr defTabSz="914400"/>
            <a:r>
              <a:rPr kumimoji="1" lang="en-US" dirty="0">
                <a:solidFill>
                  <a:prstClr val="black"/>
                </a:solidFill>
                <a:latin typeface="Calibri" pitchFamily="34" charset="0"/>
                <a:ea typeface="メイリオ"/>
                <a:cs typeface="Calibri" pitchFamily="34" charset="0"/>
              </a:rPr>
              <a:t>but the activation of the rear camera mode is not occurring.</a:t>
            </a:r>
          </a:p>
          <a:p>
            <a:pPr defTabSz="914400"/>
            <a:r>
              <a:rPr kumimoji="1" lang="en-US" b="1" u="sng" dirty="0">
                <a:solidFill>
                  <a:srgbClr val="FF0000"/>
                </a:solidFill>
                <a:latin typeface="Calibri" pitchFamily="34" charset="0"/>
                <a:ea typeface="メイリオ"/>
                <a:cs typeface="Calibri" pitchFamily="34" charset="0"/>
              </a:rPr>
              <a:t>Serial : DJD27005896</a:t>
            </a:r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F6E433A3-B57A-F193-1790-4D10961E93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2737" y="282945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kumimoji="1" lang="en-IN">
              <a:solidFill>
                <a:prstClr val="black"/>
              </a:solidFill>
              <a:latin typeface="メイリオ"/>
              <a:ea typeface="メイリオ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7474D6-BC50-8221-B797-ABFAC6362B59}"/>
              </a:ext>
            </a:extLst>
          </p:cNvPr>
          <p:cNvCxnSpPr>
            <a:cxnSpLocks/>
          </p:cNvCxnSpPr>
          <p:nvPr/>
        </p:nvCxnSpPr>
        <p:spPr>
          <a:xfrm>
            <a:off x="2576736" y="4509120"/>
            <a:ext cx="0" cy="54100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pic>
        <p:nvPicPr>
          <p:cNvPr id="32" name="Picture 31" descr="A black and white electronic device&#10;&#10;Description automatically generated">
            <a:extLst>
              <a:ext uri="{FF2B5EF4-FFF2-40B4-BE49-F238E27FC236}">
                <a16:creationId xmlns:a16="http://schemas.microsoft.com/office/drawing/2014/main" id="{7B245C32-907A-91D4-6835-A07C25C4DF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11807" b="13516"/>
          <a:stretch/>
        </p:blipFill>
        <p:spPr>
          <a:xfrm rot="10800000">
            <a:off x="589856" y="2105770"/>
            <a:ext cx="4152709" cy="2362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A99AE24-E199-8816-FC04-42A64138A35B}"/>
              </a:ext>
            </a:extLst>
          </p:cNvPr>
          <p:cNvSpPr/>
          <p:nvPr/>
        </p:nvSpPr>
        <p:spPr>
          <a:xfrm>
            <a:off x="1712640" y="2276872"/>
            <a:ext cx="1296144" cy="11620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326B2C-7700-B39F-5F16-73F1AFD2038A}"/>
              </a:ext>
            </a:extLst>
          </p:cNvPr>
          <p:cNvSpPr/>
          <p:nvPr/>
        </p:nvSpPr>
        <p:spPr>
          <a:xfrm>
            <a:off x="560512" y="3902818"/>
            <a:ext cx="4152709" cy="60630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2875A4-8924-05B1-EBF4-F951C87A6B70}"/>
              </a:ext>
            </a:extLst>
          </p:cNvPr>
          <p:cNvCxnSpPr>
            <a:cxnSpLocks/>
          </p:cNvCxnSpPr>
          <p:nvPr/>
        </p:nvCxnSpPr>
        <p:spPr>
          <a:xfrm>
            <a:off x="3008784" y="2852936"/>
            <a:ext cx="2120369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pic>
        <p:nvPicPr>
          <p:cNvPr id="36" name="Picture 35" descr="A label on a device&#10;&#10;Description automatically generated">
            <a:extLst>
              <a:ext uri="{FF2B5EF4-FFF2-40B4-BE49-F238E27FC236}">
                <a16:creationId xmlns:a16="http://schemas.microsoft.com/office/drawing/2014/main" id="{63A9F872-66F7-D530-BC2B-67C2BAF03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23754" r="35205" b="16859"/>
          <a:stretch/>
        </p:blipFill>
        <p:spPr>
          <a:xfrm rot="5400000">
            <a:off x="4767097" y="2486851"/>
            <a:ext cx="2929620" cy="2232248"/>
          </a:xfrm>
          <a:prstGeom prst="rect">
            <a:avLst/>
          </a:prstGeom>
        </p:spPr>
      </p:pic>
      <p:pic>
        <p:nvPicPr>
          <p:cNvPr id="37" name="Picture 36" descr="A close-up of a tablet&#10;&#10;Description automatically generated">
            <a:extLst>
              <a:ext uri="{FF2B5EF4-FFF2-40B4-BE49-F238E27FC236}">
                <a16:creationId xmlns:a16="http://schemas.microsoft.com/office/drawing/2014/main" id="{FC371477-45A4-E117-C573-FB1F2B2C2C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16046" r="6418" b="12637"/>
          <a:stretch/>
        </p:blipFill>
        <p:spPr>
          <a:xfrm>
            <a:off x="1430283" y="5081849"/>
            <a:ext cx="2292906" cy="13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角丸四角形 170">
            <a:extLst>
              <a:ext uri="{FF2B5EF4-FFF2-40B4-BE49-F238E27FC236}">
                <a16:creationId xmlns:a16="http://schemas.microsoft.com/office/drawing/2014/main" id="{AE32DF77-5F3F-477E-BD6F-D6CFFED45296}"/>
              </a:ext>
            </a:extLst>
          </p:cNvPr>
          <p:cNvSpPr/>
          <p:nvPr/>
        </p:nvSpPr>
        <p:spPr bwMode="auto">
          <a:xfrm>
            <a:off x="6085387" y="3089265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Manual insert</a:t>
            </a:r>
          </a:p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BF10471A-30EB-4E92-8538-0A8C5209F186}"/>
              </a:ext>
            </a:extLst>
          </p:cNvPr>
          <p:cNvSpPr txBox="1">
            <a:spLocks/>
          </p:cNvSpPr>
          <p:nvPr/>
        </p:nvSpPr>
        <p:spPr>
          <a:xfrm>
            <a:off x="583866" y="45744"/>
            <a:ext cx="8368812" cy="539792"/>
          </a:xfrm>
          <a:prstGeom prst="rect">
            <a:avLst/>
          </a:prstGeom>
        </p:spPr>
        <p:txBody>
          <a:bodyPr vert="horz" lIns="84406" tIns="42203" rIns="84406" bIns="42203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sz="2954" dirty="0">
                <a:latin typeface="Meiryo UI" panose="020B0604030504040204" pitchFamily="34" charset="-128"/>
                <a:ea typeface="Meiryo UI" panose="020B0604030504040204" pitchFamily="34" charset="-128"/>
              </a:rPr>
              <a:t>①-1  </a:t>
            </a:r>
            <a:r>
              <a:rPr lang="en-US" sz="2954" dirty="0"/>
              <a:t>Situation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4CB861DF-9D9F-4093-9CEA-E0AFA112B974}"/>
              </a:ext>
            </a:extLst>
          </p:cNvPr>
          <p:cNvSpPr txBox="1">
            <a:spLocks/>
          </p:cNvSpPr>
          <p:nvPr/>
        </p:nvSpPr>
        <p:spPr bwMode="gray">
          <a:xfrm>
            <a:off x="-299479" y="188059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ja-JP" sz="2400" b="1" dirty="0">
                <a:solidFill>
                  <a:schemeClr val="bg1"/>
                </a:solidFill>
                <a:latin typeface="Meiryo UI" pitchFamily="34" charset="-128"/>
                <a:cs typeface="Meiryo UI" pitchFamily="34" charset="-128"/>
              </a:rPr>
              <a:t>-3-</a:t>
            </a:r>
          </a:p>
        </p:txBody>
      </p:sp>
      <p:sp>
        <p:nvSpPr>
          <p:cNvPr id="8" name="角丸四角形 318">
            <a:extLst>
              <a:ext uri="{FF2B5EF4-FFF2-40B4-BE49-F238E27FC236}">
                <a16:creationId xmlns:a16="http://schemas.microsoft.com/office/drawing/2014/main" id="{EB11A453-2F8D-4D1A-BB39-63925500DF0F}"/>
              </a:ext>
            </a:extLst>
          </p:cNvPr>
          <p:cNvSpPr/>
          <p:nvPr/>
        </p:nvSpPr>
        <p:spPr bwMode="auto">
          <a:xfrm>
            <a:off x="2566988" y="1182481"/>
            <a:ext cx="6015035" cy="1163844"/>
          </a:xfrm>
          <a:prstGeom prst="roundRect">
            <a:avLst/>
          </a:prstGeom>
          <a:solidFill>
            <a:srgbClr val="FFFF00"/>
          </a:solidFill>
          <a:ln>
            <a:solidFill>
              <a:srgbClr val="FF0000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2400" b="0" dirty="0">
                <a:solidFill>
                  <a:srgbClr val="FF0000"/>
                </a:solidFill>
                <a:latin typeface="HG丸ｺﾞｼｯｸM-PRO" pitchFamily="50" charset="-128"/>
                <a:ea typeface="HG丸ｺﾞｼｯｸM-PRO" pitchFamily="50" charset="-128"/>
              </a:rPr>
              <a:t>Timeline status product NG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5FEED4EE-08F9-446D-AF17-FF19B668D4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98174" y="22812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41">
            <a:extLst>
              <a:ext uri="{FF2B5EF4-FFF2-40B4-BE49-F238E27FC236}">
                <a16:creationId xmlns:a16="http://schemas.microsoft.com/office/drawing/2014/main" id="{A046BF3C-84DD-4A60-9379-B7F068011FB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073275" y="2470150"/>
            <a:ext cx="5608638" cy="0"/>
          </a:xfrm>
          <a:prstGeom prst="line">
            <a:avLst/>
          </a:pr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Line 42">
            <a:extLst>
              <a:ext uri="{FF2B5EF4-FFF2-40B4-BE49-F238E27FC236}">
                <a16:creationId xmlns:a16="http://schemas.microsoft.com/office/drawing/2014/main" id="{AC08376F-E62A-4C7B-98F3-759FD2EC513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131652" y="3972753"/>
            <a:ext cx="6515335" cy="0"/>
          </a:xfrm>
          <a:prstGeom prst="line">
            <a:avLst/>
          </a:pr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Line 43">
            <a:extLst>
              <a:ext uri="{FF2B5EF4-FFF2-40B4-BE49-F238E27FC236}">
                <a16:creationId xmlns:a16="http://schemas.microsoft.com/office/drawing/2014/main" id="{99E9491C-D6FF-40EA-B679-A9B921069D3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962357" y="5661645"/>
            <a:ext cx="6719556" cy="0"/>
          </a:xfrm>
          <a:prstGeom prst="line">
            <a:avLst/>
          </a:pr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3" name="Arc 46">
            <a:extLst>
              <a:ext uri="{FF2B5EF4-FFF2-40B4-BE49-F238E27FC236}">
                <a16:creationId xmlns:a16="http://schemas.microsoft.com/office/drawing/2014/main" id="{BE52E539-E3CB-484B-9B18-CC2A7EE59536}"/>
              </a:ext>
            </a:extLst>
          </p:cNvPr>
          <p:cNvSpPr>
            <a:spLocks noChangeAspect="1"/>
          </p:cNvSpPr>
          <p:nvPr/>
        </p:nvSpPr>
        <p:spPr bwMode="auto">
          <a:xfrm flipH="1" flipV="1">
            <a:off x="402989" y="3972749"/>
            <a:ext cx="728663" cy="1688896"/>
          </a:xfrm>
          <a:custGeom>
            <a:avLst/>
            <a:gdLst>
              <a:gd name="T0" fmla="*/ 0 w 22612"/>
              <a:gd name="T1" fmla="*/ 0 h 43200"/>
              <a:gd name="T2" fmla="*/ 0 w 22612"/>
              <a:gd name="T3" fmla="*/ 0 h 43200"/>
              <a:gd name="T4" fmla="*/ 0 w 22612"/>
              <a:gd name="T5" fmla="*/ 0 h 43200"/>
              <a:gd name="T6" fmla="*/ 0 60000 65536"/>
              <a:gd name="T7" fmla="*/ 0 60000 65536"/>
              <a:gd name="T8" fmla="*/ 0 60000 65536"/>
              <a:gd name="T9" fmla="*/ 0 w 22612"/>
              <a:gd name="T10" fmla="*/ 0 h 43200"/>
              <a:gd name="T11" fmla="*/ 22612 w 2261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2" h="43200" fill="none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</a:path>
              <a:path w="22612" h="43200" stroke="0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  <a:lnTo>
                  <a:pt x="1012" y="21600"/>
                </a:lnTo>
                <a:close/>
              </a:path>
            </a:pathLst>
          </a:cu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4" name="Arc 48">
            <a:extLst>
              <a:ext uri="{FF2B5EF4-FFF2-40B4-BE49-F238E27FC236}">
                <a16:creationId xmlns:a16="http://schemas.microsoft.com/office/drawing/2014/main" id="{4007BDE4-7195-4421-8795-E3C2029837D9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7593013" y="2470149"/>
            <a:ext cx="515937" cy="1502601"/>
          </a:xfrm>
          <a:custGeom>
            <a:avLst/>
            <a:gdLst>
              <a:gd name="T0" fmla="*/ 0 w 22612"/>
              <a:gd name="T1" fmla="*/ 0 h 43200"/>
              <a:gd name="T2" fmla="*/ 0 w 22612"/>
              <a:gd name="T3" fmla="*/ 0 h 43200"/>
              <a:gd name="T4" fmla="*/ 0 w 22612"/>
              <a:gd name="T5" fmla="*/ 0 h 43200"/>
              <a:gd name="T6" fmla="*/ 0 60000 65536"/>
              <a:gd name="T7" fmla="*/ 0 60000 65536"/>
              <a:gd name="T8" fmla="*/ 0 60000 65536"/>
              <a:gd name="T9" fmla="*/ 0 w 22612"/>
              <a:gd name="T10" fmla="*/ 0 h 43200"/>
              <a:gd name="T11" fmla="*/ 22612 w 2261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2" h="43200" fill="none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</a:path>
              <a:path w="22612" h="43200" stroke="0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  <a:lnTo>
                  <a:pt x="1012" y="21600"/>
                </a:lnTo>
                <a:close/>
              </a:path>
            </a:pathLst>
          </a:cu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右矢印 252">
            <a:extLst>
              <a:ext uri="{FF2B5EF4-FFF2-40B4-BE49-F238E27FC236}">
                <a16:creationId xmlns:a16="http://schemas.microsoft.com/office/drawing/2014/main" id="{40E0B196-C0B5-4155-9A00-EB6CA50105F4}"/>
              </a:ext>
            </a:extLst>
          </p:cNvPr>
          <p:cNvSpPr>
            <a:spLocks noChangeArrowheads="1"/>
          </p:cNvSpPr>
          <p:nvPr/>
        </p:nvSpPr>
        <p:spPr bwMode="auto">
          <a:xfrm rot="10577000">
            <a:off x="5519422" y="6504158"/>
            <a:ext cx="409575" cy="296863"/>
          </a:xfrm>
          <a:prstGeom prst="rightArrow">
            <a:avLst>
              <a:gd name="adj1" fmla="val 50000"/>
              <a:gd name="adj2" fmla="val 177858"/>
            </a:avLst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spcBef>
                <a:spcPct val="10000"/>
              </a:spcBef>
              <a:defRPr/>
            </a:pPr>
            <a:endParaRPr lang="ja-JP" altLang="en-US" sz="100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7" name="爆発 2 154">
            <a:extLst>
              <a:ext uri="{FF2B5EF4-FFF2-40B4-BE49-F238E27FC236}">
                <a16:creationId xmlns:a16="http://schemas.microsoft.com/office/drawing/2014/main" id="{014F5DD9-CE78-4C89-AEAE-B349E6AC77A2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3464824" y="2349500"/>
            <a:ext cx="263525" cy="236538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1CC4FE37-0012-406F-9802-24B0CED6FE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95900" y="2281238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爆発 2 160">
            <a:extLst>
              <a:ext uri="{FF2B5EF4-FFF2-40B4-BE49-F238E27FC236}">
                <a16:creationId xmlns:a16="http://schemas.microsoft.com/office/drawing/2014/main" id="{4FE146C5-5BA2-4C04-8376-28491B554DBB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5186363" y="2349500"/>
            <a:ext cx="261937" cy="236538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24" name="角丸四角形 170">
            <a:extLst>
              <a:ext uri="{FF2B5EF4-FFF2-40B4-BE49-F238E27FC236}">
                <a16:creationId xmlns:a16="http://schemas.microsoft.com/office/drawing/2014/main" id="{A489AA74-08B9-4FE5-9560-83B056898620}"/>
              </a:ext>
            </a:extLst>
          </p:cNvPr>
          <p:cNvSpPr/>
          <p:nvPr/>
        </p:nvSpPr>
        <p:spPr bwMode="auto">
          <a:xfrm>
            <a:off x="2665412" y="1698168"/>
            <a:ext cx="1878009" cy="59100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2023.Nov.16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AATH inform to AOTH</a:t>
            </a:r>
          </a:p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</p:txBody>
      </p:sp>
      <p:sp>
        <p:nvSpPr>
          <p:cNvPr id="33" name="角丸四角形 289">
            <a:extLst>
              <a:ext uri="{FF2B5EF4-FFF2-40B4-BE49-F238E27FC236}">
                <a16:creationId xmlns:a16="http://schemas.microsoft.com/office/drawing/2014/main" id="{D3AE5CFC-7602-4B1D-9F3F-D3F01FF31CE4}"/>
              </a:ext>
            </a:extLst>
          </p:cNvPr>
          <p:cNvSpPr/>
          <p:nvPr/>
        </p:nvSpPr>
        <p:spPr bwMode="auto">
          <a:xfrm>
            <a:off x="1568450" y="2276475"/>
            <a:ext cx="911225" cy="395288"/>
          </a:xfrm>
          <a:prstGeom prst="roundRect">
            <a:avLst/>
          </a:prstGeom>
          <a:solidFill>
            <a:schemeClr val="accent6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8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A1XC</a:t>
            </a:r>
          </a:p>
          <a:p>
            <a:pPr algn="ctr">
              <a:spcBef>
                <a:spcPct val="10000"/>
              </a:spcBef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itchFamily="50" charset="-128"/>
                <a:ea typeface="HG丸ｺﾞｼｯｸM-PRO" pitchFamily="50" charset="-128"/>
              </a:rPr>
              <a:t>開発開始</a:t>
            </a:r>
            <a:endParaRPr lang="en-US" altLang="ja-JP" sz="8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4" name="爆発 2 162">
            <a:extLst>
              <a:ext uri="{FF2B5EF4-FFF2-40B4-BE49-F238E27FC236}">
                <a16:creationId xmlns:a16="http://schemas.microsoft.com/office/drawing/2014/main" id="{503E2985-C010-4D02-A140-300B38A3FBC2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7366000" y="2351088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43562F12-E25F-49F2-99A4-E6F9546F0B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38" y="2251075"/>
            <a:ext cx="14287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AutoShape 52">
            <a:extLst>
              <a:ext uri="{FF2B5EF4-FFF2-40B4-BE49-F238E27FC236}">
                <a16:creationId xmlns:a16="http://schemas.microsoft.com/office/drawing/2014/main" id="{BD1A5A4B-8356-46CB-8FF6-2D183C6E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928" y="1423751"/>
            <a:ext cx="2052638" cy="338554"/>
          </a:xfrm>
          <a:prstGeom prst="wedgeRectCallout">
            <a:avLst>
              <a:gd name="adj1" fmla="val 18420"/>
              <a:gd name="adj2" fmla="val 163603"/>
            </a:avLst>
          </a:prstGeom>
          <a:solidFill>
            <a:srgbClr val="92D050"/>
          </a:solidFill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en-US" sz="1600" dirty="0">
                <a:solidFill>
                  <a:schemeClr val="tx1"/>
                </a:solidFill>
                <a:latin typeface="Calibri" pitchFamily="34" charset="0"/>
                <a:ea typeface="MS PGothic" panose="020B0600070205080204" pitchFamily="34" charset="-128"/>
                <a:cs typeface="Calibri" pitchFamily="34" charset="0"/>
              </a:rPr>
              <a:t>Rear camera not work</a:t>
            </a:r>
            <a:endParaRPr lang="en-US" altLang="th-TH" sz="1600" dirty="0">
              <a:solidFill>
                <a:schemeClr val="accent2"/>
              </a:solidFill>
            </a:endParaRPr>
          </a:p>
        </p:txBody>
      </p:sp>
      <p:sp>
        <p:nvSpPr>
          <p:cNvPr id="65" name="角丸四角形 74">
            <a:extLst>
              <a:ext uri="{FF2B5EF4-FFF2-40B4-BE49-F238E27FC236}">
                <a16:creationId xmlns:a16="http://schemas.microsoft.com/office/drawing/2014/main" id="{9BE81D48-B353-4986-AF0A-769CE2094FD1}"/>
              </a:ext>
            </a:extLst>
          </p:cNvPr>
          <p:cNvSpPr/>
          <p:nvPr/>
        </p:nvSpPr>
        <p:spPr bwMode="auto">
          <a:xfrm>
            <a:off x="93663" y="2107406"/>
            <a:ext cx="1400672" cy="651669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>
              <a:spcBef>
                <a:spcPct val="10000"/>
              </a:spcBef>
              <a:defRPr/>
            </a:pPr>
            <a:r>
              <a:rPr lang="en-US" sz="1600" dirty="0"/>
              <a:t>Occurrence</a:t>
            </a:r>
            <a:endParaRPr lang="ja-JP" altLang="en-US" sz="1000" dirty="0">
              <a:solidFill>
                <a:schemeClr val="bg1"/>
              </a:solidFill>
              <a:latin typeface="HG丸ｺﾞｼｯｸM-PRO" pitchFamily="50" charset="-128"/>
              <a:ea typeface="HG丸ｺﾞｼｯｸM-PRO" pitchFamily="50" charset="-128"/>
            </a:endParaRPr>
          </a:p>
        </p:txBody>
      </p:sp>
      <p:cxnSp>
        <p:nvCxnSpPr>
          <p:cNvPr id="71" name="直線コネクタ 72">
            <a:extLst>
              <a:ext uri="{FF2B5EF4-FFF2-40B4-BE49-F238E27FC236}">
                <a16:creationId xmlns:a16="http://schemas.microsoft.com/office/drawing/2014/main" id="{1A71CA6A-BE15-4AFC-A294-E76522B3082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21122" y="3661326"/>
            <a:ext cx="22163" cy="171985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角丸四角形 170">
            <a:extLst>
              <a:ext uri="{FF2B5EF4-FFF2-40B4-BE49-F238E27FC236}">
                <a16:creationId xmlns:a16="http://schemas.microsoft.com/office/drawing/2014/main" id="{CBA86BCF-0419-48A7-BCA2-2A083F9C66B6}"/>
              </a:ext>
            </a:extLst>
          </p:cNvPr>
          <p:cNvSpPr/>
          <p:nvPr/>
        </p:nvSpPr>
        <p:spPr bwMode="auto">
          <a:xfrm>
            <a:off x="4629156" y="1698167"/>
            <a:ext cx="3751445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2023.Sep.02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AOTH Production 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Wo-216002  1,080 pcs.</a:t>
            </a:r>
          </a:p>
        </p:txBody>
      </p:sp>
      <p:sp>
        <p:nvSpPr>
          <p:cNvPr id="81" name="爆発 2 162">
            <a:extLst>
              <a:ext uri="{FF2B5EF4-FFF2-40B4-BE49-F238E27FC236}">
                <a16:creationId xmlns:a16="http://schemas.microsoft.com/office/drawing/2014/main" id="{2F509DDD-074A-47B5-8343-BE2D3E391AB4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7181048" y="3838693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85" name="角丸四角形 170">
            <a:extLst>
              <a:ext uri="{FF2B5EF4-FFF2-40B4-BE49-F238E27FC236}">
                <a16:creationId xmlns:a16="http://schemas.microsoft.com/office/drawing/2014/main" id="{C2505025-B92A-4C2E-8C01-BD638E54FD7E}"/>
              </a:ext>
            </a:extLst>
          </p:cNvPr>
          <p:cNvSpPr/>
          <p:nvPr/>
        </p:nvSpPr>
        <p:spPr bwMode="auto">
          <a:xfrm>
            <a:off x="192647" y="3132595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Set Assembly #2,#3</a:t>
            </a:r>
          </a:p>
        </p:txBody>
      </p:sp>
      <p:sp>
        <p:nvSpPr>
          <p:cNvPr id="86" name="爆発 2 162">
            <a:extLst>
              <a:ext uri="{FF2B5EF4-FFF2-40B4-BE49-F238E27FC236}">
                <a16:creationId xmlns:a16="http://schemas.microsoft.com/office/drawing/2014/main" id="{88A14A20-21B3-40E3-851C-4A94CDA9AA55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4904583" y="3859140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87" name="角丸四角形 170">
            <a:extLst>
              <a:ext uri="{FF2B5EF4-FFF2-40B4-BE49-F238E27FC236}">
                <a16:creationId xmlns:a16="http://schemas.microsoft.com/office/drawing/2014/main" id="{6FAD33B0-44EE-40B6-8169-9DD50C240409}"/>
              </a:ext>
            </a:extLst>
          </p:cNvPr>
          <p:cNvSpPr/>
          <p:nvPr/>
        </p:nvSpPr>
        <p:spPr bwMode="auto">
          <a:xfrm>
            <a:off x="2172329" y="3130012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Set Assembly #1</a:t>
            </a:r>
          </a:p>
        </p:txBody>
      </p:sp>
      <p:sp>
        <p:nvSpPr>
          <p:cNvPr id="88" name="爆発 2 162">
            <a:extLst>
              <a:ext uri="{FF2B5EF4-FFF2-40B4-BE49-F238E27FC236}">
                <a16:creationId xmlns:a16="http://schemas.microsoft.com/office/drawing/2014/main" id="{F02E51A6-AA17-455E-9716-B24FFAAEE290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867211" y="3852568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sp>
        <p:nvSpPr>
          <p:cNvPr id="89" name="角丸四角形 170">
            <a:extLst>
              <a:ext uri="{FF2B5EF4-FFF2-40B4-BE49-F238E27FC236}">
                <a16:creationId xmlns:a16="http://schemas.microsoft.com/office/drawing/2014/main" id="{99E8EFE7-3911-4B31-B7CD-BEC4F2FA74D0}"/>
              </a:ext>
            </a:extLst>
          </p:cNvPr>
          <p:cNvSpPr/>
          <p:nvPr/>
        </p:nvSpPr>
        <p:spPr bwMode="auto">
          <a:xfrm>
            <a:off x="995038" y="4780184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Brightness adjustment 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 </a:t>
            </a:r>
          </a:p>
        </p:txBody>
      </p:sp>
      <p:sp>
        <p:nvSpPr>
          <p:cNvPr id="90" name="爆発 2 162">
            <a:extLst>
              <a:ext uri="{FF2B5EF4-FFF2-40B4-BE49-F238E27FC236}">
                <a16:creationId xmlns:a16="http://schemas.microsoft.com/office/drawing/2014/main" id="{95E86393-6194-40F6-A50A-C6DFD2AC5362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778117" y="5532471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cxnSp>
        <p:nvCxnSpPr>
          <p:cNvPr id="91" name="直線コネクタ 72">
            <a:extLst>
              <a:ext uri="{FF2B5EF4-FFF2-40B4-BE49-F238E27FC236}">
                <a16:creationId xmlns:a16="http://schemas.microsoft.com/office/drawing/2014/main" id="{D499F42A-2945-48F3-B905-558082276C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8414" y="3644224"/>
            <a:ext cx="0" cy="312738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直線コネクタ 72">
            <a:extLst>
              <a:ext uri="{FF2B5EF4-FFF2-40B4-BE49-F238E27FC236}">
                <a16:creationId xmlns:a16="http://schemas.microsoft.com/office/drawing/2014/main" id="{070F9E42-8D1E-439D-B6F4-C865B45724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2924" y="3724512"/>
            <a:ext cx="16049" cy="246324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直線コネクタ 72">
            <a:extLst>
              <a:ext uri="{FF2B5EF4-FFF2-40B4-BE49-F238E27FC236}">
                <a16:creationId xmlns:a16="http://schemas.microsoft.com/office/drawing/2014/main" id="{47F95506-2F56-436F-9817-2B7879D7644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62357" y="5361761"/>
            <a:ext cx="72693" cy="151453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角丸四角形 170">
            <a:extLst>
              <a:ext uri="{FF2B5EF4-FFF2-40B4-BE49-F238E27FC236}">
                <a16:creationId xmlns:a16="http://schemas.microsoft.com/office/drawing/2014/main" id="{B93D1714-2CD6-4A58-AA13-1F9AE960A71A}"/>
              </a:ext>
            </a:extLst>
          </p:cNvPr>
          <p:cNvSpPr/>
          <p:nvPr/>
        </p:nvSpPr>
        <p:spPr bwMode="auto">
          <a:xfrm>
            <a:off x="3357934" y="4788260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Auto #1 – Auto #4</a:t>
            </a:r>
          </a:p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</p:txBody>
      </p:sp>
      <p:sp>
        <p:nvSpPr>
          <p:cNvPr id="95" name="爆発 2 162">
            <a:extLst>
              <a:ext uri="{FF2B5EF4-FFF2-40B4-BE49-F238E27FC236}">
                <a16:creationId xmlns:a16="http://schemas.microsoft.com/office/drawing/2014/main" id="{AB8A5115-FD75-4A0D-9900-17BDCC2DB028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4098942" y="5556231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cxnSp>
        <p:nvCxnSpPr>
          <p:cNvPr id="96" name="直線コネクタ 72">
            <a:extLst>
              <a:ext uri="{FF2B5EF4-FFF2-40B4-BE49-F238E27FC236}">
                <a16:creationId xmlns:a16="http://schemas.microsoft.com/office/drawing/2014/main" id="{B34596D9-C342-45BE-9A83-A7F743C4862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8068" y="5361761"/>
            <a:ext cx="0" cy="312738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角丸四角形 170">
            <a:extLst>
              <a:ext uri="{FF2B5EF4-FFF2-40B4-BE49-F238E27FC236}">
                <a16:creationId xmlns:a16="http://schemas.microsoft.com/office/drawing/2014/main" id="{F143F047-4B88-494B-88CF-2A271E30FD87}"/>
              </a:ext>
            </a:extLst>
          </p:cNvPr>
          <p:cNvSpPr/>
          <p:nvPr/>
        </p:nvSpPr>
        <p:spPr bwMode="auto">
          <a:xfrm>
            <a:off x="5485123" y="4766499"/>
            <a:ext cx="1878009" cy="581577"/>
          </a:xfrm>
          <a:prstGeom prst="roundRect">
            <a:avLst/>
          </a:prstGeom>
          <a:solidFill>
            <a:srgbClr val="FF0000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OP#1 – OP#2</a:t>
            </a:r>
          </a:p>
          <a:p>
            <a:pPr algn="ctr">
              <a:spcBef>
                <a:spcPct val="10000"/>
              </a:spcBef>
              <a:defRPr/>
            </a:pPr>
            <a:endParaRPr lang="en-US" altLang="ja-JP" sz="1200" dirty="0">
              <a:latin typeface="Arial" pitchFamily="34" charset="0"/>
              <a:ea typeface="HG丸ｺﾞｼｯｸM-PRO" pitchFamily="50" charset="-128"/>
              <a:cs typeface="Arial" pitchFamily="34" charset="0"/>
            </a:endParaRPr>
          </a:p>
        </p:txBody>
      </p:sp>
      <p:sp>
        <p:nvSpPr>
          <p:cNvPr id="98" name="爆発 2 162">
            <a:extLst>
              <a:ext uri="{FF2B5EF4-FFF2-40B4-BE49-F238E27FC236}">
                <a16:creationId xmlns:a16="http://schemas.microsoft.com/office/drawing/2014/main" id="{EA0E5FC5-229F-456A-9C06-86B1E74124FB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6283515" y="5557249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cxnSp>
        <p:nvCxnSpPr>
          <p:cNvPr id="99" name="直線コネクタ 72">
            <a:extLst>
              <a:ext uri="{FF2B5EF4-FFF2-40B4-BE49-F238E27FC236}">
                <a16:creationId xmlns:a16="http://schemas.microsoft.com/office/drawing/2014/main" id="{FADE6AB6-FC96-4C2D-BE26-B962D31024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12641" y="5362779"/>
            <a:ext cx="0" cy="312738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角丸四角形 170">
            <a:extLst>
              <a:ext uri="{FF2B5EF4-FFF2-40B4-BE49-F238E27FC236}">
                <a16:creationId xmlns:a16="http://schemas.microsoft.com/office/drawing/2014/main" id="{89DBC4F8-CCD0-4B07-A9B3-A21BD83F90CB}"/>
              </a:ext>
            </a:extLst>
          </p:cNvPr>
          <p:cNvSpPr/>
          <p:nvPr/>
        </p:nvSpPr>
        <p:spPr bwMode="auto">
          <a:xfrm>
            <a:off x="4128858" y="3098501"/>
            <a:ext cx="1878009" cy="581577"/>
          </a:xfrm>
          <a:prstGeom prst="roundRect">
            <a:avLst/>
          </a:prstGeom>
          <a:solidFill>
            <a:srgbClr val="FF0000"/>
          </a:solidFill>
          <a:ln>
            <a:solidFill>
              <a:srgbClr val="FF0066"/>
            </a:solidFill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Touch up </a:t>
            </a:r>
          </a:p>
        </p:txBody>
      </p:sp>
      <p:sp>
        <p:nvSpPr>
          <p:cNvPr id="104" name="爆発 2 162">
            <a:extLst>
              <a:ext uri="{FF2B5EF4-FFF2-40B4-BE49-F238E27FC236}">
                <a16:creationId xmlns:a16="http://schemas.microsoft.com/office/drawing/2014/main" id="{3E246671-7DFF-4BCD-9C1B-EC842E132858}"/>
              </a:ext>
            </a:extLst>
          </p:cNvPr>
          <p:cNvSpPr>
            <a:spLocks noChangeArrowheads="1"/>
          </p:cNvSpPr>
          <p:nvPr/>
        </p:nvSpPr>
        <p:spPr bwMode="auto">
          <a:xfrm rot="543078">
            <a:off x="3050012" y="3852569"/>
            <a:ext cx="263525" cy="236537"/>
          </a:xfrm>
          <a:prstGeom prst="irregularSeal2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" panose="02020603050405020304" pitchFamily="18" charset="0"/>
                <a:ea typeface="Osaka"/>
                <a:cs typeface="Osaka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endParaRPr lang="ja-JP" altLang="en-US" sz="2000">
              <a:latin typeface="ＭＳ Ｐゴシック" panose="020B0600070205080204" pitchFamily="34" charset="-128"/>
              <a:ea typeface="SimSun" panose="02010600030101010101" pitchFamily="2" charset="-122"/>
            </a:endParaRPr>
          </a:p>
        </p:txBody>
      </p:sp>
      <p:cxnSp>
        <p:nvCxnSpPr>
          <p:cNvPr id="105" name="直線コネクタ 72">
            <a:extLst>
              <a:ext uri="{FF2B5EF4-FFF2-40B4-BE49-F238E27FC236}">
                <a16:creationId xmlns:a16="http://schemas.microsoft.com/office/drawing/2014/main" id="{792C23F4-624B-49E2-BFCD-E86A144D0C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81774" y="3683514"/>
            <a:ext cx="0" cy="312738"/>
          </a:xfrm>
          <a:prstGeom prst="line">
            <a:avLst/>
          </a:prstGeom>
          <a:noFill/>
          <a:ln w="1905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" name="Arc 48">
            <a:extLst>
              <a:ext uri="{FF2B5EF4-FFF2-40B4-BE49-F238E27FC236}">
                <a16:creationId xmlns:a16="http://schemas.microsoft.com/office/drawing/2014/main" id="{E267D880-44BE-4008-A982-B6078D2CFDA9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7635388" y="5663991"/>
            <a:ext cx="515937" cy="988598"/>
          </a:xfrm>
          <a:custGeom>
            <a:avLst/>
            <a:gdLst>
              <a:gd name="T0" fmla="*/ 0 w 22612"/>
              <a:gd name="T1" fmla="*/ 0 h 43200"/>
              <a:gd name="T2" fmla="*/ 0 w 22612"/>
              <a:gd name="T3" fmla="*/ 0 h 43200"/>
              <a:gd name="T4" fmla="*/ 0 w 22612"/>
              <a:gd name="T5" fmla="*/ 0 h 43200"/>
              <a:gd name="T6" fmla="*/ 0 60000 65536"/>
              <a:gd name="T7" fmla="*/ 0 60000 65536"/>
              <a:gd name="T8" fmla="*/ 0 60000 65536"/>
              <a:gd name="T9" fmla="*/ 0 w 22612"/>
              <a:gd name="T10" fmla="*/ 0 h 43200"/>
              <a:gd name="T11" fmla="*/ 22612 w 22612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12" h="43200" fill="none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</a:path>
              <a:path w="22612" h="43200" stroke="0" extrusionOk="0">
                <a:moveTo>
                  <a:pt x="1011" y="0"/>
                </a:moveTo>
                <a:cubicBezTo>
                  <a:pt x="12941" y="0"/>
                  <a:pt x="22612" y="9670"/>
                  <a:pt x="22612" y="21600"/>
                </a:cubicBezTo>
                <a:cubicBezTo>
                  <a:pt x="22612" y="33529"/>
                  <a:pt x="12941" y="43200"/>
                  <a:pt x="1012" y="43200"/>
                </a:cubicBezTo>
                <a:cubicBezTo>
                  <a:pt x="674" y="43200"/>
                  <a:pt x="337" y="43192"/>
                  <a:pt x="-1" y="43176"/>
                </a:cubicBezTo>
                <a:lnTo>
                  <a:pt x="1012" y="21600"/>
                </a:lnTo>
                <a:close/>
              </a:path>
            </a:pathLst>
          </a:cu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 anchor="ctr"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2" name="Line 43">
            <a:extLst>
              <a:ext uri="{FF2B5EF4-FFF2-40B4-BE49-F238E27FC236}">
                <a16:creationId xmlns:a16="http://schemas.microsoft.com/office/drawing/2014/main" id="{B09B52C7-096B-4CB1-9490-5287056C2DD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5922345" y="6652589"/>
            <a:ext cx="1816866" cy="0"/>
          </a:xfrm>
          <a:prstGeom prst="line">
            <a:avLst/>
          </a:prstGeom>
          <a:noFill/>
          <a:ln w="155575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spcBef>
                <a:spcPct val="10000"/>
              </a:spcBef>
              <a:defRPr/>
            </a:pPr>
            <a:endParaRPr lang="ja-JP" altLang="en-US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3" name="角丸四角形 170">
            <a:extLst>
              <a:ext uri="{FF2B5EF4-FFF2-40B4-BE49-F238E27FC236}">
                <a16:creationId xmlns:a16="http://schemas.microsoft.com/office/drawing/2014/main" id="{3BC7586C-E545-4B67-BF71-59A42DBF4282}"/>
              </a:ext>
            </a:extLst>
          </p:cNvPr>
          <p:cNvSpPr/>
          <p:nvPr/>
        </p:nvSpPr>
        <p:spPr bwMode="auto">
          <a:xfrm>
            <a:off x="3596586" y="6248000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200% Check</a:t>
            </a:r>
          </a:p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No item check </a:t>
            </a:r>
            <a:r>
              <a:rPr lang="en-US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Rear camera</a:t>
            </a: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 </a:t>
            </a:r>
          </a:p>
        </p:txBody>
      </p:sp>
      <p:sp>
        <p:nvSpPr>
          <p:cNvPr id="2" name="角丸四角形 170">
            <a:extLst>
              <a:ext uri="{FF2B5EF4-FFF2-40B4-BE49-F238E27FC236}">
                <a16:creationId xmlns:a16="http://schemas.microsoft.com/office/drawing/2014/main" id="{DC929A3B-BF0C-8C8B-D56F-8113017E4C29}"/>
              </a:ext>
            </a:extLst>
          </p:cNvPr>
          <p:cNvSpPr/>
          <p:nvPr/>
        </p:nvSpPr>
        <p:spPr bwMode="auto">
          <a:xfrm>
            <a:off x="7074669" y="5857364"/>
            <a:ext cx="1878009" cy="581577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10000"/>
              </a:spcBef>
              <a:defRPr/>
            </a:pPr>
            <a:r>
              <a:rPr lang="en-US" altLang="ja-JP" sz="1200" dirty="0">
                <a:latin typeface="Arial" pitchFamily="34" charset="0"/>
                <a:ea typeface="HG丸ｺﾞｼｯｸM-PRO" pitchFamily="50" charset="-128"/>
                <a:cs typeface="Arial" pitchFamily="34" charset="0"/>
              </a:rPr>
              <a:t>Appearance check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6B648-681D-422F-E6D2-473D4C828253}"/>
              </a:ext>
            </a:extLst>
          </p:cNvPr>
          <p:cNvSpPr txBox="1"/>
          <p:nvPr/>
        </p:nvSpPr>
        <p:spPr>
          <a:xfrm>
            <a:off x="4070033" y="2675475"/>
            <a:ext cx="206973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Operator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C5BBF-6B13-985F-D594-E6031CDABE2E}"/>
              </a:ext>
            </a:extLst>
          </p:cNvPr>
          <p:cNvSpPr txBox="1"/>
          <p:nvPr/>
        </p:nvSpPr>
        <p:spPr>
          <a:xfrm>
            <a:off x="5510230" y="4331006"/>
            <a:ext cx="31195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 control one cycle step</a:t>
            </a:r>
          </a:p>
        </p:txBody>
      </p:sp>
    </p:spTree>
    <p:extLst>
      <p:ext uri="{BB962C8B-B14F-4D97-AF65-F5344CB8AC3E}">
        <p14:creationId xmlns:p14="http://schemas.microsoft.com/office/powerpoint/2010/main" val="268879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6">
            <a:extLst>
              <a:ext uri="{FF2B5EF4-FFF2-40B4-BE49-F238E27FC236}">
                <a16:creationId xmlns:a16="http://schemas.microsoft.com/office/drawing/2014/main" id="{A36D656B-93BD-4146-9AF9-9DCA3E5B6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27" y="1031012"/>
            <a:ext cx="8884391" cy="5738904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66051" tIns="33027" rIns="66051" bIns="33027" anchor="ctr"/>
          <a:lstStyle>
            <a:lvl1pPr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th-TH" sz="1141">
              <a:latin typeface="+mn-lt"/>
            </a:endParaRPr>
          </a:p>
        </p:txBody>
      </p:sp>
      <p:sp>
        <p:nvSpPr>
          <p:cNvPr id="8196" name="TextBox 16">
            <a:extLst>
              <a:ext uri="{FF2B5EF4-FFF2-40B4-BE49-F238E27FC236}">
                <a16:creationId xmlns:a16="http://schemas.microsoft.com/office/drawing/2014/main" id="{6D4F0298-7898-4792-898C-B4DC9B68F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21" y="1507372"/>
            <a:ext cx="6898674" cy="41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6051" tIns="33027" rIns="66051" bIns="33027">
            <a:spAutoFit/>
          </a:bodyPr>
          <a:lstStyle>
            <a:lvl1pPr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th-TH" sz="1141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 eaLnBrk="1" hangingPunct="1">
              <a:defRPr/>
            </a:pPr>
            <a:endParaRPr lang="en-US" altLang="th-TH" sz="1141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2AC6A-59A2-44BC-977D-8EE5F0ED0F09}"/>
              </a:ext>
            </a:extLst>
          </p:cNvPr>
          <p:cNvSpPr txBox="1"/>
          <p:nvPr/>
        </p:nvSpPr>
        <p:spPr>
          <a:xfrm>
            <a:off x="244179" y="1089189"/>
            <a:ext cx="1844206" cy="2678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14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History in Production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0EAF889-A4F4-4738-B4E1-AE21E2987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9858"/>
              </p:ext>
            </p:extLst>
          </p:nvPr>
        </p:nvGraphicFramePr>
        <p:xfrm>
          <a:off x="244179" y="1410178"/>
          <a:ext cx="8622985" cy="527584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7443">
                  <a:extLst>
                    <a:ext uri="{9D8B030D-6E8A-4147-A177-3AD203B41FA5}">
                      <a16:colId xmlns:a16="http://schemas.microsoft.com/office/drawing/2014/main" val="2310416358"/>
                    </a:ext>
                  </a:extLst>
                </a:gridCol>
                <a:gridCol w="681911">
                  <a:extLst>
                    <a:ext uri="{9D8B030D-6E8A-4147-A177-3AD203B41FA5}">
                      <a16:colId xmlns:a16="http://schemas.microsoft.com/office/drawing/2014/main" val="3706060865"/>
                    </a:ext>
                  </a:extLst>
                </a:gridCol>
                <a:gridCol w="681911">
                  <a:extLst>
                    <a:ext uri="{9D8B030D-6E8A-4147-A177-3AD203B41FA5}">
                      <a16:colId xmlns:a16="http://schemas.microsoft.com/office/drawing/2014/main" val="1162308253"/>
                    </a:ext>
                  </a:extLst>
                </a:gridCol>
                <a:gridCol w="920581">
                  <a:extLst>
                    <a:ext uri="{9D8B030D-6E8A-4147-A177-3AD203B41FA5}">
                      <a16:colId xmlns:a16="http://schemas.microsoft.com/office/drawing/2014/main" val="4107080559"/>
                    </a:ext>
                  </a:extLst>
                </a:gridCol>
                <a:gridCol w="1425023">
                  <a:extLst>
                    <a:ext uri="{9D8B030D-6E8A-4147-A177-3AD203B41FA5}">
                      <a16:colId xmlns:a16="http://schemas.microsoft.com/office/drawing/2014/main" val="3616809308"/>
                    </a:ext>
                  </a:extLst>
                </a:gridCol>
                <a:gridCol w="920581">
                  <a:extLst>
                    <a:ext uri="{9D8B030D-6E8A-4147-A177-3AD203B41FA5}">
                      <a16:colId xmlns:a16="http://schemas.microsoft.com/office/drawing/2014/main" val="1810490441"/>
                    </a:ext>
                  </a:extLst>
                </a:gridCol>
                <a:gridCol w="920581">
                  <a:extLst>
                    <a:ext uri="{9D8B030D-6E8A-4147-A177-3AD203B41FA5}">
                      <a16:colId xmlns:a16="http://schemas.microsoft.com/office/drawing/2014/main" val="1292954628"/>
                    </a:ext>
                  </a:extLst>
                </a:gridCol>
                <a:gridCol w="920581">
                  <a:extLst>
                    <a:ext uri="{9D8B030D-6E8A-4147-A177-3AD203B41FA5}">
                      <a16:colId xmlns:a16="http://schemas.microsoft.com/office/drawing/2014/main" val="1934731032"/>
                    </a:ext>
                  </a:extLst>
                </a:gridCol>
                <a:gridCol w="924373">
                  <a:extLst>
                    <a:ext uri="{9D8B030D-6E8A-4147-A177-3AD203B41FA5}">
                      <a16:colId xmlns:a16="http://schemas.microsoft.com/office/drawing/2014/main" val="936942179"/>
                    </a:ext>
                  </a:extLst>
                </a:gridCol>
              </a:tblGrid>
              <a:tr h="426892">
                <a:tc gridSpan="5">
                  <a:txBody>
                    <a:bodyPr/>
                    <a:lstStyle/>
                    <a:p>
                      <a:pPr marL="0" marR="0" lvl="0" indent="0" algn="ctr" defTabSz="8104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 of Serial</a:t>
                      </a:r>
                      <a:r>
                        <a:rPr kumimoji="0" lang="en-US" altLang="zh-CN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 </a:t>
                      </a:r>
                      <a:r>
                        <a:rPr kumimoji="1" lang="en-US" sz="1000" b="1" u="sng" dirty="0">
                          <a:solidFill>
                            <a:srgbClr val="FF0000"/>
                          </a:solidFill>
                          <a:latin typeface="Calibri" pitchFamily="34" charset="0"/>
                          <a:ea typeface="メイリオ"/>
                          <a:cs typeface="Calibri" pitchFamily="34" charset="0"/>
                        </a:rPr>
                        <a:t>DJD27005896</a:t>
                      </a:r>
                      <a:endParaRPr lang="en-US" sz="1000" i="0" dirty="0">
                        <a:solidFill>
                          <a:schemeClr val="tx1"/>
                        </a:solidFill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74525" marR="74525" marT="37269" marB="37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4M Change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036730"/>
                  </a:ext>
                </a:extLst>
              </a:tr>
              <a:tr h="576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Items.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WO#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Lot Size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time 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produced defect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Material 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</a:t>
                      </a:r>
                      <a:endParaRPr lang="en-US" sz="1000" b="1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04296"/>
                  </a:ext>
                </a:extLst>
              </a:tr>
              <a:tr h="7201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History in Production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216002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01-Sep’23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Night Shift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change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メイリオ"/>
                          <a:cs typeface="Arial" panose="020B0604020202020204" pitchFamily="34" charset="0"/>
                        </a:rPr>
                        <a:t>No change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メイリオ"/>
                          <a:cs typeface="Arial" panose="020B0604020202020204" pitchFamily="34" charset="0"/>
                        </a:rPr>
                        <a:t>No change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メイリオ"/>
                          <a:cs typeface="Arial" panose="020B0604020202020204" pitchFamily="34" charset="0"/>
                        </a:rPr>
                        <a:t>Change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メイリオ"/>
                          <a:cs typeface="Arial" panose="020B0604020202020204" pitchFamily="34" charset="0"/>
                        </a:rPr>
                        <a:t>Operator touch up not 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286164"/>
                  </a:ext>
                </a:extLst>
              </a:tr>
              <a:tr h="3552584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メイリオ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75191"/>
                  </a:ext>
                </a:extLst>
              </a:tr>
            </a:tbl>
          </a:graphicData>
        </a:graphic>
      </p:graphicFrame>
      <p:sp>
        <p:nvSpPr>
          <p:cNvPr id="25" name="Rectangle 12">
            <a:extLst>
              <a:ext uri="{FF2B5EF4-FFF2-40B4-BE49-F238E27FC236}">
                <a16:creationId xmlns:a16="http://schemas.microsoft.com/office/drawing/2014/main" id="{8F67509C-5BDD-4F82-86CD-486CA0C2AEF3}"/>
              </a:ext>
            </a:extLst>
          </p:cNvPr>
          <p:cNvSpPr>
            <a:spLocks/>
          </p:cNvSpPr>
          <p:nvPr/>
        </p:nvSpPr>
        <p:spPr bwMode="auto">
          <a:xfrm>
            <a:off x="603526" y="211645"/>
            <a:ext cx="5383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60000"/>
              </a:spcBef>
              <a:defRPr/>
            </a:pPr>
            <a:r>
              <a:rPr lang="en-US" altLang="ja-JP" sz="2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 Product History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F85E3-C76D-4F63-A1F3-E248678A2197}"/>
              </a:ext>
            </a:extLst>
          </p:cNvPr>
          <p:cNvSpPr txBox="1"/>
          <p:nvPr/>
        </p:nvSpPr>
        <p:spPr>
          <a:xfrm>
            <a:off x="299279" y="3106356"/>
            <a:ext cx="7777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Remark 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Process Touch up operator no working and sub-lead working for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603D2-0968-D119-F8E4-C6629682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4493510"/>
            <a:ext cx="8467216" cy="115553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F90A118-9DD6-5705-2CCD-40CE9033B8E6}"/>
              </a:ext>
            </a:extLst>
          </p:cNvPr>
          <p:cNvSpPr/>
          <p:nvPr/>
        </p:nvSpPr>
        <p:spPr>
          <a:xfrm>
            <a:off x="6526635" y="4708936"/>
            <a:ext cx="763398" cy="169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954BE2-C26B-D333-5FF4-3B76CD2BE049}"/>
              </a:ext>
            </a:extLst>
          </p:cNvPr>
          <p:cNvSpPr/>
          <p:nvPr/>
        </p:nvSpPr>
        <p:spPr>
          <a:xfrm>
            <a:off x="6535024" y="5264914"/>
            <a:ext cx="763398" cy="1697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C46D60D8-4874-64D6-03DB-8AAF1D604CD4}"/>
              </a:ext>
            </a:extLst>
          </p:cNvPr>
          <p:cNvSpPr/>
          <p:nvPr/>
        </p:nvSpPr>
        <p:spPr>
          <a:xfrm>
            <a:off x="7659149" y="4878636"/>
            <a:ext cx="763398" cy="386278"/>
          </a:xfrm>
          <a:prstGeom prst="wedgeRoundRectCallout">
            <a:avLst>
              <a:gd name="adj1" fmla="val -99954"/>
              <a:gd name="adj2" fmla="val 625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FF0000"/>
                </a:solidFill>
              </a:rPr>
              <a:t>Operator MT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36B75A4-A485-4D39-9BEA-F7463D32D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849938"/>
              </p:ext>
            </p:extLst>
          </p:nvPr>
        </p:nvGraphicFramePr>
        <p:xfrm>
          <a:off x="52518" y="2500623"/>
          <a:ext cx="9073976" cy="241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21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26455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2363372">
                <a:tc>
                  <a:txBody>
                    <a:bodyPr/>
                    <a:lstStyle/>
                    <a:p>
                      <a:pPr lvl="0"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Picture</a:t>
                      </a:r>
                      <a:endParaRPr lang="th-TH" sz="15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lvl="0" algn="ctr"/>
                      <a:r>
                        <a:rPr lang="th-TH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Evidence</a:t>
                      </a:r>
                      <a:r>
                        <a:rPr lang="th-TH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5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lvl="0"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Cause 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D3BAF04-03FD-48F8-9C60-7350A168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576272"/>
              </p:ext>
            </p:extLst>
          </p:nvPr>
        </p:nvGraphicFramePr>
        <p:xfrm>
          <a:off x="31893" y="855311"/>
          <a:ext cx="9086940" cy="3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06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42834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35717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Where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ct val="10000"/>
                        </a:spcBef>
                        <a:defRPr/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  <a:latin typeface="Arial" pitchFamily="34" charset="0"/>
                          <a:ea typeface="HG丸ｺﾞｼｯｸM-PRO" pitchFamily="50" charset="-128"/>
                          <a:cs typeface="Arial" pitchFamily="34" charset="0"/>
                        </a:rPr>
                        <a:t>Touch up problem  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70F6490E-B83A-42C5-9E78-D6F9DE6E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212098"/>
              </p:ext>
            </p:extLst>
          </p:nvPr>
        </p:nvGraphicFramePr>
        <p:xfrm>
          <a:off x="35013" y="1367217"/>
          <a:ext cx="9073976" cy="109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94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19982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109957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How/Problem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Process Touch up operator no working sub-lead working   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FBE57D4-FE18-4C01-8918-8FC3D34CE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43814"/>
              </p:ext>
            </p:extLst>
          </p:nvPr>
        </p:nvGraphicFramePr>
        <p:xfrm>
          <a:off x="32640" y="4990103"/>
          <a:ext cx="9086193" cy="1669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24">
                  <a:extLst>
                    <a:ext uri="{9D8B030D-6E8A-4147-A177-3AD203B41FA5}">
                      <a16:colId xmlns:a16="http://schemas.microsoft.com/office/drawing/2014/main" val="1895523594"/>
                    </a:ext>
                  </a:extLst>
                </a:gridCol>
                <a:gridCol w="3842209">
                  <a:extLst>
                    <a:ext uri="{9D8B030D-6E8A-4147-A177-3AD203B41FA5}">
                      <a16:colId xmlns:a16="http://schemas.microsoft.com/office/drawing/2014/main" val="3158473120"/>
                    </a:ext>
                  </a:extLst>
                </a:gridCol>
                <a:gridCol w="1573230">
                  <a:extLst>
                    <a:ext uri="{9D8B030D-6E8A-4147-A177-3AD203B41FA5}">
                      <a16:colId xmlns:a16="http://schemas.microsoft.com/office/drawing/2014/main" val="490867724"/>
                    </a:ext>
                  </a:extLst>
                </a:gridCol>
                <a:gridCol w="1514430">
                  <a:extLst>
                    <a:ext uri="{9D8B030D-6E8A-4147-A177-3AD203B41FA5}">
                      <a16:colId xmlns:a16="http://schemas.microsoft.com/office/drawing/2014/main" val="3259827569"/>
                    </a:ext>
                  </a:extLst>
                </a:gridCol>
              </a:tblGrid>
              <a:tr h="166683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Stop WIP after spot dip change to one by one ( One cycle step 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Add inspection at set assembly #1 after cutting confirm solder touch up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 Special list for touch up process and buffer in case operator not work for touch up process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 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Mr.Mongkol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Prod CA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date: 20 Nov-23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03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51121A-4944-445D-9478-32854DCB378D}"/>
              </a:ext>
            </a:extLst>
          </p:cNvPr>
          <p:cNvSpPr txBox="1"/>
          <p:nvPr/>
        </p:nvSpPr>
        <p:spPr>
          <a:xfrm>
            <a:off x="52518" y="293345"/>
            <a:ext cx="30168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A2A95-C8D1-4A5B-9EDF-51FCB8AA106C}" type="slidenum">
              <a:rPr kumimoji="1" lang="en-US" sz="147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sz="14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93AF27-68E3-11B8-1D37-80A46201F5F7}"/>
              </a:ext>
            </a:extLst>
          </p:cNvPr>
          <p:cNvSpPr txBox="1"/>
          <p:nvPr/>
        </p:nvSpPr>
        <p:spPr>
          <a:xfrm>
            <a:off x="2258192" y="2524518"/>
            <a:ext cx="6833290" cy="122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kumimoji="1" lang="en-US" sz="1477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Cause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 :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400" b="1" u="sng" dirty="0">
                <a:solidFill>
                  <a:schemeClr val="tx1"/>
                </a:solidFill>
                <a:sym typeface="Wingdings" panose="05000000000000000000" pitchFamily="2" charset="2"/>
              </a:rPr>
              <a:t>Skip touch up process </a:t>
            </a:r>
            <a:endParaRPr kumimoji="1" lang="en-US" sz="1477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Regarding Sub-lead touch up and have other job after sport dip process inform to operator manual insert separate PWB after spot dip because of sub-lead have line call about center PCB</a:t>
            </a:r>
            <a:r>
              <a:rPr kumimoji="1" lang="th-TH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 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  <a:sym typeface="Wingdings" panose="05000000000000000000" pitchFamily="2" charset="2"/>
              </a:rPr>
              <a:t> Operator Manual insert</a:t>
            </a:r>
          </a:p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77" dirty="0">
                <a:solidFill>
                  <a:prstClr val="black"/>
                </a:solidFill>
                <a:latin typeface="メイリオ"/>
                <a:ea typeface="Meiryo UI"/>
                <a:sym typeface="Wingdings" panose="05000000000000000000" pitchFamily="2" charset="2"/>
              </a:rPr>
              <a:t>Keep PCB wrong magazine 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B1F304-6B24-CB13-D25B-8CC985DA84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89"/>
          <a:stretch/>
        </p:blipFill>
        <p:spPr bwMode="auto">
          <a:xfrm>
            <a:off x="6058889" y="3609834"/>
            <a:ext cx="2892164" cy="125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green circuit board&#10;&#10;Description automatically generated">
            <a:extLst>
              <a:ext uri="{FF2B5EF4-FFF2-40B4-BE49-F238E27FC236}">
                <a16:creationId xmlns:a16="http://schemas.microsoft.com/office/drawing/2014/main" id="{52252D54-8BC0-BCA2-6BDB-92AC9B93C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24029" t="16167" b="15350"/>
          <a:stretch/>
        </p:blipFill>
        <p:spPr>
          <a:xfrm>
            <a:off x="2362666" y="3787209"/>
            <a:ext cx="1477135" cy="994516"/>
          </a:xfrm>
          <a:prstGeom prst="rect">
            <a:avLst/>
          </a:prstGeom>
        </p:spPr>
      </p:pic>
      <p:pic>
        <p:nvPicPr>
          <p:cNvPr id="4" name="Picture 3" descr="A person in a white uniform and a white helmet working in a factory&#10;&#10;Description automatically generated">
            <a:extLst>
              <a:ext uri="{FF2B5EF4-FFF2-40B4-BE49-F238E27FC236}">
                <a16:creationId xmlns:a16="http://schemas.microsoft.com/office/drawing/2014/main" id="{709D2CF4-6AE0-4273-09CF-463E6F9B874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6662" y="5261470"/>
            <a:ext cx="648309" cy="864217"/>
          </a:xfrm>
          <a:prstGeom prst="rect">
            <a:avLst/>
          </a:prstGeom>
        </p:spPr>
      </p:pic>
      <p:pic>
        <p:nvPicPr>
          <p:cNvPr id="6" name="Picture 5" descr="A group of people in a factory&#10;&#10;Description automatically generated">
            <a:extLst>
              <a:ext uri="{FF2B5EF4-FFF2-40B4-BE49-F238E27FC236}">
                <a16:creationId xmlns:a16="http://schemas.microsoft.com/office/drawing/2014/main" id="{9207DB59-EDBE-5545-B013-576FB6426F7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002" y="5261469"/>
            <a:ext cx="648310" cy="864218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A997CB5-F323-0638-7C5F-70C8BF2A9C54}"/>
              </a:ext>
            </a:extLst>
          </p:cNvPr>
          <p:cNvSpPr/>
          <p:nvPr/>
        </p:nvSpPr>
        <p:spPr>
          <a:xfrm>
            <a:off x="3934436" y="3837354"/>
            <a:ext cx="1369765" cy="491448"/>
          </a:xfrm>
          <a:prstGeom prst="wedgeRectCallout">
            <a:avLst>
              <a:gd name="adj1" fmla="val -56612"/>
              <a:gd name="adj2" fmla="val 3860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Skipp touch up </a:t>
            </a:r>
          </a:p>
        </p:txBody>
      </p:sp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A3E0162F-969D-EFBD-E1FE-684E7ACC393B}"/>
              </a:ext>
            </a:extLst>
          </p:cNvPr>
          <p:cNvSpPr txBox="1"/>
          <p:nvPr/>
        </p:nvSpPr>
        <p:spPr>
          <a:xfrm>
            <a:off x="555431" y="15414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Detail problem</a:t>
            </a:r>
          </a:p>
        </p:txBody>
      </p:sp>
    </p:spTree>
    <p:extLst>
      <p:ext uri="{BB962C8B-B14F-4D97-AF65-F5344CB8AC3E}">
        <p14:creationId xmlns:p14="http://schemas.microsoft.com/office/powerpoint/2010/main" val="251458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236B75A4-A485-4D39-9BEA-F7463D32D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1979"/>
              </p:ext>
            </p:extLst>
          </p:nvPr>
        </p:nvGraphicFramePr>
        <p:xfrm>
          <a:off x="52518" y="2520386"/>
          <a:ext cx="9073976" cy="241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521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26455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2363372">
                <a:tc>
                  <a:txBody>
                    <a:bodyPr/>
                    <a:lstStyle/>
                    <a:p>
                      <a:pPr lvl="0"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Picture</a:t>
                      </a:r>
                      <a:endParaRPr lang="th-TH" sz="15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lvl="0" algn="ctr"/>
                      <a:r>
                        <a:rPr lang="th-TH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Evidence</a:t>
                      </a:r>
                      <a:r>
                        <a:rPr lang="th-TH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)</a:t>
                      </a:r>
                      <a:endParaRPr lang="en-US" sz="150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lvl="0"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Cause 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+mn-ea"/>
                        </a:rPr>
                        <a:t>   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D3BAF04-03FD-48F8-9C60-7350A168C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78221"/>
              </p:ext>
            </p:extLst>
          </p:nvPr>
        </p:nvGraphicFramePr>
        <p:xfrm>
          <a:off x="31893" y="855311"/>
          <a:ext cx="9086940" cy="358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06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42834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35717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Where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ct val="10000"/>
                        </a:spcBef>
                        <a:defRPr/>
                      </a:pPr>
                      <a:r>
                        <a:rPr lang="en-US" altLang="ja-JP" sz="1800" dirty="0">
                          <a:solidFill>
                            <a:schemeClr val="tx1"/>
                          </a:solidFill>
                          <a:latin typeface="Arial" pitchFamily="34" charset="0"/>
                          <a:ea typeface="HG丸ｺﾞｼｯｸM-PRO" pitchFamily="50" charset="-128"/>
                          <a:cs typeface="Arial" pitchFamily="34" charset="0"/>
                        </a:rPr>
                        <a:t>OP#2 process 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70F6490E-B83A-42C5-9E78-D6F9DE6EE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14587"/>
              </p:ext>
            </p:extLst>
          </p:nvPr>
        </p:nvGraphicFramePr>
        <p:xfrm>
          <a:off x="35013" y="1367217"/>
          <a:ext cx="9073976" cy="1099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94">
                  <a:extLst>
                    <a:ext uri="{9D8B030D-6E8A-4147-A177-3AD203B41FA5}">
                      <a16:colId xmlns:a16="http://schemas.microsoft.com/office/drawing/2014/main" val="3631339188"/>
                    </a:ext>
                  </a:extLst>
                </a:gridCol>
                <a:gridCol w="6919982">
                  <a:extLst>
                    <a:ext uri="{9D8B030D-6E8A-4147-A177-3AD203B41FA5}">
                      <a16:colId xmlns:a16="http://schemas.microsoft.com/office/drawing/2014/main" val="127505889"/>
                    </a:ext>
                  </a:extLst>
                </a:gridCol>
              </a:tblGrid>
              <a:tr h="109957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How/Problem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Process operator combine process and working not one cycle step </a:t>
                      </a: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957956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FBE57D4-FE18-4C01-8918-8FC3D34CE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0017"/>
              </p:ext>
            </p:extLst>
          </p:nvPr>
        </p:nvGraphicFramePr>
        <p:xfrm>
          <a:off x="32640" y="4990103"/>
          <a:ext cx="9086193" cy="1666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324">
                  <a:extLst>
                    <a:ext uri="{9D8B030D-6E8A-4147-A177-3AD203B41FA5}">
                      <a16:colId xmlns:a16="http://schemas.microsoft.com/office/drawing/2014/main" val="1895523594"/>
                    </a:ext>
                  </a:extLst>
                </a:gridCol>
                <a:gridCol w="3842209">
                  <a:extLst>
                    <a:ext uri="{9D8B030D-6E8A-4147-A177-3AD203B41FA5}">
                      <a16:colId xmlns:a16="http://schemas.microsoft.com/office/drawing/2014/main" val="3158473120"/>
                    </a:ext>
                  </a:extLst>
                </a:gridCol>
                <a:gridCol w="1573230">
                  <a:extLst>
                    <a:ext uri="{9D8B030D-6E8A-4147-A177-3AD203B41FA5}">
                      <a16:colId xmlns:a16="http://schemas.microsoft.com/office/drawing/2014/main" val="490867724"/>
                    </a:ext>
                  </a:extLst>
                </a:gridCol>
                <a:gridCol w="1514430">
                  <a:extLst>
                    <a:ext uri="{9D8B030D-6E8A-4147-A177-3AD203B41FA5}">
                      <a16:colId xmlns:a16="http://schemas.microsoft.com/office/drawing/2014/main" val="3259827569"/>
                    </a:ext>
                  </a:extLst>
                </a:gridCol>
              </a:tblGrid>
              <a:tr h="166683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Action</a:t>
                      </a:r>
                    </a:p>
                  </a:txBody>
                  <a:tcPr marL="84406" marR="84406" marT="42203" marB="4220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00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Review process set line balance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1.) Working one cycle step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2.) Setting operator each process review OPS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3.) Training operator about this problem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err="1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Mr.Mongkol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/ Prod CA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Due date: 20 Nov-23</a:t>
                      </a:r>
                    </a:p>
                    <a:p>
                      <a:pPr algn="l"/>
                      <a:endParaRPr lang="en-US" sz="800" dirty="0">
                        <a:solidFill>
                          <a:schemeClr val="tx1"/>
                        </a:solidFill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84406" marR="84406" marT="42203" marB="4220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03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51121A-4944-445D-9478-32854DCB378D}"/>
              </a:ext>
            </a:extLst>
          </p:cNvPr>
          <p:cNvSpPr txBox="1"/>
          <p:nvPr/>
        </p:nvSpPr>
        <p:spPr>
          <a:xfrm>
            <a:off x="52518" y="293345"/>
            <a:ext cx="30168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A2A95-C8D1-4A5B-9EDF-51FCB8AA106C}" type="slidenum">
              <a:rPr kumimoji="1" lang="en-US" sz="147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sz="14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93AF27-68E3-11B8-1D37-80A46201F5F7}"/>
              </a:ext>
            </a:extLst>
          </p:cNvPr>
          <p:cNvSpPr txBox="1"/>
          <p:nvPr/>
        </p:nvSpPr>
        <p:spPr>
          <a:xfrm>
            <a:off x="2258192" y="2524518"/>
            <a:ext cx="6833290" cy="774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>
              <a:defRPr/>
            </a:pPr>
            <a:r>
              <a:rPr kumimoji="1" lang="en-US" sz="1477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Cause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 : Operator OP#1 process and appearance process working OP#2 together not finish step process of OP#2 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  <a:sym typeface="Wingdings" panose="05000000000000000000" pitchFamily="2" charset="2"/>
              </a:rPr>
              <a:t>  2 person / 1 process forget step work </a:t>
            </a:r>
            <a:r>
              <a:rPr kumimoji="1" lang="en-US" sz="147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  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81CBBB-5F71-253B-B9D9-243834644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54" y="3338708"/>
            <a:ext cx="6610566" cy="133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1">
            <a:extLst>
              <a:ext uri="{FF2B5EF4-FFF2-40B4-BE49-F238E27FC236}">
                <a16:creationId xmlns:a16="http://schemas.microsoft.com/office/drawing/2014/main" id="{4F88D335-0655-C017-259A-8E665C212C6F}"/>
              </a:ext>
            </a:extLst>
          </p:cNvPr>
          <p:cNvSpPr txBox="1"/>
          <p:nvPr/>
        </p:nvSpPr>
        <p:spPr>
          <a:xfrm>
            <a:off x="555431" y="15414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Detail problem</a:t>
            </a:r>
          </a:p>
        </p:txBody>
      </p:sp>
    </p:spTree>
    <p:extLst>
      <p:ext uri="{BB962C8B-B14F-4D97-AF65-F5344CB8AC3E}">
        <p14:creationId xmlns:p14="http://schemas.microsoft.com/office/powerpoint/2010/main" val="29998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51121A-4944-445D-9478-32854DCB378D}"/>
              </a:ext>
            </a:extLst>
          </p:cNvPr>
          <p:cNvSpPr txBox="1"/>
          <p:nvPr/>
        </p:nvSpPr>
        <p:spPr>
          <a:xfrm>
            <a:off x="35694" y="234488"/>
            <a:ext cx="30168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A2A95-C8D1-4A5B-9EDF-51FCB8AA106C}" type="slidenum">
              <a:rPr kumimoji="1" lang="en-US" sz="147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sz="14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3A6359-16E7-AABE-743B-2CC910FB894A}"/>
              </a:ext>
            </a:extLst>
          </p:cNvPr>
          <p:cNvSpPr txBox="1"/>
          <p:nvPr/>
        </p:nvSpPr>
        <p:spPr>
          <a:xfrm>
            <a:off x="555431" y="154144"/>
            <a:ext cx="2421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Customer Claim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C3A76-3D0D-75BF-F2BA-A92745E5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" y="1641940"/>
            <a:ext cx="8993080" cy="19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8E6AAA-A85D-C24F-C6CB-DA65809D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" y="4138045"/>
            <a:ext cx="8993080" cy="194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6B378-5668-D569-28A2-9983CFD3D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18" t="86331" r="1695" b="2233"/>
          <a:stretch/>
        </p:blipFill>
        <p:spPr bwMode="auto">
          <a:xfrm>
            <a:off x="5779362" y="4997387"/>
            <a:ext cx="430567" cy="22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61E21-D5A5-F28E-8184-65C8027B2614}"/>
              </a:ext>
            </a:extLst>
          </p:cNvPr>
          <p:cNvSpPr txBox="1"/>
          <p:nvPr/>
        </p:nvSpPr>
        <p:spPr>
          <a:xfrm>
            <a:off x="75460" y="1086463"/>
            <a:ext cx="250421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Before Current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05489-9192-FEBC-7BFD-283D4FD1A4AC}"/>
              </a:ext>
            </a:extLst>
          </p:cNvPr>
          <p:cNvSpPr txBox="1"/>
          <p:nvPr/>
        </p:nvSpPr>
        <p:spPr>
          <a:xfrm>
            <a:off x="89485" y="3629474"/>
            <a:ext cx="113146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After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6731E-32AA-E123-6A30-1375C0230F4D}"/>
              </a:ext>
            </a:extLst>
          </p:cNvPr>
          <p:cNvSpPr txBox="1"/>
          <p:nvPr/>
        </p:nvSpPr>
        <p:spPr>
          <a:xfrm>
            <a:off x="7044430" y="1025648"/>
            <a:ext cx="126855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7 Person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65D69-B7B5-B6C5-6865-79E25492237E}"/>
              </a:ext>
            </a:extLst>
          </p:cNvPr>
          <p:cNvSpPr txBox="1"/>
          <p:nvPr/>
        </p:nvSpPr>
        <p:spPr>
          <a:xfrm>
            <a:off x="3303448" y="3691029"/>
            <a:ext cx="1268552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8 Person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5CC7E3-3CAB-BF5D-0878-C49003710CD5}"/>
              </a:ext>
            </a:extLst>
          </p:cNvPr>
          <p:cNvSpPr/>
          <p:nvPr/>
        </p:nvSpPr>
        <p:spPr>
          <a:xfrm>
            <a:off x="7297445" y="3691029"/>
            <a:ext cx="1500326" cy="311597"/>
          </a:xfrm>
          <a:prstGeom prst="wedgeRoundRectCallout">
            <a:avLst>
              <a:gd name="adj1" fmla="val -22549"/>
              <a:gd name="adj2" fmla="val 207803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Function check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227057C-8FA6-1011-624C-93E889537244}"/>
              </a:ext>
            </a:extLst>
          </p:cNvPr>
          <p:cNvSpPr/>
          <p:nvPr/>
        </p:nvSpPr>
        <p:spPr>
          <a:xfrm>
            <a:off x="5372866" y="3846827"/>
            <a:ext cx="1674126" cy="311597"/>
          </a:xfrm>
          <a:prstGeom prst="wedgeRoundRectCallout">
            <a:avLst>
              <a:gd name="adj1" fmla="val 59092"/>
              <a:gd name="adj2" fmla="val 167915"/>
              <a:gd name="adj3" fmla="val 1666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Telephone check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DACA-9062-FF89-7CD9-8E2445003CEC}"/>
              </a:ext>
            </a:extLst>
          </p:cNvPr>
          <p:cNvSpPr txBox="1"/>
          <p:nvPr/>
        </p:nvSpPr>
        <p:spPr>
          <a:xfrm>
            <a:off x="112841" y="6295596"/>
            <a:ext cx="3192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t>Note : Improve line balance  </a:t>
            </a:r>
          </a:p>
        </p:txBody>
      </p:sp>
    </p:spTree>
    <p:extLst>
      <p:ext uri="{BB962C8B-B14F-4D97-AF65-F5344CB8AC3E}">
        <p14:creationId xmlns:p14="http://schemas.microsoft.com/office/powerpoint/2010/main" val="233774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51121A-4944-445D-9478-32854DCB378D}"/>
              </a:ext>
            </a:extLst>
          </p:cNvPr>
          <p:cNvSpPr txBox="1"/>
          <p:nvPr/>
        </p:nvSpPr>
        <p:spPr>
          <a:xfrm>
            <a:off x="35694" y="234488"/>
            <a:ext cx="30168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6A2A95-C8D1-4A5B-9EDF-51FCB8AA106C}" type="slidenum">
              <a:rPr kumimoji="1" lang="en-US" sz="147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Meiryo UI"/>
                <a:cs typeface="+mn-cs"/>
              </a:rPr>
              <a:pPr marL="0" marR="0" lvl="0" indent="0" algn="l" defTabSz="8440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sz="147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Meiryo UI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3A6359-16E7-AABE-743B-2CC910FB894A}"/>
              </a:ext>
            </a:extLst>
          </p:cNvPr>
          <p:cNvSpPr txBox="1"/>
          <p:nvPr/>
        </p:nvSpPr>
        <p:spPr>
          <a:xfrm>
            <a:off x="555431" y="154144"/>
            <a:ext cx="683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Daily of production 20-Nov-23 (Line G11 Model) 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E4B3F6-08E2-6F07-650C-DF5CF773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4028"/>
              </p:ext>
            </p:extLst>
          </p:nvPr>
        </p:nvGraphicFramePr>
        <p:xfrm>
          <a:off x="116782" y="874645"/>
          <a:ext cx="8907947" cy="5674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26">
                  <a:extLst>
                    <a:ext uri="{9D8B030D-6E8A-4147-A177-3AD203B41FA5}">
                      <a16:colId xmlns:a16="http://schemas.microsoft.com/office/drawing/2014/main" val="4019631433"/>
                    </a:ext>
                  </a:extLst>
                </a:gridCol>
                <a:gridCol w="2060851">
                  <a:extLst>
                    <a:ext uri="{9D8B030D-6E8A-4147-A177-3AD203B41FA5}">
                      <a16:colId xmlns:a16="http://schemas.microsoft.com/office/drawing/2014/main" val="2062782072"/>
                    </a:ext>
                  </a:extLst>
                </a:gridCol>
                <a:gridCol w="2289271">
                  <a:extLst>
                    <a:ext uri="{9D8B030D-6E8A-4147-A177-3AD203B41FA5}">
                      <a16:colId xmlns:a16="http://schemas.microsoft.com/office/drawing/2014/main" val="3424522560"/>
                    </a:ext>
                  </a:extLst>
                </a:gridCol>
                <a:gridCol w="2397799">
                  <a:extLst>
                    <a:ext uri="{9D8B030D-6E8A-4147-A177-3AD203B41FA5}">
                      <a16:colId xmlns:a16="http://schemas.microsoft.com/office/drawing/2014/main" val="1814773465"/>
                    </a:ext>
                  </a:extLst>
                </a:gridCol>
              </a:tblGrid>
              <a:tr h="107570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Root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Action </a:t>
                      </a:r>
                    </a:p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34344"/>
                  </a:ext>
                </a:extLst>
              </a:tr>
              <a:tr h="10757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PWB Video No Solder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PWB Audio Red Solder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844083" rtl="0" eaLnBrk="1" latinLnBrk="0" hangingPunct="1">
                        <a:buAutoNum type="arabicPeriod"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Solid Flux nozzle</a:t>
                      </a:r>
                    </a:p>
                    <a:p>
                      <a:pPr marL="0" indent="0" algn="l" defTabSz="844083" rtl="0" eaLnBrk="1" latinLnBrk="0" hangingPunct="1">
                        <a:buNone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(</a:t>
                      </a:r>
                      <a:r>
                        <a:rPr kumimoji="1" lang="th-TH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หัว </a:t>
                      </a: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Flux </a:t>
                      </a:r>
                      <a:r>
                        <a:rPr kumimoji="1" lang="th-TH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ตัน</a:t>
                      </a: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844083" rtl="0" eaLnBrk="1" latinLnBrk="0" hangingPunct="1">
                        <a:buAutoNum type="arabicPeriod"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Cleaning flux nozzle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98387"/>
                  </a:ext>
                </a:extLst>
              </a:tr>
              <a:tr h="13135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Defect in 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844083" rtl="0" eaLnBrk="1" latinLnBrk="0" hangingPunct="1">
                        <a:buAutoNum type="arabicPeriod"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 found nose assembly from MCT deform (RH00485A01) 10 In</a:t>
                      </a:r>
                    </a:p>
                    <a:p>
                      <a:pPr marL="0" indent="0" algn="l" defTabSz="844083" rtl="0" eaLnBrk="1" latinLnBrk="0" hangingPunct="1">
                        <a:buNone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FG Stock 330 pcs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44083" rtl="0" eaLnBrk="1" latinLnBrk="0" hangingPunct="1">
                        <a:buNone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(Inform to MCT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844083" rtl="0" eaLnBrk="1" latinLnBrk="0" hangingPunct="1">
                        <a:buNone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Night shift production confirm 100% </a:t>
                      </a:r>
                    </a:p>
                    <a:p>
                      <a:pPr marL="0" indent="0" algn="l" defTabSz="844083" rtl="0" eaLnBrk="1" latinLnBrk="0" hangingPunct="1">
                        <a:buNone/>
                      </a:pPr>
                      <a:r>
                        <a:rPr kumimoji="1"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IQC check 100% nose assembly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29358"/>
                  </a:ext>
                </a:extLst>
              </a:tr>
              <a:tr h="10757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4M Change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28705"/>
                  </a:ext>
                </a:extLst>
              </a:tr>
              <a:tr h="107570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Touch up manual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Video CB3000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Audio IC1400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 Solder 4 pcs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 Solder 12 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 Touch up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959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32120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Alpsalpine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psAlpine Template for Internal Use.potx" id="{83552AFA-A57F-46FD-B565-2B129142724A}" vid="{9720932F-31E2-4E91-9B63-5DF419404855}"/>
    </a:ext>
  </a:extLst>
</a:theme>
</file>

<file path=ppt/theme/theme2.xml><?xml version="1.0" encoding="utf-8"?>
<a:theme xmlns:a="http://schemas.openxmlformats.org/drawingml/2006/main" name="ALPS 2015 Japanese">
  <a:themeElements>
    <a:clrScheme name="Alpsalipn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3BED3"/>
      </a:accent1>
      <a:accent2>
        <a:srgbClr val="004DA0"/>
      </a:accent2>
      <a:accent3>
        <a:srgbClr val="193B65"/>
      </a:accent3>
      <a:accent4>
        <a:srgbClr val="276B7D"/>
      </a:accent4>
      <a:accent5>
        <a:srgbClr val="E87E04"/>
      </a:accent5>
      <a:accent6>
        <a:srgbClr val="E13737"/>
      </a:accent6>
      <a:hlink>
        <a:srgbClr val="800080"/>
      </a:hlink>
      <a:folHlink>
        <a:srgbClr val="800080"/>
      </a:folHlink>
    </a:clrScheme>
    <a:fontScheme name="Alpsalpine Font set">
      <a:majorFont>
        <a:latin typeface="Meiryo UI"/>
        <a:ea typeface="Meiryo UI"/>
        <a:cs typeface=""/>
      </a:majorFont>
      <a:minorFont>
        <a:latin typeface="メイリオ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kumimoji="1" sz="1600"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6709__x52b9__x671f__x9650_ xmlns="6c8f9a9a-0c60-4acd-8d39-3bcb84d0e90c" xsi:nil="true"/>
    <_x691c__x7d22__x30ef__x30fc__x30c9_ xmlns="6c8f9a9a-0c60-4acd-8d39-3bcb84d0e90c">-</_x691c__x7d22__x30ef__x30fc__x30c9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8FB27A1C80B144DAE943384CCD1B6FA" ma:contentTypeVersion="15" ma:contentTypeDescription="新しいドキュメントを作成します。" ma:contentTypeScope="" ma:versionID="58b6d0c8bde20ef74a4280e83f2aa74f">
  <xsd:schema xmlns:xsd="http://www.w3.org/2001/XMLSchema" xmlns:xs="http://www.w3.org/2001/XMLSchema" xmlns:p="http://schemas.microsoft.com/office/2006/metadata/properties" xmlns:ns1="http://schemas.microsoft.com/sharepoint/v3" xmlns:ns2="6c8f9a9a-0c60-4acd-8d39-3bcb84d0e90c" targetNamespace="http://schemas.microsoft.com/office/2006/metadata/properties" ma:root="true" ma:fieldsID="8222039a557ac10ec25b47a4cee2cdd2" ns1:_="" ns2:_="">
    <xsd:import namespace="http://schemas.microsoft.com/sharepoint/v3"/>
    <xsd:import namespace="6c8f9a9a-0c60-4acd-8d39-3bcb84d0e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_x691c__x7d22__x30ef__x30fc__x30c9_" minOccurs="0"/>
                <xsd:element ref="ns2:MediaServiceOCR" minOccurs="0"/>
                <xsd:element ref="ns2:_x6709__x52b9__x671f__x9650_" minOccurs="0"/>
                <xsd:element ref="ns1:_dlc_ExpireDateSaved" minOccurs="0"/>
                <xsd:element ref="ns1:_dlc_ExpireDate" minOccurs="0"/>
                <xsd:element ref="ns1:_dlc_Exempt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pireDateSaved" ma:index="15" nillable="true" ma:displayName="元の有効期限" ma:hidden="true" ma:internalName="_dlc_ExpireDateSaved" ma:readOnly="true">
      <xsd:simpleType>
        <xsd:restriction base="dms:DateTime"/>
      </xsd:simpleType>
    </xsd:element>
    <xsd:element name="_dlc_ExpireDate" ma:index="16" nillable="true" ma:displayName="期日" ma:description="" ma:hidden="true" ma:indexed="true" ma:internalName="_dlc_ExpireDate" ma:readOnly="true">
      <xsd:simpleType>
        <xsd:restriction base="dms:DateTime"/>
      </xsd:simpleType>
    </xsd:element>
    <xsd:element name="_dlc_Exempt" ma:index="17" nillable="true" ma:displayName="ポリシー適用除外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f9a9a-0c60-4acd-8d39-3bcb84d0e9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_x691c__x7d22__x30ef__x30fc__x30c9_" ma:index="12" nillable="true" ma:displayName="検索ワード" ma:default="-" ma:internalName="_x691c__x7d22__x30ef__x30fc__x30c9_">
      <xsd:simpleType>
        <xsd:restriction base="dms:Text">
          <xsd:maxLength value="255"/>
        </xsd:restriction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6709__x52b9__x671f__x9650_" ma:index="14" nillable="true" ma:displayName="有効期限" ma:format="DateOnly" ma:internalName="_x6709__x52b9__x671f__x9650_">
      <xsd:simpleType>
        <xsd:restriction base="dms:DateTime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6DBD9A-C3C0-461A-AAC5-A0CFB8FF5C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9E9DDD-3F31-4649-A9D8-1E67EF3B24C0}">
  <ds:schemaRefs>
    <ds:schemaRef ds:uri="6c8f9a9a-0c60-4acd-8d39-3bcb84d0e90c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DA28836-CA12-4BC7-AAF3-CB5232114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c8f9a9a-0c60-4acd-8d39-3bcb84d0e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AlpsAlpine Template for Internal Use</Template>
  <TotalTime>19218</TotalTime>
  <Words>688</Words>
  <Application>Microsoft Office PowerPoint</Application>
  <PresentationFormat>On-screen Show (4:3)</PresentationFormat>
  <Paragraphs>203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 Unicode MS</vt:lpstr>
      <vt:lpstr>HG丸ｺﾞｼｯｸM-PRO</vt:lpstr>
      <vt:lpstr>メイリオ</vt:lpstr>
      <vt:lpstr>Meiryo UI</vt:lpstr>
      <vt:lpstr>MS Gothic</vt:lpstr>
      <vt:lpstr>ＭＳ Ｐゴシック</vt:lpstr>
      <vt:lpstr>Arial</vt:lpstr>
      <vt:lpstr>Calibri</vt:lpstr>
      <vt:lpstr>Leelawadee</vt:lpstr>
      <vt:lpstr>Tahoma</vt:lpstr>
      <vt:lpstr>Times</vt:lpstr>
      <vt:lpstr>Times New Roman</vt:lpstr>
      <vt:lpstr>Wingdings</vt:lpstr>
      <vt:lpstr>2019 Alpsalpine</vt:lpstr>
      <vt:lpstr>ALPS 2015 Japanese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Alpsalpine Template</dc:title>
  <dc:creator>yamasaki.takeshi</dc:creator>
  <cp:lastModifiedBy>Mongkol Sae-Ngow</cp:lastModifiedBy>
  <cp:revision>366</cp:revision>
  <cp:lastPrinted>2018-12-20T05:33:59Z</cp:lastPrinted>
  <dcterms:created xsi:type="dcterms:W3CDTF">2018-12-21T06:45:46Z</dcterms:created>
  <dcterms:modified xsi:type="dcterms:W3CDTF">2023-11-21T04:48:18Z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0x010100E8FB27A1C80B144DAE943384CCD1B6FA</vt:lpwstr>
  </property>
  <property fmtid="{D5CDD505-2E9C-101B-9397-08002B2CF9AE}" pid="3" name="_dlc_policyId">
    <vt:lpwstr>/sites/Alpine_jp/AllDocument</vt:lpwstr>
  </property>
  <property fmtid="{D5CDD505-2E9C-101B-9397-08002B2CF9AE}" pid="4" name="ItemRetentionFormula">
    <vt:lpwstr>&lt;formula id="Microsoft.Office.RecordsManagement.PolicyFeatures.Expiration.Formula.BuiltIn"&gt;&lt;number&gt;0&lt;/number&gt;&lt;property&gt;_x005f_x6709__x005f_x52b9__x005f_x671f__x005f_x9650_&lt;/property&gt;&lt;propertyId&gt;00000000-0000-0000-0000-000000000000&lt;/propertyId&gt;&lt;period&gt;days&lt;/period&gt;&lt;/formula&gt;</vt:lpwstr>
  </property>
</Properties>
</file>