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5" r:id="rId5"/>
    <p:sldMasterId id="2147483673" r:id="rId6"/>
    <p:sldMasterId id="2147483667" r:id="rId7"/>
    <p:sldMasterId id="2147483670" r:id="rId8"/>
  </p:sldMasterIdLst>
  <p:notesMasterIdLst>
    <p:notesMasterId r:id="rId23"/>
  </p:notesMasterIdLst>
  <p:handoutMasterIdLst>
    <p:handoutMasterId r:id="rId24"/>
  </p:handoutMasterIdLst>
  <p:sldIdLst>
    <p:sldId id="259" r:id="rId9"/>
    <p:sldId id="261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26" r:id="rId2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F0F0"/>
    <a:srgbClr val="F79607"/>
    <a:srgbClr val="AF7501"/>
    <a:srgbClr val="FF0066"/>
    <a:srgbClr val="FEAB9A"/>
    <a:srgbClr val="FF66FF"/>
    <a:srgbClr val="00FFFF"/>
    <a:srgbClr val="D3D3D4"/>
    <a:srgbClr val="2CF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6187" autoAdjust="0"/>
  </p:normalViewPr>
  <p:slideViewPr>
    <p:cSldViewPr>
      <p:cViewPr>
        <p:scale>
          <a:sx n="96" d="100"/>
          <a:sy n="96" d="100"/>
        </p:scale>
        <p:origin x="1459" y="-562"/>
      </p:cViewPr>
      <p:guideLst>
        <p:guide orient="horz" pos="2568"/>
        <p:guide pos="2880"/>
        <p:guide pos="284"/>
        <p:guide orient="horz" pos="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4032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B76DD-C599-49A3-96CB-2A04C064B4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0C7A1-63E2-4C6B-9039-4F5E28DC46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E216-7277-4D5E-9F89-17DC8268F663}" type="datetime1">
              <a:rPr lang="en-US" altLang="ja-JP" smtClean="0"/>
              <a:t>14/08/2024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970F7-B7DF-41F3-A263-3CFC25472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B1231-90F3-46E6-9CA4-8D74ED12B2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7751A-E2E6-4EC0-A17C-A606A00B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67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209F2D5-6626-4C42-B58F-8832C9245839}" type="datetime1">
              <a:rPr lang="en-US" altLang="ja-JP" smtClean="0"/>
              <a:t>14/08/2024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1DF10B-4011-43D6-87D4-2CB4EDACF6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03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86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38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55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7763" y="1233488"/>
            <a:ext cx="4440237" cy="3328987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F10B-4011-43D6-87D4-2CB4EDACF67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1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80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122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7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16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577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3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787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DF10B-4011-43D6-87D4-2CB4EDACF6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85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ernal u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34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451339" y="3169274"/>
            <a:ext cx="8368812" cy="547073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451339" y="3716338"/>
            <a:ext cx="5583116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7">
                <a:solidFill>
                  <a:schemeClr val="tx1"/>
                </a:solidFill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3BD2AA3-BFBB-41C9-A4A1-FB419E961C85}"/>
              </a:ext>
            </a:extLst>
          </p:cNvPr>
          <p:cNvGrpSpPr/>
          <p:nvPr userDrawn="1"/>
        </p:nvGrpSpPr>
        <p:grpSpPr>
          <a:xfrm>
            <a:off x="4873753" y="5688606"/>
            <a:ext cx="3977315" cy="836747"/>
            <a:chOff x="3530600" y="3429000"/>
            <a:chExt cx="4267200" cy="828676"/>
          </a:xfrm>
          <a:solidFill>
            <a:srgbClr val="035C98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5B015BD-B88B-4509-BE2F-83A0937C4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600" y="3440113"/>
              <a:ext cx="500063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1259 w 1259"/>
                <a:gd name="T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654EAED-D7BB-4317-BE4F-639A2D6E4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0150" y="3556000"/>
              <a:ext cx="282575" cy="360363"/>
            </a:xfrm>
            <a:custGeom>
              <a:avLst/>
              <a:gdLst>
                <a:gd name="T0" fmla="*/ 0 w 710"/>
                <a:gd name="T1" fmla="*/ 910 h 910"/>
                <a:gd name="T2" fmla="*/ 710 w 710"/>
                <a:gd name="T3" fmla="*/ 910 h 910"/>
                <a:gd name="T4" fmla="*/ 710 w 710"/>
                <a:gd name="T5" fmla="*/ 0 h 910"/>
                <a:gd name="T6" fmla="*/ 0 w 710"/>
                <a:gd name="T7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910">
                  <a:moveTo>
                    <a:pt x="0" y="910"/>
                  </a:moveTo>
                  <a:lnTo>
                    <a:pt x="710" y="910"/>
                  </a:lnTo>
                  <a:lnTo>
                    <a:pt x="710" y="0"/>
                  </a:lnTo>
                  <a:lnTo>
                    <a:pt x="0" y="9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79BFD1-BB94-40C3-A48D-F2D4598E14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  <a:gd name="T74" fmla="*/ 639 w 1003"/>
                <a:gd name="T75" fmla="*/ 549 h 1200"/>
                <a:gd name="T76" fmla="*/ 622 w 1003"/>
                <a:gd name="T77" fmla="*/ 561 h 1200"/>
                <a:gd name="T78" fmla="*/ 585 w 1003"/>
                <a:gd name="T79" fmla="*/ 582 h 1200"/>
                <a:gd name="T80" fmla="*/ 539 w 1003"/>
                <a:gd name="T81" fmla="*/ 595 h 1200"/>
                <a:gd name="T82" fmla="*/ 483 w 1003"/>
                <a:gd name="T83" fmla="*/ 603 h 1200"/>
                <a:gd name="T84" fmla="*/ 316 w 1003"/>
                <a:gd name="T85" fmla="*/ 603 h 1200"/>
                <a:gd name="T86" fmla="*/ 467 w 1003"/>
                <a:gd name="T87" fmla="*/ 200 h 1200"/>
                <a:gd name="T88" fmla="*/ 498 w 1003"/>
                <a:gd name="T89" fmla="*/ 201 h 1200"/>
                <a:gd name="T90" fmla="*/ 553 w 1003"/>
                <a:gd name="T91" fmla="*/ 207 h 1200"/>
                <a:gd name="T92" fmla="*/ 587 w 1003"/>
                <a:gd name="T93" fmla="*/ 218 h 1200"/>
                <a:gd name="T94" fmla="*/ 607 w 1003"/>
                <a:gd name="T95" fmla="*/ 227 h 1200"/>
                <a:gd name="T96" fmla="*/ 625 w 1003"/>
                <a:gd name="T97" fmla="*/ 239 h 1200"/>
                <a:gd name="T98" fmla="*/ 641 w 1003"/>
                <a:gd name="T99" fmla="*/ 252 h 1200"/>
                <a:gd name="T100" fmla="*/ 647 w 1003"/>
                <a:gd name="T101" fmla="*/ 259 h 1200"/>
                <a:gd name="T102" fmla="*/ 669 w 1003"/>
                <a:gd name="T103" fmla="*/ 291 h 1200"/>
                <a:gd name="T104" fmla="*/ 686 w 1003"/>
                <a:gd name="T105" fmla="*/ 325 h 1200"/>
                <a:gd name="T106" fmla="*/ 695 w 1003"/>
                <a:gd name="T107" fmla="*/ 362 h 1200"/>
                <a:gd name="T108" fmla="*/ 698 w 1003"/>
                <a:gd name="T109" fmla="*/ 403 h 1200"/>
                <a:gd name="T110" fmla="*/ 698 w 1003"/>
                <a:gd name="T111" fmla="*/ 425 h 1200"/>
                <a:gd name="T112" fmla="*/ 690 w 1003"/>
                <a:gd name="T113" fmla="*/ 465 h 1200"/>
                <a:gd name="T114" fmla="*/ 675 w 1003"/>
                <a:gd name="T115" fmla="*/ 502 h 1200"/>
                <a:gd name="T116" fmla="*/ 652 w 1003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2" y="561"/>
                  </a:lnTo>
                  <a:lnTo>
                    <a:pt x="605" y="573"/>
                  </a:lnTo>
                  <a:lnTo>
                    <a:pt x="585" y="582"/>
                  </a:lnTo>
                  <a:lnTo>
                    <a:pt x="563" y="590"/>
                  </a:lnTo>
                  <a:lnTo>
                    <a:pt x="539" y="595"/>
                  </a:lnTo>
                  <a:lnTo>
                    <a:pt x="512" y="600"/>
                  </a:lnTo>
                  <a:lnTo>
                    <a:pt x="483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7" y="200"/>
                  </a:lnTo>
                  <a:lnTo>
                    <a:pt x="467" y="200"/>
                  </a:lnTo>
                  <a:lnTo>
                    <a:pt x="498" y="201"/>
                  </a:lnTo>
                  <a:lnTo>
                    <a:pt x="527" y="203"/>
                  </a:lnTo>
                  <a:lnTo>
                    <a:pt x="553" y="207"/>
                  </a:lnTo>
                  <a:lnTo>
                    <a:pt x="576" y="214"/>
                  </a:lnTo>
                  <a:lnTo>
                    <a:pt x="587" y="218"/>
                  </a:lnTo>
                  <a:lnTo>
                    <a:pt x="598" y="223"/>
                  </a:lnTo>
                  <a:lnTo>
                    <a:pt x="607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69" y="291"/>
                  </a:lnTo>
                  <a:lnTo>
                    <a:pt x="678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5" y="362"/>
                  </a:lnTo>
                  <a:lnTo>
                    <a:pt x="698" y="382"/>
                  </a:lnTo>
                  <a:lnTo>
                    <a:pt x="698" y="403"/>
                  </a:lnTo>
                  <a:lnTo>
                    <a:pt x="698" y="403"/>
                  </a:lnTo>
                  <a:lnTo>
                    <a:pt x="698" y="425"/>
                  </a:lnTo>
                  <a:lnTo>
                    <a:pt x="695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5" y="502"/>
                  </a:lnTo>
                  <a:lnTo>
                    <a:pt x="665" y="518"/>
                  </a:lnTo>
                  <a:lnTo>
                    <a:pt x="652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5834D97-B7E1-4055-95F6-3A988D35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B0C467A-B007-4D40-9698-014E3EB5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738" y="3519488"/>
              <a:ext cx="152400" cy="160338"/>
            </a:xfrm>
            <a:custGeom>
              <a:avLst/>
              <a:gdLst>
                <a:gd name="T0" fmla="*/ 323 w 382"/>
                <a:gd name="T1" fmla="*/ 349 h 403"/>
                <a:gd name="T2" fmla="*/ 323 w 382"/>
                <a:gd name="T3" fmla="*/ 349 h 403"/>
                <a:gd name="T4" fmla="*/ 315 w 382"/>
                <a:gd name="T5" fmla="*/ 356 h 403"/>
                <a:gd name="T6" fmla="*/ 306 w 382"/>
                <a:gd name="T7" fmla="*/ 361 h 403"/>
                <a:gd name="T8" fmla="*/ 289 w 382"/>
                <a:gd name="T9" fmla="*/ 373 h 403"/>
                <a:gd name="T10" fmla="*/ 269 w 382"/>
                <a:gd name="T11" fmla="*/ 382 h 403"/>
                <a:gd name="T12" fmla="*/ 247 w 382"/>
                <a:gd name="T13" fmla="*/ 390 h 403"/>
                <a:gd name="T14" fmla="*/ 223 w 382"/>
                <a:gd name="T15" fmla="*/ 395 h 403"/>
                <a:gd name="T16" fmla="*/ 196 w 382"/>
                <a:gd name="T17" fmla="*/ 400 h 403"/>
                <a:gd name="T18" fmla="*/ 167 w 382"/>
                <a:gd name="T19" fmla="*/ 403 h 403"/>
                <a:gd name="T20" fmla="*/ 136 w 382"/>
                <a:gd name="T21" fmla="*/ 403 h 403"/>
                <a:gd name="T22" fmla="*/ 0 w 382"/>
                <a:gd name="T23" fmla="*/ 403 h 403"/>
                <a:gd name="T24" fmla="*/ 0 w 382"/>
                <a:gd name="T25" fmla="*/ 0 h 403"/>
                <a:gd name="T26" fmla="*/ 151 w 382"/>
                <a:gd name="T27" fmla="*/ 0 h 403"/>
                <a:gd name="T28" fmla="*/ 151 w 382"/>
                <a:gd name="T29" fmla="*/ 0 h 403"/>
                <a:gd name="T30" fmla="*/ 182 w 382"/>
                <a:gd name="T31" fmla="*/ 1 h 403"/>
                <a:gd name="T32" fmla="*/ 211 w 382"/>
                <a:gd name="T33" fmla="*/ 3 h 403"/>
                <a:gd name="T34" fmla="*/ 237 w 382"/>
                <a:gd name="T35" fmla="*/ 7 h 403"/>
                <a:gd name="T36" fmla="*/ 260 w 382"/>
                <a:gd name="T37" fmla="*/ 14 h 403"/>
                <a:gd name="T38" fmla="*/ 271 w 382"/>
                <a:gd name="T39" fmla="*/ 18 h 403"/>
                <a:gd name="T40" fmla="*/ 282 w 382"/>
                <a:gd name="T41" fmla="*/ 23 h 403"/>
                <a:gd name="T42" fmla="*/ 291 w 382"/>
                <a:gd name="T43" fmla="*/ 27 h 403"/>
                <a:gd name="T44" fmla="*/ 301 w 382"/>
                <a:gd name="T45" fmla="*/ 33 h 403"/>
                <a:gd name="T46" fmla="*/ 309 w 382"/>
                <a:gd name="T47" fmla="*/ 39 h 403"/>
                <a:gd name="T48" fmla="*/ 317 w 382"/>
                <a:gd name="T49" fmla="*/ 45 h 403"/>
                <a:gd name="T50" fmla="*/ 325 w 382"/>
                <a:gd name="T51" fmla="*/ 52 h 403"/>
                <a:gd name="T52" fmla="*/ 331 w 382"/>
                <a:gd name="T53" fmla="*/ 59 h 403"/>
                <a:gd name="T54" fmla="*/ 331 w 382"/>
                <a:gd name="T55" fmla="*/ 59 h 403"/>
                <a:gd name="T56" fmla="*/ 343 w 382"/>
                <a:gd name="T57" fmla="*/ 74 h 403"/>
                <a:gd name="T58" fmla="*/ 353 w 382"/>
                <a:gd name="T59" fmla="*/ 91 h 403"/>
                <a:gd name="T60" fmla="*/ 362 w 382"/>
                <a:gd name="T61" fmla="*/ 107 h 403"/>
                <a:gd name="T62" fmla="*/ 370 w 382"/>
                <a:gd name="T63" fmla="*/ 125 h 403"/>
                <a:gd name="T64" fmla="*/ 375 w 382"/>
                <a:gd name="T65" fmla="*/ 144 h 403"/>
                <a:gd name="T66" fmla="*/ 379 w 382"/>
                <a:gd name="T67" fmla="*/ 162 h 403"/>
                <a:gd name="T68" fmla="*/ 382 w 382"/>
                <a:gd name="T69" fmla="*/ 182 h 403"/>
                <a:gd name="T70" fmla="*/ 382 w 382"/>
                <a:gd name="T71" fmla="*/ 203 h 403"/>
                <a:gd name="T72" fmla="*/ 382 w 382"/>
                <a:gd name="T73" fmla="*/ 203 h 403"/>
                <a:gd name="T74" fmla="*/ 382 w 382"/>
                <a:gd name="T75" fmla="*/ 225 h 403"/>
                <a:gd name="T76" fmla="*/ 379 w 382"/>
                <a:gd name="T77" fmla="*/ 245 h 403"/>
                <a:gd name="T78" fmla="*/ 374 w 382"/>
                <a:gd name="T79" fmla="*/ 265 h 403"/>
                <a:gd name="T80" fmla="*/ 368 w 382"/>
                <a:gd name="T81" fmla="*/ 283 h 403"/>
                <a:gd name="T82" fmla="*/ 359 w 382"/>
                <a:gd name="T83" fmla="*/ 302 h 403"/>
                <a:gd name="T84" fmla="*/ 349 w 382"/>
                <a:gd name="T85" fmla="*/ 318 h 403"/>
                <a:gd name="T86" fmla="*/ 336 w 382"/>
                <a:gd name="T87" fmla="*/ 334 h 403"/>
                <a:gd name="T88" fmla="*/ 323 w 382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6" y="361"/>
                  </a:lnTo>
                  <a:lnTo>
                    <a:pt x="289" y="373"/>
                  </a:lnTo>
                  <a:lnTo>
                    <a:pt x="269" y="382"/>
                  </a:lnTo>
                  <a:lnTo>
                    <a:pt x="247" y="390"/>
                  </a:lnTo>
                  <a:lnTo>
                    <a:pt x="223" y="395"/>
                  </a:lnTo>
                  <a:lnTo>
                    <a:pt x="196" y="400"/>
                  </a:lnTo>
                  <a:lnTo>
                    <a:pt x="167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82" y="1"/>
                  </a:lnTo>
                  <a:lnTo>
                    <a:pt x="211" y="3"/>
                  </a:lnTo>
                  <a:lnTo>
                    <a:pt x="237" y="7"/>
                  </a:lnTo>
                  <a:lnTo>
                    <a:pt x="260" y="14"/>
                  </a:lnTo>
                  <a:lnTo>
                    <a:pt x="271" y="18"/>
                  </a:lnTo>
                  <a:lnTo>
                    <a:pt x="282" y="23"/>
                  </a:lnTo>
                  <a:lnTo>
                    <a:pt x="291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3" y="91"/>
                  </a:lnTo>
                  <a:lnTo>
                    <a:pt x="362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79" y="162"/>
                  </a:lnTo>
                  <a:lnTo>
                    <a:pt x="382" y="182"/>
                  </a:lnTo>
                  <a:lnTo>
                    <a:pt x="382" y="203"/>
                  </a:lnTo>
                  <a:lnTo>
                    <a:pt x="382" y="203"/>
                  </a:lnTo>
                  <a:lnTo>
                    <a:pt x="382" y="225"/>
                  </a:lnTo>
                  <a:lnTo>
                    <a:pt x="379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59" y="302"/>
                  </a:lnTo>
                  <a:lnTo>
                    <a:pt x="349" y="318"/>
                  </a:lnTo>
                  <a:lnTo>
                    <a:pt x="336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4DED72A-7859-4DC8-92DD-1A8F7AF3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895178-054F-42AA-9B57-F45473DF7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4CA1F8-F0C8-48B1-A326-CDE1E88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0575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C953EB2-19EC-4E8B-9324-FA4C8D715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4650" y="3440113"/>
              <a:ext cx="125413" cy="476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A1B15CB-7234-4066-8336-0D03598D2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3440113"/>
              <a:ext cx="454025" cy="476250"/>
            </a:xfrm>
            <a:custGeom>
              <a:avLst/>
              <a:gdLst>
                <a:gd name="T0" fmla="*/ 830 w 1142"/>
                <a:gd name="T1" fmla="*/ 1200 h 1200"/>
                <a:gd name="T2" fmla="*/ 290 w 1142"/>
                <a:gd name="T3" fmla="*/ 408 h 1200"/>
                <a:gd name="T4" fmla="*/ 290 w 1142"/>
                <a:gd name="T5" fmla="*/ 1200 h 1200"/>
                <a:gd name="T6" fmla="*/ 0 w 1142"/>
                <a:gd name="T7" fmla="*/ 1200 h 1200"/>
                <a:gd name="T8" fmla="*/ 0 w 1142"/>
                <a:gd name="T9" fmla="*/ 0 h 1200"/>
                <a:gd name="T10" fmla="*/ 307 w 1142"/>
                <a:gd name="T11" fmla="*/ 0 h 1200"/>
                <a:gd name="T12" fmla="*/ 849 w 1142"/>
                <a:gd name="T13" fmla="*/ 798 h 1200"/>
                <a:gd name="T14" fmla="*/ 849 w 1142"/>
                <a:gd name="T15" fmla="*/ 0 h 1200"/>
                <a:gd name="T16" fmla="*/ 1142 w 1142"/>
                <a:gd name="T17" fmla="*/ 0 h 1200"/>
                <a:gd name="T18" fmla="*/ 1142 w 1142"/>
                <a:gd name="T19" fmla="*/ 1200 h 1200"/>
                <a:gd name="T20" fmla="*/ 830 w 1142"/>
                <a:gd name="T21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2" h="1200">
                  <a:moveTo>
                    <a:pt x="830" y="1200"/>
                  </a:moveTo>
                  <a:lnTo>
                    <a:pt x="290" y="408"/>
                  </a:lnTo>
                  <a:lnTo>
                    <a:pt x="29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07" y="0"/>
                  </a:lnTo>
                  <a:lnTo>
                    <a:pt x="849" y="798"/>
                  </a:lnTo>
                  <a:lnTo>
                    <a:pt x="849" y="0"/>
                  </a:lnTo>
                  <a:lnTo>
                    <a:pt x="1142" y="0"/>
                  </a:lnTo>
                  <a:lnTo>
                    <a:pt x="1142" y="1200"/>
                  </a:lnTo>
                  <a:lnTo>
                    <a:pt x="83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C60121-F9D2-4C79-A252-FFE1ED80F6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0925" y="3440113"/>
              <a:ext cx="396875" cy="476250"/>
            </a:xfrm>
            <a:custGeom>
              <a:avLst/>
              <a:gdLst>
                <a:gd name="T0" fmla="*/ 0 w 999"/>
                <a:gd name="T1" fmla="*/ 1200 h 1200"/>
                <a:gd name="T2" fmla="*/ 0 w 999"/>
                <a:gd name="T3" fmla="*/ 0 h 1200"/>
                <a:gd name="T4" fmla="*/ 979 w 999"/>
                <a:gd name="T5" fmla="*/ 0 h 1200"/>
                <a:gd name="T6" fmla="*/ 979 w 999"/>
                <a:gd name="T7" fmla="*/ 193 h 1200"/>
                <a:gd name="T8" fmla="*/ 317 w 999"/>
                <a:gd name="T9" fmla="*/ 193 h 1200"/>
                <a:gd name="T10" fmla="*/ 317 w 999"/>
                <a:gd name="T11" fmla="*/ 477 h 1200"/>
                <a:gd name="T12" fmla="*/ 932 w 999"/>
                <a:gd name="T13" fmla="*/ 477 h 1200"/>
                <a:gd name="T14" fmla="*/ 932 w 999"/>
                <a:gd name="T15" fmla="*/ 658 h 1200"/>
                <a:gd name="T16" fmla="*/ 317 w 999"/>
                <a:gd name="T17" fmla="*/ 658 h 1200"/>
                <a:gd name="T18" fmla="*/ 317 w 999"/>
                <a:gd name="T19" fmla="*/ 990 h 1200"/>
                <a:gd name="T20" fmla="*/ 999 w 999"/>
                <a:gd name="T21" fmla="*/ 990 h 1200"/>
                <a:gd name="T22" fmla="*/ 999 w 999"/>
                <a:gd name="T23" fmla="*/ 1200 h 1200"/>
                <a:gd name="T24" fmla="*/ 0 w 999"/>
                <a:gd name="T25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9" h="1200">
                  <a:moveTo>
                    <a:pt x="0" y="1200"/>
                  </a:moveTo>
                  <a:lnTo>
                    <a:pt x="0" y="0"/>
                  </a:lnTo>
                  <a:lnTo>
                    <a:pt x="979" y="0"/>
                  </a:lnTo>
                  <a:lnTo>
                    <a:pt x="979" y="193"/>
                  </a:lnTo>
                  <a:lnTo>
                    <a:pt x="317" y="193"/>
                  </a:lnTo>
                  <a:lnTo>
                    <a:pt x="317" y="477"/>
                  </a:lnTo>
                  <a:lnTo>
                    <a:pt x="932" y="477"/>
                  </a:lnTo>
                  <a:lnTo>
                    <a:pt x="932" y="658"/>
                  </a:lnTo>
                  <a:lnTo>
                    <a:pt x="317" y="658"/>
                  </a:lnTo>
                  <a:lnTo>
                    <a:pt x="317" y="990"/>
                  </a:lnTo>
                  <a:lnTo>
                    <a:pt x="999" y="990"/>
                  </a:lnTo>
                  <a:lnTo>
                    <a:pt x="999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DFB567C-82E6-42F6-A1D6-543BA1E6B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  <a:gd name="T74" fmla="*/ 639 w 1004"/>
                <a:gd name="T75" fmla="*/ 549 h 1200"/>
                <a:gd name="T76" fmla="*/ 623 w 1004"/>
                <a:gd name="T77" fmla="*/ 561 h 1200"/>
                <a:gd name="T78" fmla="*/ 586 w 1004"/>
                <a:gd name="T79" fmla="*/ 582 h 1200"/>
                <a:gd name="T80" fmla="*/ 540 w 1004"/>
                <a:gd name="T81" fmla="*/ 595 h 1200"/>
                <a:gd name="T82" fmla="*/ 484 w 1004"/>
                <a:gd name="T83" fmla="*/ 603 h 1200"/>
                <a:gd name="T84" fmla="*/ 316 w 1004"/>
                <a:gd name="T85" fmla="*/ 603 h 1200"/>
                <a:gd name="T86" fmla="*/ 468 w 1004"/>
                <a:gd name="T87" fmla="*/ 200 h 1200"/>
                <a:gd name="T88" fmla="*/ 499 w 1004"/>
                <a:gd name="T89" fmla="*/ 201 h 1200"/>
                <a:gd name="T90" fmla="*/ 554 w 1004"/>
                <a:gd name="T91" fmla="*/ 207 h 1200"/>
                <a:gd name="T92" fmla="*/ 588 w 1004"/>
                <a:gd name="T93" fmla="*/ 218 h 1200"/>
                <a:gd name="T94" fmla="*/ 608 w 1004"/>
                <a:gd name="T95" fmla="*/ 227 h 1200"/>
                <a:gd name="T96" fmla="*/ 625 w 1004"/>
                <a:gd name="T97" fmla="*/ 239 h 1200"/>
                <a:gd name="T98" fmla="*/ 641 w 1004"/>
                <a:gd name="T99" fmla="*/ 252 h 1200"/>
                <a:gd name="T100" fmla="*/ 647 w 1004"/>
                <a:gd name="T101" fmla="*/ 259 h 1200"/>
                <a:gd name="T102" fmla="*/ 670 w 1004"/>
                <a:gd name="T103" fmla="*/ 291 h 1200"/>
                <a:gd name="T104" fmla="*/ 686 w 1004"/>
                <a:gd name="T105" fmla="*/ 325 h 1200"/>
                <a:gd name="T106" fmla="*/ 696 w 1004"/>
                <a:gd name="T107" fmla="*/ 362 h 1200"/>
                <a:gd name="T108" fmla="*/ 699 w 1004"/>
                <a:gd name="T109" fmla="*/ 403 h 1200"/>
                <a:gd name="T110" fmla="*/ 698 w 1004"/>
                <a:gd name="T111" fmla="*/ 425 h 1200"/>
                <a:gd name="T112" fmla="*/ 690 w 1004"/>
                <a:gd name="T113" fmla="*/ 465 h 1200"/>
                <a:gd name="T114" fmla="*/ 676 w 1004"/>
                <a:gd name="T115" fmla="*/ 502 h 1200"/>
                <a:gd name="T116" fmla="*/ 653 w 1004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3" y="561"/>
                  </a:lnTo>
                  <a:lnTo>
                    <a:pt x="606" y="573"/>
                  </a:lnTo>
                  <a:lnTo>
                    <a:pt x="586" y="582"/>
                  </a:lnTo>
                  <a:lnTo>
                    <a:pt x="564" y="590"/>
                  </a:lnTo>
                  <a:lnTo>
                    <a:pt x="540" y="595"/>
                  </a:lnTo>
                  <a:lnTo>
                    <a:pt x="512" y="600"/>
                  </a:lnTo>
                  <a:lnTo>
                    <a:pt x="484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8" y="200"/>
                  </a:lnTo>
                  <a:lnTo>
                    <a:pt x="468" y="200"/>
                  </a:lnTo>
                  <a:lnTo>
                    <a:pt x="499" y="201"/>
                  </a:lnTo>
                  <a:lnTo>
                    <a:pt x="528" y="203"/>
                  </a:lnTo>
                  <a:lnTo>
                    <a:pt x="554" y="207"/>
                  </a:lnTo>
                  <a:lnTo>
                    <a:pt x="577" y="214"/>
                  </a:lnTo>
                  <a:lnTo>
                    <a:pt x="588" y="218"/>
                  </a:lnTo>
                  <a:lnTo>
                    <a:pt x="598" y="223"/>
                  </a:lnTo>
                  <a:lnTo>
                    <a:pt x="608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70" y="291"/>
                  </a:lnTo>
                  <a:lnTo>
                    <a:pt x="679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6" y="362"/>
                  </a:lnTo>
                  <a:lnTo>
                    <a:pt x="698" y="382"/>
                  </a:lnTo>
                  <a:lnTo>
                    <a:pt x="699" y="403"/>
                  </a:lnTo>
                  <a:lnTo>
                    <a:pt x="699" y="403"/>
                  </a:lnTo>
                  <a:lnTo>
                    <a:pt x="698" y="425"/>
                  </a:lnTo>
                  <a:lnTo>
                    <a:pt x="696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6" y="502"/>
                  </a:lnTo>
                  <a:lnTo>
                    <a:pt x="665" y="518"/>
                  </a:lnTo>
                  <a:lnTo>
                    <a:pt x="653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553B0D1-E4AA-46E9-980E-87C0C8D8D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1EF9A9F-DEA6-42E2-BEEA-B4F273225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5088" y="3519488"/>
              <a:ext cx="150813" cy="160338"/>
            </a:xfrm>
            <a:custGeom>
              <a:avLst/>
              <a:gdLst>
                <a:gd name="T0" fmla="*/ 323 w 383"/>
                <a:gd name="T1" fmla="*/ 349 h 403"/>
                <a:gd name="T2" fmla="*/ 323 w 383"/>
                <a:gd name="T3" fmla="*/ 349 h 403"/>
                <a:gd name="T4" fmla="*/ 315 w 383"/>
                <a:gd name="T5" fmla="*/ 356 h 403"/>
                <a:gd name="T6" fmla="*/ 307 w 383"/>
                <a:gd name="T7" fmla="*/ 361 h 403"/>
                <a:gd name="T8" fmla="*/ 290 w 383"/>
                <a:gd name="T9" fmla="*/ 373 h 403"/>
                <a:gd name="T10" fmla="*/ 270 w 383"/>
                <a:gd name="T11" fmla="*/ 382 h 403"/>
                <a:gd name="T12" fmla="*/ 248 w 383"/>
                <a:gd name="T13" fmla="*/ 390 h 403"/>
                <a:gd name="T14" fmla="*/ 224 w 383"/>
                <a:gd name="T15" fmla="*/ 395 h 403"/>
                <a:gd name="T16" fmla="*/ 196 w 383"/>
                <a:gd name="T17" fmla="*/ 400 h 403"/>
                <a:gd name="T18" fmla="*/ 168 w 383"/>
                <a:gd name="T19" fmla="*/ 403 h 403"/>
                <a:gd name="T20" fmla="*/ 136 w 383"/>
                <a:gd name="T21" fmla="*/ 403 h 403"/>
                <a:gd name="T22" fmla="*/ 0 w 383"/>
                <a:gd name="T23" fmla="*/ 403 h 403"/>
                <a:gd name="T24" fmla="*/ 0 w 383"/>
                <a:gd name="T25" fmla="*/ 0 h 403"/>
                <a:gd name="T26" fmla="*/ 152 w 383"/>
                <a:gd name="T27" fmla="*/ 0 h 403"/>
                <a:gd name="T28" fmla="*/ 152 w 383"/>
                <a:gd name="T29" fmla="*/ 0 h 403"/>
                <a:gd name="T30" fmla="*/ 183 w 383"/>
                <a:gd name="T31" fmla="*/ 1 h 403"/>
                <a:gd name="T32" fmla="*/ 212 w 383"/>
                <a:gd name="T33" fmla="*/ 3 h 403"/>
                <a:gd name="T34" fmla="*/ 238 w 383"/>
                <a:gd name="T35" fmla="*/ 7 h 403"/>
                <a:gd name="T36" fmla="*/ 261 w 383"/>
                <a:gd name="T37" fmla="*/ 14 h 403"/>
                <a:gd name="T38" fmla="*/ 272 w 383"/>
                <a:gd name="T39" fmla="*/ 18 h 403"/>
                <a:gd name="T40" fmla="*/ 282 w 383"/>
                <a:gd name="T41" fmla="*/ 23 h 403"/>
                <a:gd name="T42" fmla="*/ 292 w 383"/>
                <a:gd name="T43" fmla="*/ 27 h 403"/>
                <a:gd name="T44" fmla="*/ 301 w 383"/>
                <a:gd name="T45" fmla="*/ 33 h 403"/>
                <a:gd name="T46" fmla="*/ 309 w 383"/>
                <a:gd name="T47" fmla="*/ 39 h 403"/>
                <a:gd name="T48" fmla="*/ 317 w 383"/>
                <a:gd name="T49" fmla="*/ 45 h 403"/>
                <a:gd name="T50" fmla="*/ 325 w 383"/>
                <a:gd name="T51" fmla="*/ 52 h 403"/>
                <a:gd name="T52" fmla="*/ 331 w 383"/>
                <a:gd name="T53" fmla="*/ 59 h 403"/>
                <a:gd name="T54" fmla="*/ 331 w 383"/>
                <a:gd name="T55" fmla="*/ 59 h 403"/>
                <a:gd name="T56" fmla="*/ 343 w 383"/>
                <a:gd name="T57" fmla="*/ 74 h 403"/>
                <a:gd name="T58" fmla="*/ 354 w 383"/>
                <a:gd name="T59" fmla="*/ 91 h 403"/>
                <a:gd name="T60" fmla="*/ 363 w 383"/>
                <a:gd name="T61" fmla="*/ 107 h 403"/>
                <a:gd name="T62" fmla="*/ 370 w 383"/>
                <a:gd name="T63" fmla="*/ 125 h 403"/>
                <a:gd name="T64" fmla="*/ 375 w 383"/>
                <a:gd name="T65" fmla="*/ 144 h 403"/>
                <a:gd name="T66" fmla="*/ 380 w 383"/>
                <a:gd name="T67" fmla="*/ 162 h 403"/>
                <a:gd name="T68" fmla="*/ 382 w 383"/>
                <a:gd name="T69" fmla="*/ 182 h 403"/>
                <a:gd name="T70" fmla="*/ 383 w 383"/>
                <a:gd name="T71" fmla="*/ 203 h 403"/>
                <a:gd name="T72" fmla="*/ 383 w 383"/>
                <a:gd name="T73" fmla="*/ 203 h 403"/>
                <a:gd name="T74" fmla="*/ 382 w 383"/>
                <a:gd name="T75" fmla="*/ 225 h 403"/>
                <a:gd name="T76" fmla="*/ 380 w 383"/>
                <a:gd name="T77" fmla="*/ 245 h 403"/>
                <a:gd name="T78" fmla="*/ 374 w 383"/>
                <a:gd name="T79" fmla="*/ 265 h 403"/>
                <a:gd name="T80" fmla="*/ 368 w 383"/>
                <a:gd name="T81" fmla="*/ 283 h 403"/>
                <a:gd name="T82" fmla="*/ 360 w 383"/>
                <a:gd name="T83" fmla="*/ 302 h 403"/>
                <a:gd name="T84" fmla="*/ 349 w 383"/>
                <a:gd name="T85" fmla="*/ 318 h 403"/>
                <a:gd name="T86" fmla="*/ 337 w 383"/>
                <a:gd name="T87" fmla="*/ 334 h 403"/>
                <a:gd name="T88" fmla="*/ 323 w 383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7" y="361"/>
                  </a:lnTo>
                  <a:lnTo>
                    <a:pt x="290" y="373"/>
                  </a:lnTo>
                  <a:lnTo>
                    <a:pt x="270" y="382"/>
                  </a:lnTo>
                  <a:lnTo>
                    <a:pt x="248" y="390"/>
                  </a:lnTo>
                  <a:lnTo>
                    <a:pt x="224" y="395"/>
                  </a:lnTo>
                  <a:lnTo>
                    <a:pt x="196" y="400"/>
                  </a:lnTo>
                  <a:lnTo>
                    <a:pt x="168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83" y="1"/>
                  </a:lnTo>
                  <a:lnTo>
                    <a:pt x="212" y="3"/>
                  </a:lnTo>
                  <a:lnTo>
                    <a:pt x="238" y="7"/>
                  </a:lnTo>
                  <a:lnTo>
                    <a:pt x="261" y="14"/>
                  </a:lnTo>
                  <a:lnTo>
                    <a:pt x="272" y="18"/>
                  </a:lnTo>
                  <a:lnTo>
                    <a:pt x="282" y="23"/>
                  </a:lnTo>
                  <a:lnTo>
                    <a:pt x="292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4" y="91"/>
                  </a:lnTo>
                  <a:lnTo>
                    <a:pt x="363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80" y="162"/>
                  </a:lnTo>
                  <a:lnTo>
                    <a:pt x="382" y="182"/>
                  </a:lnTo>
                  <a:lnTo>
                    <a:pt x="383" y="203"/>
                  </a:lnTo>
                  <a:lnTo>
                    <a:pt x="383" y="203"/>
                  </a:lnTo>
                  <a:lnTo>
                    <a:pt x="382" y="225"/>
                  </a:lnTo>
                  <a:lnTo>
                    <a:pt x="380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60" y="302"/>
                  </a:lnTo>
                  <a:lnTo>
                    <a:pt x="349" y="318"/>
                  </a:lnTo>
                  <a:lnTo>
                    <a:pt x="337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F97489B-7D0B-44C4-B944-C01CB9555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813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11B6CD6-A337-42A6-AB59-3C91601569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2888" y="3440113"/>
              <a:ext cx="498475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943 w 1259"/>
                <a:gd name="T9" fmla="*/ 405 h 1200"/>
                <a:gd name="T10" fmla="*/ 943 w 1259"/>
                <a:gd name="T11" fmla="*/ 1200 h 1200"/>
                <a:gd name="T12" fmla="*/ 1259 w 1259"/>
                <a:gd name="T13" fmla="*/ 1200 h 1200"/>
                <a:gd name="T14" fmla="*/ 1259 w 1259"/>
                <a:gd name="T15" fmla="*/ 0 h 1200"/>
                <a:gd name="T16" fmla="*/ 1259 w 1259"/>
                <a:gd name="T17" fmla="*/ 0 h 1200"/>
                <a:gd name="T18" fmla="*/ 1259 w 1259"/>
                <a:gd name="T1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943" y="405"/>
                  </a:lnTo>
                  <a:lnTo>
                    <a:pt x="943" y="1200"/>
                  </a:lnTo>
                  <a:lnTo>
                    <a:pt x="1259" y="120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40656D8-AEE9-4F94-A8B0-318371F0B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700" y="4013200"/>
              <a:ext cx="168275" cy="187325"/>
            </a:xfrm>
            <a:custGeom>
              <a:avLst/>
              <a:gdLst>
                <a:gd name="T0" fmla="*/ 425 w 425"/>
                <a:gd name="T1" fmla="*/ 125 h 475"/>
                <a:gd name="T2" fmla="*/ 423 w 425"/>
                <a:gd name="T3" fmla="*/ 149 h 475"/>
                <a:gd name="T4" fmla="*/ 419 w 425"/>
                <a:gd name="T5" fmla="*/ 172 h 475"/>
                <a:gd name="T6" fmla="*/ 410 w 425"/>
                <a:gd name="T7" fmla="*/ 194 h 475"/>
                <a:gd name="T8" fmla="*/ 398 w 425"/>
                <a:gd name="T9" fmla="*/ 214 h 475"/>
                <a:gd name="T10" fmla="*/ 391 w 425"/>
                <a:gd name="T11" fmla="*/ 222 h 475"/>
                <a:gd name="T12" fmla="*/ 376 w 425"/>
                <a:gd name="T13" fmla="*/ 239 h 475"/>
                <a:gd name="T14" fmla="*/ 358 w 425"/>
                <a:gd name="T15" fmla="*/ 253 h 475"/>
                <a:gd name="T16" fmla="*/ 339 w 425"/>
                <a:gd name="T17" fmla="*/ 265 h 475"/>
                <a:gd name="T18" fmla="*/ 328 w 425"/>
                <a:gd name="T19" fmla="*/ 271 h 475"/>
                <a:gd name="T20" fmla="*/ 283 w 425"/>
                <a:gd name="T21" fmla="*/ 285 h 475"/>
                <a:gd name="T22" fmla="*/ 234 w 425"/>
                <a:gd name="T23" fmla="*/ 289 h 475"/>
                <a:gd name="T24" fmla="*/ 216 w 425"/>
                <a:gd name="T25" fmla="*/ 289 h 475"/>
                <a:gd name="T26" fmla="*/ 189 w 425"/>
                <a:gd name="T27" fmla="*/ 255 h 475"/>
                <a:gd name="T28" fmla="*/ 209 w 425"/>
                <a:gd name="T29" fmla="*/ 255 h 475"/>
                <a:gd name="T30" fmla="*/ 241 w 425"/>
                <a:gd name="T31" fmla="*/ 253 h 475"/>
                <a:gd name="T32" fmla="*/ 268 w 425"/>
                <a:gd name="T33" fmla="*/ 248 h 475"/>
                <a:gd name="T34" fmla="*/ 292 w 425"/>
                <a:gd name="T35" fmla="*/ 238 h 475"/>
                <a:gd name="T36" fmla="*/ 311 w 425"/>
                <a:gd name="T37" fmla="*/ 225 h 475"/>
                <a:gd name="T38" fmla="*/ 326 w 425"/>
                <a:gd name="T39" fmla="*/ 207 h 475"/>
                <a:gd name="T40" fmla="*/ 337 w 425"/>
                <a:gd name="T41" fmla="*/ 186 h 475"/>
                <a:gd name="T42" fmla="*/ 343 w 425"/>
                <a:gd name="T43" fmla="*/ 161 h 475"/>
                <a:gd name="T44" fmla="*/ 345 w 425"/>
                <a:gd name="T45" fmla="*/ 132 h 475"/>
                <a:gd name="T46" fmla="*/ 345 w 425"/>
                <a:gd name="T47" fmla="*/ 121 h 475"/>
                <a:gd name="T48" fmla="*/ 342 w 425"/>
                <a:gd name="T49" fmla="*/ 100 h 475"/>
                <a:gd name="T50" fmla="*/ 336 w 425"/>
                <a:gd name="T51" fmla="*/ 82 h 475"/>
                <a:gd name="T52" fmla="*/ 326 w 425"/>
                <a:gd name="T53" fmla="*/ 66 h 475"/>
                <a:gd name="T54" fmla="*/ 321 w 425"/>
                <a:gd name="T55" fmla="*/ 59 h 475"/>
                <a:gd name="T56" fmla="*/ 307 w 425"/>
                <a:gd name="T57" fmla="*/ 47 h 475"/>
                <a:gd name="T58" fmla="*/ 290 w 425"/>
                <a:gd name="T59" fmla="*/ 38 h 475"/>
                <a:gd name="T60" fmla="*/ 269 w 425"/>
                <a:gd name="T61" fmla="*/ 33 h 475"/>
                <a:gd name="T62" fmla="*/ 246 w 425"/>
                <a:gd name="T63" fmla="*/ 31 h 475"/>
                <a:gd name="T64" fmla="*/ 145 w 425"/>
                <a:gd name="T65" fmla="*/ 429 h 475"/>
                <a:gd name="T66" fmla="*/ 221 w 425"/>
                <a:gd name="T67" fmla="*/ 475 h 475"/>
                <a:gd name="T68" fmla="*/ 9 w 425"/>
                <a:gd name="T69" fmla="*/ 448 h 475"/>
                <a:gd name="T70" fmla="*/ 131 w 425"/>
                <a:gd name="T71" fmla="*/ 56 h 475"/>
                <a:gd name="T72" fmla="*/ 78 w 425"/>
                <a:gd name="T73" fmla="*/ 17 h 475"/>
                <a:gd name="T74" fmla="*/ 130 w 425"/>
                <a:gd name="T75" fmla="*/ 9 h 475"/>
                <a:gd name="T76" fmla="*/ 220 w 425"/>
                <a:gd name="T77" fmla="*/ 1 h 475"/>
                <a:gd name="T78" fmla="*/ 258 w 425"/>
                <a:gd name="T79" fmla="*/ 0 h 475"/>
                <a:gd name="T80" fmla="*/ 291 w 425"/>
                <a:gd name="T81" fmla="*/ 1 h 475"/>
                <a:gd name="T82" fmla="*/ 321 w 425"/>
                <a:gd name="T83" fmla="*/ 7 h 475"/>
                <a:gd name="T84" fmla="*/ 335 w 425"/>
                <a:gd name="T85" fmla="*/ 10 h 475"/>
                <a:gd name="T86" fmla="*/ 362 w 425"/>
                <a:gd name="T87" fmla="*/ 21 h 475"/>
                <a:gd name="T88" fmla="*/ 374 w 425"/>
                <a:gd name="T89" fmla="*/ 28 h 475"/>
                <a:gd name="T90" fmla="*/ 396 w 425"/>
                <a:gd name="T91" fmla="*/ 44 h 475"/>
                <a:gd name="T92" fmla="*/ 412 w 425"/>
                <a:gd name="T93" fmla="*/ 66 h 475"/>
                <a:gd name="T94" fmla="*/ 418 w 425"/>
                <a:gd name="T95" fmla="*/ 80 h 475"/>
                <a:gd name="T96" fmla="*/ 424 w 425"/>
                <a:gd name="T97" fmla="*/ 108 h 475"/>
                <a:gd name="T98" fmla="*/ 425 w 425"/>
                <a:gd name="T99" fmla="*/ 12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5" h="475">
                  <a:moveTo>
                    <a:pt x="425" y="125"/>
                  </a:moveTo>
                  <a:lnTo>
                    <a:pt x="425" y="125"/>
                  </a:lnTo>
                  <a:lnTo>
                    <a:pt x="425" y="137"/>
                  </a:lnTo>
                  <a:lnTo>
                    <a:pt x="423" y="149"/>
                  </a:lnTo>
                  <a:lnTo>
                    <a:pt x="421" y="161"/>
                  </a:lnTo>
                  <a:lnTo>
                    <a:pt x="419" y="172"/>
                  </a:lnTo>
                  <a:lnTo>
                    <a:pt x="414" y="183"/>
                  </a:lnTo>
                  <a:lnTo>
                    <a:pt x="410" y="194"/>
                  </a:lnTo>
                  <a:lnTo>
                    <a:pt x="404" y="204"/>
                  </a:lnTo>
                  <a:lnTo>
                    <a:pt x="398" y="214"/>
                  </a:lnTo>
                  <a:lnTo>
                    <a:pt x="398" y="214"/>
                  </a:lnTo>
                  <a:lnTo>
                    <a:pt x="391" y="222"/>
                  </a:lnTo>
                  <a:lnTo>
                    <a:pt x="384" y="231"/>
                  </a:lnTo>
                  <a:lnTo>
                    <a:pt x="376" y="239"/>
                  </a:lnTo>
                  <a:lnTo>
                    <a:pt x="367" y="247"/>
                  </a:lnTo>
                  <a:lnTo>
                    <a:pt x="358" y="253"/>
                  </a:lnTo>
                  <a:lnTo>
                    <a:pt x="348" y="260"/>
                  </a:lnTo>
                  <a:lnTo>
                    <a:pt x="339" y="265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06" y="280"/>
                  </a:lnTo>
                  <a:lnTo>
                    <a:pt x="283" y="285"/>
                  </a:lnTo>
                  <a:lnTo>
                    <a:pt x="259" y="288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16" y="289"/>
                  </a:lnTo>
                  <a:lnTo>
                    <a:pt x="191" y="286"/>
                  </a:lnTo>
                  <a:lnTo>
                    <a:pt x="189" y="255"/>
                  </a:lnTo>
                  <a:lnTo>
                    <a:pt x="209" y="255"/>
                  </a:lnTo>
                  <a:lnTo>
                    <a:pt x="209" y="255"/>
                  </a:lnTo>
                  <a:lnTo>
                    <a:pt x="225" y="255"/>
                  </a:lnTo>
                  <a:lnTo>
                    <a:pt x="241" y="253"/>
                  </a:lnTo>
                  <a:lnTo>
                    <a:pt x="255" y="251"/>
                  </a:lnTo>
                  <a:lnTo>
                    <a:pt x="268" y="248"/>
                  </a:lnTo>
                  <a:lnTo>
                    <a:pt x="281" y="243"/>
                  </a:lnTo>
                  <a:lnTo>
                    <a:pt x="292" y="238"/>
                  </a:lnTo>
                  <a:lnTo>
                    <a:pt x="302" y="232"/>
                  </a:lnTo>
                  <a:lnTo>
                    <a:pt x="311" y="225"/>
                  </a:lnTo>
                  <a:lnTo>
                    <a:pt x="320" y="217"/>
                  </a:lnTo>
                  <a:lnTo>
                    <a:pt x="326" y="207"/>
                  </a:lnTo>
                  <a:lnTo>
                    <a:pt x="332" y="197"/>
                  </a:lnTo>
                  <a:lnTo>
                    <a:pt x="337" y="186"/>
                  </a:lnTo>
                  <a:lnTo>
                    <a:pt x="341" y="174"/>
                  </a:lnTo>
                  <a:lnTo>
                    <a:pt x="343" y="161"/>
                  </a:lnTo>
                  <a:lnTo>
                    <a:pt x="345" y="147"/>
                  </a:lnTo>
                  <a:lnTo>
                    <a:pt x="345" y="132"/>
                  </a:lnTo>
                  <a:lnTo>
                    <a:pt x="345" y="132"/>
                  </a:lnTo>
                  <a:lnTo>
                    <a:pt x="345" y="121"/>
                  </a:lnTo>
                  <a:lnTo>
                    <a:pt x="344" y="110"/>
                  </a:lnTo>
                  <a:lnTo>
                    <a:pt x="342" y="100"/>
                  </a:lnTo>
                  <a:lnTo>
                    <a:pt x="340" y="91"/>
                  </a:lnTo>
                  <a:lnTo>
                    <a:pt x="336" y="82"/>
                  </a:lnTo>
                  <a:lnTo>
                    <a:pt x="332" y="74"/>
                  </a:lnTo>
                  <a:lnTo>
                    <a:pt x="326" y="66"/>
                  </a:lnTo>
                  <a:lnTo>
                    <a:pt x="321" y="59"/>
                  </a:lnTo>
                  <a:lnTo>
                    <a:pt x="321" y="59"/>
                  </a:lnTo>
                  <a:lnTo>
                    <a:pt x="314" y="52"/>
                  </a:lnTo>
                  <a:lnTo>
                    <a:pt x="307" y="47"/>
                  </a:lnTo>
                  <a:lnTo>
                    <a:pt x="299" y="42"/>
                  </a:lnTo>
                  <a:lnTo>
                    <a:pt x="290" y="38"/>
                  </a:lnTo>
                  <a:lnTo>
                    <a:pt x="280" y="34"/>
                  </a:lnTo>
                  <a:lnTo>
                    <a:pt x="269" y="33"/>
                  </a:lnTo>
                  <a:lnTo>
                    <a:pt x="258" y="31"/>
                  </a:lnTo>
                  <a:lnTo>
                    <a:pt x="246" y="31"/>
                  </a:lnTo>
                  <a:lnTo>
                    <a:pt x="207" y="33"/>
                  </a:lnTo>
                  <a:lnTo>
                    <a:pt x="145" y="429"/>
                  </a:lnTo>
                  <a:lnTo>
                    <a:pt x="231" y="443"/>
                  </a:lnTo>
                  <a:lnTo>
                    <a:pt x="221" y="475"/>
                  </a:lnTo>
                  <a:lnTo>
                    <a:pt x="0" y="475"/>
                  </a:lnTo>
                  <a:lnTo>
                    <a:pt x="9" y="448"/>
                  </a:lnTo>
                  <a:lnTo>
                    <a:pt x="74" y="430"/>
                  </a:lnTo>
                  <a:lnTo>
                    <a:pt x="131" y="56"/>
                  </a:lnTo>
                  <a:lnTo>
                    <a:pt x="71" y="4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130" y="9"/>
                  </a:lnTo>
                  <a:lnTo>
                    <a:pt x="177" y="4"/>
                  </a:lnTo>
                  <a:lnTo>
                    <a:pt x="220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5" y="0"/>
                  </a:lnTo>
                  <a:lnTo>
                    <a:pt x="291" y="1"/>
                  </a:lnTo>
                  <a:lnTo>
                    <a:pt x="307" y="4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35" y="10"/>
                  </a:lnTo>
                  <a:lnTo>
                    <a:pt x="349" y="15"/>
                  </a:lnTo>
                  <a:lnTo>
                    <a:pt x="362" y="21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86" y="36"/>
                  </a:lnTo>
                  <a:lnTo>
                    <a:pt x="396" y="44"/>
                  </a:lnTo>
                  <a:lnTo>
                    <a:pt x="404" y="5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8" y="80"/>
                  </a:lnTo>
                  <a:lnTo>
                    <a:pt x="422" y="94"/>
                  </a:lnTo>
                  <a:lnTo>
                    <a:pt x="424" y="108"/>
                  </a:lnTo>
                  <a:lnTo>
                    <a:pt x="425" y="125"/>
                  </a:lnTo>
                  <a:lnTo>
                    <a:pt x="42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D851F68-F2C9-416E-8434-8DE8EC94E2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862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6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1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1 w 225"/>
                <a:gd name="T23" fmla="*/ 51 h 349"/>
                <a:gd name="T24" fmla="*/ 225 w 225"/>
                <a:gd name="T25" fmla="*/ 76 h 349"/>
                <a:gd name="T26" fmla="*/ 220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19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1 w 225"/>
                <a:gd name="T43" fmla="*/ 236 h 349"/>
                <a:gd name="T44" fmla="*/ 70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1 w 225"/>
                <a:gd name="T53" fmla="*/ 296 h 349"/>
                <a:gd name="T54" fmla="*/ 164 w 225"/>
                <a:gd name="T55" fmla="*/ 290 h 349"/>
                <a:gd name="T56" fmla="*/ 191 w 225"/>
                <a:gd name="T57" fmla="*/ 276 h 349"/>
                <a:gd name="T58" fmla="*/ 207 w 225"/>
                <a:gd name="T59" fmla="*/ 288 h 349"/>
                <a:gd name="T60" fmla="*/ 175 w 225"/>
                <a:gd name="T61" fmla="*/ 320 h 349"/>
                <a:gd name="T62" fmla="*/ 143 w 225"/>
                <a:gd name="T63" fmla="*/ 338 h 349"/>
                <a:gd name="T64" fmla="*/ 92 w 225"/>
                <a:gd name="T65" fmla="*/ 349 h 349"/>
                <a:gd name="T66" fmla="*/ 70 w 225"/>
                <a:gd name="T67" fmla="*/ 347 h 349"/>
                <a:gd name="T68" fmla="*/ 44 w 225"/>
                <a:gd name="T69" fmla="*/ 337 h 349"/>
                <a:gd name="T70" fmla="*/ 23 w 225"/>
                <a:gd name="T71" fmla="*/ 318 h 349"/>
                <a:gd name="T72" fmla="*/ 10 w 225"/>
                <a:gd name="T73" fmla="*/ 292 h 349"/>
                <a:gd name="T74" fmla="*/ 1 w 225"/>
                <a:gd name="T75" fmla="*/ 256 h 349"/>
                <a:gd name="T76" fmla="*/ 0 w 225"/>
                <a:gd name="T77" fmla="*/ 228 h 349"/>
                <a:gd name="T78" fmla="*/ 83 w 225"/>
                <a:gd name="T79" fmla="*/ 161 h 349"/>
                <a:gd name="T80" fmla="*/ 111 w 225"/>
                <a:gd name="T81" fmla="*/ 158 h 349"/>
                <a:gd name="T82" fmla="*/ 135 w 225"/>
                <a:gd name="T83" fmla="*/ 149 h 349"/>
                <a:gd name="T84" fmla="*/ 149 w 225"/>
                <a:gd name="T85" fmla="*/ 139 h 349"/>
                <a:gd name="T86" fmla="*/ 159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8 w 225"/>
                <a:gd name="T95" fmla="*/ 39 h 349"/>
                <a:gd name="T96" fmla="*/ 135 w 225"/>
                <a:gd name="T97" fmla="*/ 35 h 349"/>
                <a:gd name="T98" fmla="*/ 116 w 225"/>
                <a:gd name="T99" fmla="*/ 38 h 349"/>
                <a:gd name="T100" fmla="*/ 98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4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5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8" y="122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7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12" y="11"/>
                  </a:lnTo>
                  <a:lnTo>
                    <a:pt x="126" y="5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1"/>
                  </a:lnTo>
                  <a:lnTo>
                    <a:pt x="171" y="2"/>
                  </a:lnTo>
                  <a:lnTo>
                    <a:pt x="177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1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0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19" y="45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4" y="84"/>
                  </a:lnTo>
                  <a:lnTo>
                    <a:pt x="223" y="93"/>
                  </a:lnTo>
                  <a:lnTo>
                    <a:pt x="220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4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4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1" y="236"/>
                  </a:lnTo>
                  <a:lnTo>
                    <a:pt x="64" y="255"/>
                  </a:lnTo>
                  <a:lnTo>
                    <a:pt x="68" y="264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3" y="277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7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7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1" y="296"/>
                  </a:lnTo>
                  <a:lnTo>
                    <a:pt x="153" y="294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74" y="285"/>
                  </a:lnTo>
                  <a:lnTo>
                    <a:pt x="183" y="280"/>
                  </a:lnTo>
                  <a:lnTo>
                    <a:pt x="191" y="276"/>
                  </a:lnTo>
                  <a:lnTo>
                    <a:pt x="197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8" y="299"/>
                  </a:lnTo>
                  <a:lnTo>
                    <a:pt x="188" y="310"/>
                  </a:lnTo>
                  <a:lnTo>
                    <a:pt x="175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3" y="338"/>
                  </a:lnTo>
                  <a:lnTo>
                    <a:pt x="126" y="344"/>
                  </a:lnTo>
                  <a:lnTo>
                    <a:pt x="109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0" y="347"/>
                  </a:lnTo>
                  <a:lnTo>
                    <a:pt x="61" y="345"/>
                  </a:lnTo>
                  <a:lnTo>
                    <a:pt x="52" y="342"/>
                  </a:lnTo>
                  <a:lnTo>
                    <a:pt x="44" y="337"/>
                  </a:lnTo>
                  <a:lnTo>
                    <a:pt x="36" y="332"/>
                  </a:lnTo>
                  <a:lnTo>
                    <a:pt x="29" y="326"/>
                  </a:lnTo>
                  <a:lnTo>
                    <a:pt x="23" y="318"/>
                  </a:lnTo>
                  <a:lnTo>
                    <a:pt x="18" y="311"/>
                  </a:lnTo>
                  <a:lnTo>
                    <a:pt x="13" y="302"/>
                  </a:lnTo>
                  <a:lnTo>
                    <a:pt x="10" y="292"/>
                  </a:lnTo>
                  <a:lnTo>
                    <a:pt x="6" y="281"/>
                  </a:lnTo>
                  <a:lnTo>
                    <a:pt x="3" y="269"/>
                  </a:lnTo>
                  <a:lnTo>
                    <a:pt x="1" y="256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4" y="160"/>
                  </a:moveTo>
                  <a:lnTo>
                    <a:pt x="64" y="160"/>
                  </a:lnTo>
                  <a:lnTo>
                    <a:pt x="83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1" y="158"/>
                  </a:lnTo>
                  <a:lnTo>
                    <a:pt x="119" y="156"/>
                  </a:lnTo>
                  <a:lnTo>
                    <a:pt x="127" y="153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39"/>
                  </a:lnTo>
                  <a:lnTo>
                    <a:pt x="154" y="133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3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3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4" y="44"/>
                  </a:lnTo>
                  <a:lnTo>
                    <a:pt x="148" y="39"/>
                  </a:lnTo>
                  <a:lnTo>
                    <a:pt x="141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5" y="36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07" y="43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4" y="160"/>
                  </a:lnTo>
                  <a:lnTo>
                    <a:pt x="6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33C290B-67B7-4EC5-8D38-F479809BC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5938" y="4067175"/>
              <a:ext cx="103188" cy="133350"/>
            </a:xfrm>
            <a:custGeom>
              <a:avLst/>
              <a:gdLst>
                <a:gd name="T0" fmla="*/ 53 w 260"/>
                <a:gd name="T1" fmla="*/ 296 h 337"/>
                <a:gd name="T2" fmla="*/ 89 w 260"/>
                <a:gd name="T3" fmla="*/ 57 h 337"/>
                <a:gd name="T4" fmla="*/ 41 w 260"/>
                <a:gd name="T5" fmla="*/ 48 h 337"/>
                <a:gd name="T6" fmla="*/ 44 w 260"/>
                <a:gd name="T7" fmla="*/ 17 h 337"/>
                <a:gd name="T8" fmla="*/ 148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8 w 260"/>
                <a:gd name="T15" fmla="*/ 107 h 337"/>
                <a:gd name="T16" fmla="*/ 138 w 260"/>
                <a:gd name="T17" fmla="*/ 107 h 337"/>
                <a:gd name="T18" fmla="*/ 145 w 260"/>
                <a:gd name="T19" fmla="*/ 87 h 337"/>
                <a:gd name="T20" fmla="*/ 154 w 260"/>
                <a:gd name="T21" fmla="*/ 68 h 337"/>
                <a:gd name="T22" fmla="*/ 164 w 260"/>
                <a:gd name="T23" fmla="*/ 49 h 337"/>
                <a:gd name="T24" fmla="*/ 175 w 260"/>
                <a:gd name="T25" fmla="*/ 33 h 337"/>
                <a:gd name="T26" fmla="*/ 175 w 260"/>
                <a:gd name="T27" fmla="*/ 33 h 337"/>
                <a:gd name="T28" fmla="*/ 181 w 260"/>
                <a:gd name="T29" fmla="*/ 25 h 337"/>
                <a:gd name="T30" fmla="*/ 187 w 260"/>
                <a:gd name="T31" fmla="*/ 18 h 337"/>
                <a:gd name="T32" fmla="*/ 194 w 260"/>
                <a:gd name="T33" fmla="*/ 12 h 337"/>
                <a:gd name="T34" fmla="*/ 199 w 260"/>
                <a:gd name="T35" fmla="*/ 7 h 337"/>
                <a:gd name="T36" fmla="*/ 206 w 260"/>
                <a:gd name="T37" fmla="*/ 4 h 337"/>
                <a:gd name="T38" fmla="*/ 212 w 260"/>
                <a:gd name="T39" fmla="*/ 2 h 337"/>
                <a:gd name="T40" fmla="*/ 219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2 w 260"/>
                <a:gd name="T49" fmla="*/ 3 h 337"/>
                <a:gd name="T50" fmla="*/ 248 w 260"/>
                <a:gd name="T51" fmla="*/ 7 h 337"/>
                <a:gd name="T52" fmla="*/ 254 w 260"/>
                <a:gd name="T53" fmla="*/ 14 h 337"/>
                <a:gd name="T54" fmla="*/ 254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5 w 260"/>
                <a:gd name="T67" fmla="*/ 58 h 337"/>
                <a:gd name="T68" fmla="*/ 251 w 260"/>
                <a:gd name="T69" fmla="*/ 67 h 337"/>
                <a:gd name="T70" fmla="*/ 244 w 260"/>
                <a:gd name="T71" fmla="*/ 76 h 337"/>
                <a:gd name="T72" fmla="*/ 236 w 260"/>
                <a:gd name="T73" fmla="*/ 83 h 337"/>
                <a:gd name="T74" fmla="*/ 236 w 260"/>
                <a:gd name="T75" fmla="*/ 83 h 337"/>
                <a:gd name="T76" fmla="*/ 230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8 w 260"/>
                <a:gd name="T83" fmla="*/ 70 h 337"/>
                <a:gd name="T84" fmla="*/ 208 w 260"/>
                <a:gd name="T85" fmla="*/ 70 h 337"/>
                <a:gd name="T86" fmla="*/ 200 w 260"/>
                <a:gd name="T87" fmla="*/ 70 h 337"/>
                <a:gd name="T88" fmla="*/ 192 w 260"/>
                <a:gd name="T89" fmla="*/ 73 h 337"/>
                <a:gd name="T90" fmla="*/ 185 w 260"/>
                <a:gd name="T91" fmla="*/ 78 h 337"/>
                <a:gd name="T92" fmla="*/ 176 w 260"/>
                <a:gd name="T93" fmla="*/ 84 h 337"/>
                <a:gd name="T94" fmla="*/ 176 w 260"/>
                <a:gd name="T95" fmla="*/ 84 h 337"/>
                <a:gd name="T96" fmla="*/ 169 w 260"/>
                <a:gd name="T97" fmla="*/ 91 h 337"/>
                <a:gd name="T98" fmla="*/ 163 w 260"/>
                <a:gd name="T99" fmla="*/ 99 h 337"/>
                <a:gd name="T100" fmla="*/ 156 w 260"/>
                <a:gd name="T101" fmla="*/ 105 h 337"/>
                <a:gd name="T102" fmla="*/ 152 w 260"/>
                <a:gd name="T103" fmla="*/ 113 h 337"/>
                <a:gd name="T104" fmla="*/ 152 w 260"/>
                <a:gd name="T105" fmla="*/ 113 h 337"/>
                <a:gd name="T106" fmla="*/ 142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3 w 260"/>
                <a:gd name="T113" fmla="*/ 310 h 337"/>
                <a:gd name="T114" fmla="*/ 176 w 260"/>
                <a:gd name="T115" fmla="*/ 337 h 337"/>
                <a:gd name="T116" fmla="*/ 0 w 260"/>
                <a:gd name="T117" fmla="*/ 337 h 337"/>
                <a:gd name="T118" fmla="*/ 8 w 260"/>
                <a:gd name="T119" fmla="*/ 310 h 337"/>
                <a:gd name="T120" fmla="*/ 53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3" y="296"/>
                  </a:moveTo>
                  <a:lnTo>
                    <a:pt x="89" y="57"/>
                  </a:lnTo>
                  <a:lnTo>
                    <a:pt x="41" y="48"/>
                  </a:lnTo>
                  <a:lnTo>
                    <a:pt x="44" y="17"/>
                  </a:lnTo>
                  <a:lnTo>
                    <a:pt x="148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45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199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2" y="3"/>
                  </a:lnTo>
                  <a:lnTo>
                    <a:pt x="248" y="7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5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0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6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2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3" y="310"/>
                  </a:lnTo>
                  <a:lnTo>
                    <a:pt x="176" y="337"/>
                  </a:lnTo>
                  <a:lnTo>
                    <a:pt x="0" y="337"/>
                  </a:lnTo>
                  <a:lnTo>
                    <a:pt x="8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596DC22-34FC-45BB-9C43-D60805217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9600" y="4005263"/>
              <a:ext cx="114300" cy="195263"/>
            </a:xfrm>
            <a:custGeom>
              <a:avLst/>
              <a:gdLst>
                <a:gd name="T0" fmla="*/ 291 w 291"/>
                <a:gd name="T1" fmla="*/ 42 h 494"/>
                <a:gd name="T2" fmla="*/ 290 w 291"/>
                <a:gd name="T3" fmla="*/ 53 h 494"/>
                <a:gd name="T4" fmla="*/ 286 w 291"/>
                <a:gd name="T5" fmla="*/ 64 h 494"/>
                <a:gd name="T6" fmla="*/ 279 w 291"/>
                <a:gd name="T7" fmla="*/ 74 h 494"/>
                <a:gd name="T8" fmla="*/ 270 w 291"/>
                <a:gd name="T9" fmla="*/ 82 h 494"/>
                <a:gd name="T10" fmla="*/ 261 w 291"/>
                <a:gd name="T11" fmla="*/ 73 h 494"/>
                <a:gd name="T12" fmla="*/ 245 w 291"/>
                <a:gd name="T13" fmla="*/ 59 h 494"/>
                <a:gd name="T14" fmla="*/ 230 w 291"/>
                <a:gd name="T15" fmla="*/ 49 h 494"/>
                <a:gd name="T16" fmla="*/ 215 w 291"/>
                <a:gd name="T17" fmla="*/ 45 h 494"/>
                <a:gd name="T18" fmla="*/ 208 w 291"/>
                <a:gd name="T19" fmla="*/ 45 h 494"/>
                <a:gd name="T20" fmla="*/ 193 w 291"/>
                <a:gd name="T21" fmla="*/ 48 h 494"/>
                <a:gd name="T22" fmla="*/ 188 w 291"/>
                <a:gd name="T23" fmla="*/ 53 h 494"/>
                <a:gd name="T24" fmla="*/ 182 w 291"/>
                <a:gd name="T25" fmla="*/ 60 h 494"/>
                <a:gd name="T26" fmla="*/ 174 w 291"/>
                <a:gd name="T27" fmla="*/ 77 h 494"/>
                <a:gd name="T28" fmla="*/ 170 w 291"/>
                <a:gd name="T29" fmla="*/ 85 h 494"/>
                <a:gd name="T30" fmla="*/ 168 w 291"/>
                <a:gd name="T31" fmla="*/ 97 h 494"/>
                <a:gd name="T32" fmla="*/ 163 w 291"/>
                <a:gd name="T33" fmla="*/ 120 h 494"/>
                <a:gd name="T34" fmla="*/ 158 w 291"/>
                <a:gd name="T35" fmla="*/ 146 h 494"/>
                <a:gd name="T36" fmla="*/ 222 w 291"/>
                <a:gd name="T37" fmla="*/ 170 h 494"/>
                <a:gd name="T38" fmla="*/ 150 w 291"/>
                <a:gd name="T39" fmla="*/ 204 h 494"/>
                <a:gd name="T40" fmla="*/ 188 w 291"/>
                <a:gd name="T41" fmla="*/ 464 h 494"/>
                <a:gd name="T42" fmla="*/ 0 w 291"/>
                <a:gd name="T43" fmla="*/ 494 h 494"/>
                <a:gd name="T44" fmla="*/ 52 w 291"/>
                <a:gd name="T45" fmla="*/ 453 h 494"/>
                <a:gd name="T46" fmla="*/ 34 w 291"/>
                <a:gd name="T47" fmla="*/ 204 h 494"/>
                <a:gd name="T48" fmla="*/ 98 w 291"/>
                <a:gd name="T49" fmla="*/ 164 h 494"/>
                <a:gd name="T50" fmla="*/ 101 w 291"/>
                <a:gd name="T51" fmla="*/ 147 h 494"/>
                <a:gd name="T52" fmla="*/ 111 w 291"/>
                <a:gd name="T53" fmla="*/ 115 h 494"/>
                <a:gd name="T54" fmla="*/ 125 w 291"/>
                <a:gd name="T55" fmla="*/ 85 h 494"/>
                <a:gd name="T56" fmla="*/ 142 w 291"/>
                <a:gd name="T57" fmla="*/ 59 h 494"/>
                <a:gd name="T58" fmla="*/ 152 w 291"/>
                <a:gd name="T59" fmla="*/ 47 h 494"/>
                <a:gd name="T60" fmla="*/ 173 w 291"/>
                <a:gd name="T61" fmla="*/ 26 h 494"/>
                <a:gd name="T62" fmla="*/ 193 w 291"/>
                <a:gd name="T63" fmla="*/ 12 h 494"/>
                <a:gd name="T64" fmla="*/ 214 w 291"/>
                <a:gd name="T65" fmla="*/ 3 h 494"/>
                <a:gd name="T66" fmla="*/ 234 w 291"/>
                <a:gd name="T67" fmla="*/ 0 h 494"/>
                <a:gd name="T68" fmla="*/ 248 w 291"/>
                <a:gd name="T69" fmla="*/ 1 h 494"/>
                <a:gd name="T70" fmla="*/ 269 w 291"/>
                <a:gd name="T71" fmla="*/ 6 h 494"/>
                <a:gd name="T72" fmla="*/ 283 w 291"/>
                <a:gd name="T73" fmla="*/ 16 h 494"/>
                <a:gd name="T74" fmla="*/ 290 w 291"/>
                <a:gd name="T75" fmla="*/ 33 h 494"/>
                <a:gd name="T76" fmla="*/ 291 w 291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494">
                  <a:moveTo>
                    <a:pt x="291" y="42"/>
                  </a:moveTo>
                  <a:lnTo>
                    <a:pt x="291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2" y="70"/>
                  </a:lnTo>
                  <a:lnTo>
                    <a:pt x="279" y="74"/>
                  </a:lnTo>
                  <a:lnTo>
                    <a:pt x="275" y="79"/>
                  </a:lnTo>
                  <a:lnTo>
                    <a:pt x="270" y="82"/>
                  </a:lnTo>
                  <a:lnTo>
                    <a:pt x="270" y="82"/>
                  </a:lnTo>
                  <a:lnTo>
                    <a:pt x="261" y="73"/>
                  </a:lnTo>
                  <a:lnTo>
                    <a:pt x="254" y="66"/>
                  </a:lnTo>
                  <a:lnTo>
                    <a:pt x="245" y="59"/>
                  </a:lnTo>
                  <a:lnTo>
                    <a:pt x="237" y="53"/>
                  </a:lnTo>
                  <a:lnTo>
                    <a:pt x="230" y="49"/>
                  </a:lnTo>
                  <a:lnTo>
                    <a:pt x="222" y="47"/>
                  </a:lnTo>
                  <a:lnTo>
                    <a:pt x="215" y="45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0" y="46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188" y="53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8" y="68"/>
                  </a:lnTo>
                  <a:lnTo>
                    <a:pt x="174" y="77"/>
                  </a:lnTo>
                  <a:lnTo>
                    <a:pt x="174" y="77"/>
                  </a:lnTo>
                  <a:lnTo>
                    <a:pt x="170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58" y="146"/>
                  </a:lnTo>
                  <a:lnTo>
                    <a:pt x="158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4" y="204"/>
                  </a:lnTo>
                  <a:lnTo>
                    <a:pt x="150" y="204"/>
                  </a:lnTo>
                  <a:lnTo>
                    <a:pt x="111" y="453"/>
                  </a:lnTo>
                  <a:lnTo>
                    <a:pt x="188" y="464"/>
                  </a:lnTo>
                  <a:lnTo>
                    <a:pt x="181" y="494"/>
                  </a:lnTo>
                  <a:lnTo>
                    <a:pt x="0" y="494"/>
                  </a:lnTo>
                  <a:lnTo>
                    <a:pt x="6" y="466"/>
                  </a:lnTo>
                  <a:lnTo>
                    <a:pt x="52" y="453"/>
                  </a:lnTo>
                  <a:lnTo>
                    <a:pt x="90" y="204"/>
                  </a:lnTo>
                  <a:lnTo>
                    <a:pt x="34" y="204"/>
                  </a:lnTo>
                  <a:lnTo>
                    <a:pt x="40" y="178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101" y="147"/>
                  </a:lnTo>
                  <a:lnTo>
                    <a:pt x="107" y="130"/>
                  </a:lnTo>
                  <a:lnTo>
                    <a:pt x="111" y="115"/>
                  </a:lnTo>
                  <a:lnTo>
                    <a:pt x="118" y="100"/>
                  </a:lnTo>
                  <a:lnTo>
                    <a:pt x="125" y="85"/>
                  </a:lnTo>
                  <a:lnTo>
                    <a:pt x="133" y="72"/>
                  </a:lnTo>
                  <a:lnTo>
                    <a:pt x="142" y="59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63" y="36"/>
                  </a:lnTo>
                  <a:lnTo>
                    <a:pt x="173" y="26"/>
                  </a:lnTo>
                  <a:lnTo>
                    <a:pt x="182" y="18"/>
                  </a:lnTo>
                  <a:lnTo>
                    <a:pt x="193" y="12"/>
                  </a:lnTo>
                  <a:lnTo>
                    <a:pt x="203" y="6"/>
                  </a:lnTo>
                  <a:lnTo>
                    <a:pt x="214" y="3"/>
                  </a:lnTo>
                  <a:lnTo>
                    <a:pt x="224" y="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8" y="1"/>
                  </a:lnTo>
                  <a:lnTo>
                    <a:pt x="259" y="3"/>
                  </a:lnTo>
                  <a:lnTo>
                    <a:pt x="269" y="6"/>
                  </a:lnTo>
                  <a:lnTo>
                    <a:pt x="277" y="11"/>
                  </a:lnTo>
                  <a:lnTo>
                    <a:pt x="283" y="16"/>
                  </a:lnTo>
                  <a:lnTo>
                    <a:pt x="288" y="24"/>
                  </a:lnTo>
                  <a:lnTo>
                    <a:pt x="290" y="33"/>
                  </a:lnTo>
                  <a:lnTo>
                    <a:pt x="291" y="42"/>
                  </a:lnTo>
                  <a:lnTo>
                    <a:pt x="29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A244D1E-9D72-4CE0-BF19-CA7B0B3B0D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0563" y="4067175"/>
              <a:ext cx="88900" cy="138113"/>
            </a:xfrm>
            <a:custGeom>
              <a:avLst/>
              <a:gdLst>
                <a:gd name="T0" fmla="*/ 2 w 226"/>
                <a:gd name="T1" fmla="*/ 206 h 349"/>
                <a:gd name="T2" fmla="*/ 13 w 226"/>
                <a:gd name="T3" fmla="*/ 142 h 349"/>
                <a:gd name="T4" fmla="*/ 28 w 226"/>
                <a:gd name="T5" fmla="*/ 102 h 349"/>
                <a:gd name="T6" fmla="*/ 48 w 226"/>
                <a:gd name="T7" fmla="*/ 69 h 349"/>
                <a:gd name="T8" fmla="*/ 84 w 226"/>
                <a:gd name="T9" fmla="*/ 29 h 349"/>
                <a:gd name="T10" fmla="*/ 112 w 226"/>
                <a:gd name="T11" fmla="*/ 11 h 349"/>
                <a:gd name="T12" fmla="*/ 157 w 226"/>
                <a:gd name="T13" fmla="*/ 0 h 349"/>
                <a:gd name="T14" fmla="*/ 173 w 226"/>
                <a:gd name="T15" fmla="*/ 2 h 349"/>
                <a:gd name="T16" fmla="*/ 191 w 226"/>
                <a:gd name="T17" fmla="*/ 9 h 349"/>
                <a:gd name="T18" fmla="*/ 207 w 226"/>
                <a:gd name="T19" fmla="*/ 21 h 349"/>
                <a:gd name="T20" fmla="*/ 216 w 226"/>
                <a:gd name="T21" fmla="*/ 32 h 349"/>
                <a:gd name="T22" fmla="*/ 223 w 226"/>
                <a:gd name="T23" fmla="*/ 51 h 349"/>
                <a:gd name="T24" fmla="*/ 226 w 226"/>
                <a:gd name="T25" fmla="*/ 76 h 349"/>
                <a:gd name="T26" fmla="*/ 222 w 226"/>
                <a:gd name="T27" fmla="*/ 102 h 349"/>
                <a:gd name="T28" fmla="*/ 217 w 226"/>
                <a:gd name="T29" fmla="*/ 118 h 349"/>
                <a:gd name="T30" fmla="*/ 204 w 226"/>
                <a:gd name="T31" fmla="*/ 138 h 349"/>
                <a:gd name="T32" fmla="*/ 181 w 226"/>
                <a:gd name="T33" fmla="*/ 160 h 349"/>
                <a:gd name="T34" fmla="*/ 152 w 226"/>
                <a:gd name="T35" fmla="*/ 176 h 349"/>
                <a:gd name="T36" fmla="*/ 120 w 226"/>
                <a:gd name="T37" fmla="*/ 185 h 349"/>
                <a:gd name="T38" fmla="*/ 90 w 226"/>
                <a:gd name="T39" fmla="*/ 189 h 349"/>
                <a:gd name="T40" fmla="*/ 62 w 226"/>
                <a:gd name="T41" fmla="*/ 188 h 349"/>
                <a:gd name="T42" fmla="*/ 63 w 226"/>
                <a:gd name="T43" fmla="*/ 236 h 349"/>
                <a:gd name="T44" fmla="*/ 72 w 226"/>
                <a:gd name="T45" fmla="*/ 270 h 349"/>
                <a:gd name="T46" fmla="*/ 80 w 226"/>
                <a:gd name="T47" fmla="*/ 283 h 349"/>
                <a:gd name="T48" fmla="*/ 95 w 226"/>
                <a:gd name="T49" fmla="*/ 295 h 349"/>
                <a:gd name="T50" fmla="*/ 117 w 226"/>
                <a:gd name="T51" fmla="*/ 299 h 349"/>
                <a:gd name="T52" fmla="*/ 143 w 226"/>
                <a:gd name="T53" fmla="*/ 296 h 349"/>
                <a:gd name="T54" fmla="*/ 166 w 226"/>
                <a:gd name="T55" fmla="*/ 290 h 349"/>
                <a:gd name="T56" fmla="*/ 193 w 226"/>
                <a:gd name="T57" fmla="*/ 276 h 349"/>
                <a:gd name="T58" fmla="*/ 209 w 226"/>
                <a:gd name="T59" fmla="*/ 288 h 349"/>
                <a:gd name="T60" fmla="*/ 177 w 226"/>
                <a:gd name="T61" fmla="*/ 320 h 349"/>
                <a:gd name="T62" fmla="*/ 144 w 226"/>
                <a:gd name="T63" fmla="*/ 338 h 349"/>
                <a:gd name="T64" fmla="*/ 93 w 226"/>
                <a:gd name="T65" fmla="*/ 349 h 349"/>
                <a:gd name="T66" fmla="*/ 72 w 226"/>
                <a:gd name="T67" fmla="*/ 347 h 349"/>
                <a:gd name="T68" fmla="*/ 45 w 226"/>
                <a:gd name="T69" fmla="*/ 337 h 349"/>
                <a:gd name="T70" fmla="*/ 25 w 226"/>
                <a:gd name="T71" fmla="*/ 318 h 349"/>
                <a:gd name="T72" fmla="*/ 10 w 226"/>
                <a:gd name="T73" fmla="*/ 292 h 349"/>
                <a:gd name="T74" fmla="*/ 3 w 226"/>
                <a:gd name="T75" fmla="*/ 256 h 349"/>
                <a:gd name="T76" fmla="*/ 0 w 226"/>
                <a:gd name="T77" fmla="*/ 228 h 349"/>
                <a:gd name="T78" fmla="*/ 85 w 226"/>
                <a:gd name="T79" fmla="*/ 161 h 349"/>
                <a:gd name="T80" fmla="*/ 112 w 226"/>
                <a:gd name="T81" fmla="*/ 158 h 349"/>
                <a:gd name="T82" fmla="*/ 137 w 226"/>
                <a:gd name="T83" fmla="*/ 149 h 349"/>
                <a:gd name="T84" fmla="*/ 150 w 226"/>
                <a:gd name="T85" fmla="*/ 139 h 349"/>
                <a:gd name="T86" fmla="*/ 161 w 226"/>
                <a:gd name="T87" fmla="*/ 125 h 349"/>
                <a:gd name="T88" fmla="*/ 170 w 226"/>
                <a:gd name="T89" fmla="*/ 98 h 349"/>
                <a:gd name="T90" fmla="*/ 170 w 226"/>
                <a:gd name="T91" fmla="*/ 76 h 349"/>
                <a:gd name="T92" fmla="*/ 161 w 226"/>
                <a:gd name="T93" fmla="*/ 50 h 349"/>
                <a:gd name="T94" fmla="*/ 150 w 226"/>
                <a:gd name="T95" fmla="*/ 39 h 349"/>
                <a:gd name="T96" fmla="*/ 136 w 226"/>
                <a:gd name="T97" fmla="*/ 35 h 349"/>
                <a:gd name="T98" fmla="*/ 118 w 226"/>
                <a:gd name="T99" fmla="*/ 38 h 349"/>
                <a:gd name="T100" fmla="*/ 100 w 226"/>
                <a:gd name="T101" fmla="*/ 50 h 349"/>
                <a:gd name="T102" fmla="*/ 84 w 226"/>
                <a:gd name="T103" fmla="*/ 72 h 349"/>
                <a:gd name="T104" fmla="*/ 72 w 226"/>
                <a:gd name="T105" fmla="*/ 109 h 349"/>
                <a:gd name="T106" fmla="*/ 65 w 226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349">
                  <a:moveTo>
                    <a:pt x="0" y="228"/>
                  </a:moveTo>
                  <a:lnTo>
                    <a:pt x="0" y="228"/>
                  </a:lnTo>
                  <a:lnTo>
                    <a:pt x="2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6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8" y="132"/>
                  </a:lnTo>
                  <a:lnTo>
                    <a:pt x="204" y="138"/>
                  </a:lnTo>
                  <a:lnTo>
                    <a:pt x="204" y="138"/>
                  </a:lnTo>
                  <a:lnTo>
                    <a:pt x="193" y="15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7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9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80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3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1" y="329"/>
                  </a:lnTo>
                  <a:lnTo>
                    <a:pt x="161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2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7" y="149"/>
                  </a:lnTo>
                  <a:lnTo>
                    <a:pt x="137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70" y="98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0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9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6A99A0E4-D533-411D-A34B-216ABBFC3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1050" y="4065588"/>
              <a:ext cx="92075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7 w 230"/>
                <a:gd name="T5" fmla="*/ 300 h 353"/>
                <a:gd name="T6" fmla="*/ 172 w 230"/>
                <a:gd name="T7" fmla="*/ 293 h 353"/>
                <a:gd name="T8" fmla="*/ 197 w 230"/>
                <a:gd name="T9" fmla="*/ 302 h 353"/>
                <a:gd name="T10" fmla="*/ 189 w 230"/>
                <a:gd name="T11" fmla="*/ 311 h 353"/>
                <a:gd name="T12" fmla="*/ 166 w 230"/>
                <a:gd name="T13" fmla="*/ 330 h 353"/>
                <a:gd name="T14" fmla="*/ 152 w 230"/>
                <a:gd name="T15" fmla="*/ 338 h 353"/>
                <a:gd name="T16" fmla="*/ 125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7 w 230"/>
                <a:gd name="T23" fmla="*/ 348 h 353"/>
                <a:gd name="T24" fmla="*/ 48 w 230"/>
                <a:gd name="T25" fmla="*/ 340 h 353"/>
                <a:gd name="T26" fmla="*/ 33 w 230"/>
                <a:gd name="T27" fmla="*/ 327 h 353"/>
                <a:gd name="T28" fmla="*/ 26 w 230"/>
                <a:gd name="T29" fmla="*/ 319 h 353"/>
                <a:gd name="T30" fmla="*/ 15 w 230"/>
                <a:gd name="T31" fmla="*/ 300 h 353"/>
                <a:gd name="T32" fmla="*/ 6 w 230"/>
                <a:gd name="T33" fmla="*/ 278 h 353"/>
                <a:gd name="T34" fmla="*/ 2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7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1 w 230"/>
                <a:gd name="T55" fmla="*/ 5 h 353"/>
                <a:gd name="T56" fmla="*/ 168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4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29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8 w 230"/>
                <a:gd name="T75" fmla="*/ 94 h 353"/>
                <a:gd name="T76" fmla="*/ 179 w 230"/>
                <a:gd name="T77" fmla="*/ 98 h 353"/>
                <a:gd name="T78" fmla="*/ 177 w 230"/>
                <a:gd name="T79" fmla="*/ 84 h 353"/>
                <a:gd name="T80" fmla="*/ 172 w 230"/>
                <a:gd name="T81" fmla="*/ 61 h 353"/>
                <a:gd name="T82" fmla="*/ 164 w 230"/>
                <a:gd name="T83" fmla="*/ 44 h 353"/>
                <a:gd name="T84" fmla="*/ 155 w 230"/>
                <a:gd name="T85" fmla="*/ 37 h 353"/>
                <a:gd name="T86" fmla="*/ 149 w 230"/>
                <a:gd name="T87" fmla="*/ 36 h 353"/>
                <a:gd name="T88" fmla="*/ 134 w 230"/>
                <a:gd name="T89" fmla="*/ 39 h 353"/>
                <a:gd name="T90" fmla="*/ 119 w 230"/>
                <a:gd name="T91" fmla="*/ 49 h 353"/>
                <a:gd name="T92" fmla="*/ 105 w 230"/>
                <a:gd name="T93" fmla="*/ 65 h 353"/>
                <a:gd name="T94" fmla="*/ 92 w 230"/>
                <a:gd name="T95" fmla="*/ 87 h 353"/>
                <a:gd name="T96" fmla="*/ 85 w 230"/>
                <a:gd name="T97" fmla="*/ 100 h 353"/>
                <a:gd name="T98" fmla="*/ 74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3 w 230"/>
                <a:gd name="T105" fmla="*/ 217 h 353"/>
                <a:gd name="T106" fmla="*/ 68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1 w 230"/>
                <a:gd name="T113" fmla="*/ 297 h 353"/>
                <a:gd name="T114" fmla="*/ 101 w 230"/>
                <a:gd name="T115" fmla="*/ 303 h 353"/>
                <a:gd name="T116" fmla="*/ 114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0" y="306"/>
                  </a:lnTo>
                  <a:lnTo>
                    <a:pt x="140" y="305"/>
                  </a:lnTo>
                  <a:lnTo>
                    <a:pt x="149" y="303"/>
                  </a:lnTo>
                  <a:lnTo>
                    <a:pt x="157" y="300"/>
                  </a:lnTo>
                  <a:lnTo>
                    <a:pt x="157" y="300"/>
                  </a:lnTo>
                  <a:lnTo>
                    <a:pt x="172" y="293"/>
                  </a:lnTo>
                  <a:lnTo>
                    <a:pt x="189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9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2" y="338"/>
                  </a:lnTo>
                  <a:lnTo>
                    <a:pt x="152" y="338"/>
                  </a:lnTo>
                  <a:lnTo>
                    <a:pt x="138" y="344"/>
                  </a:lnTo>
                  <a:lnTo>
                    <a:pt x="125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7" y="351"/>
                  </a:lnTo>
                  <a:lnTo>
                    <a:pt x="67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40" y="335"/>
                  </a:lnTo>
                  <a:lnTo>
                    <a:pt x="33" y="327"/>
                  </a:lnTo>
                  <a:lnTo>
                    <a:pt x="26" y="319"/>
                  </a:lnTo>
                  <a:lnTo>
                    <a:pt x="26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6" y="278"/>
                  </a:lnTo>
                  <a:lnTo>
                    <a:pt x="4" y="266"/>
                  </a:lnTo>
                  <a:lnTo>
                    <a:pt x="2" y="254"/>
                  </a:lnTo>
                  <a:lnTo>
                    <a:pt x="1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10" y="154"/>
                  </a:lnTo>
                  <a:lnTo>
                    <a:pt x="17" y="132"/>
                  </a:lnTo>
                  <a:lnTo>
                    <a:pt x="17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8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5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1" y="2"/>
                  </a:lnTo>
                  <a:lnTo>
                    <a:pt x="194" y="4"/>
                  </a:lnTo>
                  <a:lnTo>
                    <a:pt x="204" y="9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20" y="24"/>
                  </a:lnTo>
                  <a:lnTo>
                    <a:pt x="226" y="32"/>
                  </a:lnTo>
                  <a:lnTo>
                    <a:pt x="229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29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9" y="96"/>
                  </a:lnTo>
                  <a:lnTo>
                    <a:pt x="179" y="98"/>
                  </a:lnTo>
                  <a:lnTo>
                    <a:pt x="179" y="98"/>
                  </a:lnTo>
                  <a:lnTo>
                    <a:pt x="177" y="84"/>
                  </a:lnTo>
                  <a:lnTo>
                    <a:pt x="174" y="71"/>
                  </a:lnTo>
                  <a:lnTo>
                    <a:pt x="172" y="61"/>
                  </a:lnTo>
                  <a:lnTo>
                    <a:pt x="169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5" y="37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41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19" y="49"/>
                  </a:lnTo>
                  <a:lnTo>
                    <a:pt x="113" y="57"/>
                  </a:lnTo>
                  <a:lnTo>
                    <a:pt x="105" y="65"/>
                  </a:lnTo>
                  <a:lnTo>
                    <a:pt x="99" y="7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5" y="100"/>
                  </a:lnTo>
                  <a:lnTo>
                    <a:pt x="80" y="115"/>
                  </a:lnTo>
                  <a:lnTo>
                    <a:pt x="74" y="130"/>
                  </a:lnTo>
                  <a:lnTo>
                    <a:pt x="71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5" y="237"/>
                  </a:lnTo>
                  <a:lnTo>
                    <a:pt x="68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5" y="293"/>
                  </a:lnTo>
                  <a:lnTo>
                    <a:pt x="91" y="297"/>
                  </a:lnTo>
                  <a:lnTo>
                    <a:pt x="95" y="300"/>
                  </a:lnTo>
                  <a:lnTo>
                    <a:pt x="101" y="303"/>
                  </a:lnTo>
                  <a:lnTo>
                    <a:pt x="107" y="305"/>
                  </a:lnTo>
                  <a:lnTo>
                    <a:pt x="114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3B3E3AF-63AF-44BC-B3BC-1C36BBC35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4038600"/>
              <a:ext cx="73025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5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2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8 w 185"/>
                <a:gd name="T49" fmla="*/ 352 h 418"/>
                <a:gd name="T50" fmla="*/ 9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6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2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7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2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0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9" y="326"/>
                  </a:lnTo>
                  <a:lnTo>
                    <a:pt x="10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179B7328-8C9B-49E9-8F51-AF6DCBDE3E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4006850"/>
              <a:ext cx="73025" cy="195263"/>
            </a:xfrm>
            <a:custGeom>
              <a:avLst/>
              <a:gdLst>
                <a:gd name="T0" fmla="*/ 53 w 183"/>
                <a:gd name="T1" fmla="*/ 450 h 490"/>
                <a:gd name="T2" fmla="*/ 89 w 183"/>
                <a:gd name="T3" fmla="*/ 207 h 490"/>
                <a:gd name="T4" fmla="*/ 41 w 183"/>
                <a:gd name="T5" fmla="*/ 199 h 490"/>
                <a:gd name="T6" fmla="*/ 45 w 183"/>
                <a:gd name="T7" fmla="*/ 169 h 490"/>
                <a:gd name="T8" fmla="*/ 147 w 183"/>
                <a:gd name="T9" fmla="*/ 161 h 490"/>
                <a:gd name="T10" fmla="*/ 154 w 183"/>
                <a:gd name="T11" fmla="*/ 169 h 490"/>
                <a:gd name="T12" fmla="*/ 111 w 183"/>
                <a:gd name="T13" fmla="*/ 451 h 490"/>
                <a:gd name="T14" fmla="*/ 158 w 183"/>
                <a:gd name="T15" fmla="*/ 463 h 490"/>
                <a:gd name="T16" fmla="*/ 152 w 183"/>
                <a:gd name="T17" fmla="*/ 490 h 490"/>
                <a:gd name="T18" fmla="*/ 0 w 183"/>
                <a:gd name="T19" fmla="*/ 490 h 490"/>
                <a:gd name="T20" fmla="*/ 7 w 183"/>
                <a:gd name="T21" fmla="*/ 462 h 490"/>
                <a:gd name="T22" fmla="*/ 53 w 183"/>
                <a:gd name="T23" fmla="*/ 450 h 490"/>
                <a:gd name="T24" fmla="*/ 149 w 183"/>
                <a:gd name="T25" fmla="*/ 0 h 490"/>
                <a:gd name="T26" fmla="*/ 149 w 183"/>
                <a:gd name="T27" fmla="*/ 0 h 490"/>
                <a:gd name="T28" fmla="*/ 155 w 183"/>
                <a:gd name="T29" fmla="*/ 1 h 490"/>
                <a:gd name="T30" fmla="*/ 162 w 183"/>
                <a:gd name="T31" fmla="*/ 3 h 490"/>
                <a:gd name="T32" fmla="*/ 167 w 183"/>
                <a:gd name="T33" fmla="*/ 7 h 490"/>
                <a:gd name="T34" fmla="*/ 173 w 183"/>
                <a:gd name="T35" fmla="*/ 11 h 490"/>
                <a:gd name="T36" fmla="*/ 173 w 183"/>
                <a:gd name="T37" fmla="*/ 11 h 490"/>
                <a:gd name="T38" fmla="*/ 177 w 183"/>
                <a:gd name="T39" fmla="*/ 18 h 490"/>
                <a:gd name="T40" fmla="*/ 180 w 183"/>
                <a:gd name="T41" fmla="*/ 23 h 490"/>
                <a:gd name="T42" fmla="*/ 181 w 183"/>
                <a:gd name="T43" fmla="*/ 30 h 490"/>
                <a:gd name="T44" fmla="*/ 183 w 183"/>
                <a:gd name="T45" fmla="*/ 37 h 490"/>
                <a:gd name="T46" fmla="*/ 183 w 183"/>
                <a:gd name="T47" fmla="*/ 37 h 490"/>
                <a:gd name="T48" fmla="*/ 181 w 183"/>
                <a:gd name="T49" fmla="*/ 47 h 490"/>
                <a:gd name="T50" fmla="*/ 179 w 183"/>
                <a:gd name="T51" fmla="*/ 56 h 490"/>
                <a:gd name="T52" fmla="*/ 175 w 183"/>
                <a:gd name="T53" fmla="*/ 65 h 490"/>
                <a:gd name="T54" fmla="*/ 169 w 183"/>
                <a:gd name="T55" fmla="*/ 72 h 490"/>
                <a:gd name="T56" fmla="*/ 169 w 183"/>
                <a:gd name="T57" fmla="*/ 72 h 490"/>
                <a:gd name="T58" fmla="*/ 163 w 183"/>
                <a:gd name="T59" fmla="*/ 78 h 490"/>
                <a:gd name="T60" fmla="*/ 155 w 183"/>
                <a:gd name="T61" fmla="*/ 81 h 490"/>
                <a:gd name="T62" fmla="*/ 146 w 183"/>
                <a:gd name="T63" fmla="*/ 85 h 490"/>
                <a:gd name="T64" fmla="*/ 136 w 183"/>
                <a:gd name="T65" fmla="*/ 86 h 490"/>
                <a:gd name="T66" fmla="*/ 136 w 183"/>
                <a:gd name="T67" fmla="*/ 86 h 490"/>
                <a:gd name="T68" fmla="*/ 130 w 183"/>
                <a:gd name="T69" fmla="*/ 85 h 490"/>
                <a:gd name="T70" fmla="*/ 123 w 183"/>
                <a:gd name="T71" fmla="*/ 83 h 490"/>
                <a:gd name="T72" fmla="*/ 118 w 183"/>
                <a:gd name="T73" fmla="*/ 78 h 490"/>
                <a:gd name="T74" fmla="*/ 111 w 183"/>
                <a:gd name="T75" fmla="*/ 74 h 490"/>
                <a:gd name="T76" fmla="*/ 111 w 183"/>
                <a:gd name="T77" fmla="*/ 74 h 490"/>
                <a:gd name="T78" fmla="*/ 107 w 183"/>
                <a:gd name="T79" fmla="*/ 67 h 490"/>
                <a:gd name="T80" fmla="*/ 104 w 183"/>
                <a:gd name="T81" fmla="*/ 62 h 490"/>
                <a:gd name="T82" fmla="*/ 101 w 183"/>
                <a:gd name="T83" fmla="*/ 55 h 490"/>
                <a:gd name="T84" fmla="*/ 100 w 183"/>
                <a:gd name="T85" fmla="*/ 48 h 490"/>
                <a:gd name="T86" fmla="*/ 100 w 183"/>
                <a:gd name="T87" fmla="*/ 48 h 490"/>
                <a:gd name="T88" fmla="*/ 101 w 183"/>
                <a:gd name="T89" fmla="*/ 39 h 490"/>
                <a:gd name="T90" fmla="*/ 104 w 183"/>
                <a:gd name="T91" fmla="*/ 30 h 490"/>
                <a:gd name="T92" fmla="*/ 108 w 183"/>
                <a:gd name="T93" fmla="*/ 21 h 490"/>
                <a:gd name="T94" fmla="*/ 114 w 183"/>
                <a:gd name="T95" fmla="*/ 14 h 490"/>
                <a:gd name="T96" fmla="*/ 114 w 183"/>
                <a:gd name="T97" fmla="*/ 14 h 490"/>
                <a:gd name="T98" fmla="*/ 122 w 183"/>
                <a:gd name="T99" fmla="*/ 8 h 490"/>
                <a:gd name="T100" fmla="*/ 130 w 183"/>
                <a:gd name="T101" fmla="*/ 3 h 490"/>
                <a:gd name="T102" fmla="*/ 140 w 183"/>
                <a:gd name="T103" fmla="*/ 1 h 490"/>
                <a:gd name="T104" fmla="*/ 149 w 183"/>
                <a:gd name="T105" fmla="*/ 0 h 490"/>
                <a:gd name="T106" fmla="*/ 149 w 183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" h="490">
                  <a:moveTo>
                    <a:pt x="53" y="450"/>
                  </a:moveTo>
                  <a:lnTo>
                    <a:pt x="89" y="207"/>
                  </a:lnTo>
                  <a:lnTo>
                    <a:pt x="41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4" y="169"/>
                  </a:lnTo>
                  <a:lnTo>
                    <a:pt x="111" y="451"/>
                  </a:lnTo>
                  <a:lnTo>
                    <a:pt x="158" y="463"/>
                  </a:lnTo>
                  <a:lnTo>
                    <a:pt x="152" y="490"/>
                  </a:lnTo>
                  <a:lnTo>
                    <a:pt x="0" y="490"/>
                  </a:lnTo>
                  <a:lnTo>
                    <a:pt x="7" y="462"/>
                  </a:lnTo>
                  <a:lnTo>
                    <a:pt x="53" y="45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lnTo>
                    <a:pt x="155" y="1"/>
                  </a:lnTo>
                  <a:lnTo>
                    <a:pt x="162" y="3"/>
                  </a:lnTo>
                  <a:lnTo>
                    <a:pt x="167" y="7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7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5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3" y="78"/>
                  </a:lnTo>
                  <a:lnTo>
                    <a:pt x="155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30" y="85"/>
                  </a:lnTo>
                  <a:lnTo>
                    <a:pt x="123" y="83"/>
                  </a:lnTo>
                  <a:lnTo>
                    <a:pt x="118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7" y="67"/>
                  </a:lnTo>
                  <a:lnTo>
                    <a:pt x="104" y="62"/>
                  </a:lnTo>
                  <a:lnTo>
                    <a:pt x="101" y="55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39"/>
                  </a:lnTo>
                  <a:lnTo>
                    <a:pt x="104" y="30"/>
                  </a:lnTo>
                  <a:lnTo>
                    <a:pt x="108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2" y="8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FCDF9B0-FAC9-4715-94AD-B575332A5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0763" y="4067175"/>
              <a:ext cx="125413" cy="133350"/>
            </a:xfrm>
            <a:custGeom>
              <a:avLst/>
              <a:gdLst>
                <a:gd name="T0" fmla="*/ 274 w 320"/>
                <a:gd name="T1" fmla="*/ 299 h 338"/>
                <a:gd name="T2" fmla="*/ 312 w 320"/>
                <a:gd name="T3" fmla="*/ 337 h 338"/>
                <a:gd name="T4" fmla="*/ 208 w 320"/>
                <a:gd name="T5" fmla="*/ 332 h 338"/>
                <a:gd name="T6" fmla="*/ 240 w 320"/>
                <a:gd name="T7" fmla="*/ 139 h 338"/>
                <a:gd name="T8" fmla="*/ 243 w 320"/>
                <a:gd name="T9" fmla="*/ 111 h 338"/>
                <a:gd name="T10" fmla="*/ 243 w 320"/>
                <a:gd name="T11" fmla="*/ 89 h 338"/>
                <a:gd name="T12" fmla="*/ 242 w 320"/>
                <a:gd name="T13" fmla="*/ 80 h 338"/>
                <a:gd name="T14" fmla="*/ 238 w 320"/>
                <a:gd name="T15" fmla="*/ 68 h 338"/>
                <a:gd name="T16" fmla="*/ 234 w 320"/>
                <a:gd name="T17" fmla="*/ 63 h 338"/>
                <a:gd name="T18" fmla="*/ 225 w 320"/>
                <a:gd name="T19" fmla="*/ 59 h 338"/>
                <a:gd name="T20" fmla="*/ 213 w 320"/>
                <a:gd name="T21" fmla="*/ 57 h 338"/>
                <a:gd name="T22" fmla="*/ 204 w 320"/>
                <a:gd name="T23" fmla="*/ 58 h 338"/>
                <a:gd name="T24" fmla="*/ 186 w 320"/>
                <a:gd name="T25" fmla="*/ 61 h 338"/>
                <a:gd name="T26" fmla="*/ 168 w 320"/>
                <a:gd name="T27" fmla="*/ 69 h 338"/>
                <a:gd name="T28" fmla="*/ 152 w 320"/>
                <a:gd name="T29" fmla="*/ 80 h 338"/>
                <a:gd name="T30" fmla="*/ 111 w 320"/>
                <a:gd name="T31" fmla="*/ 299 h 338"/>
                <a:gd name="T32" fmla="*/ 150 w 320"/>
                <a:gd name="T33" fmla="*/ 338 h 338"/>
                <a:gd name="T34" fmla="*/ 8 w 320"/>
                <a:gd name="T35" fmla="*/ 311 h 338"/>
                <a:gd name="T36" fmla="*/ 88 w 320"/>
                <a:gd name="T37" fmla="*/ 58 h 338"/>
                <a:gd name="T38" fmla="*/ 45 w 320"/>
                <a:gd name="T39" fmla="*/ 18 h 338"/>
                <a:gd name="T40" fmla="*/ 156 w 320"/>
                <a:gd name="T41" fmla="*/ 17 h 338"/>
                <a:gd name="T42" fmla="*/ 148 w 320"/>
                <a:gd name="T43" fmla="*/ 64 h 338"/>
                <a:gd name="T44" fmla="*/ 157 w 320"/>
                <a:gd name="T45" fmla="*/ 54 h 338"/>
                <a:gd name="T46" fmla="*/ 182 w 320"/>
                <a:gd name="T47" fmla="*/ 30 h 338"/>
                <a:gd name="T48" fmla="*/ 196 w 320"/>
                <a:gd name="T49" fmla="*/ 21 h 338"/>
                <a:gd name="T50" fmla="*/ 225 w 320"/>
                <a:gd name="T51" fmla="*/ 5 h 338"/>
                <a:gd name="T52" fmla="*/ 254 w 320"/>
                <a:gd name="T53" fmla="*/ 0 h 338"/>
                <a:gd name="T54" fmla="*/ 262 w 320"/>
                <a:gd name="T55" fmla="*/ 1 h 338"/>
                <a:gd name="T56" fmla="*/ 276 w 320"/>
                <a:gd name="T57" fmla="*/ 3 h 338"/>
                <a:gd name="T58" fmla="*/ 287 w 320"/>
                <a:gd name="T59" fmla="*/ 10 h 338"/>
                <a:gd name="T60" fmla="*/ 296 w 320"/>
                <a:gd name="T61" fmla="*/ 18 h 338"/>
                <a:gd name="T62" fmla="*/ 299 w 320"/>
                <a:gd name="T63" fmla="*/ 24 h 338"/>
                <a:gd name="T64" fmla="*/ 303 w 320"/>
                <a:gd name="T65" fmla="*/ 37 h 338"/>
                <a:gd name="T66" fmla="*/ 307 w 320"/>
                <a:gd name="T67" fmla="*/ 56 h 338"/>
                <a:gd name="T68" fmla="*/ 303 w 320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38">
                  <a:moveTo>
                    <a:pt x="303" y="106"/>
                  </a:moveTo>
                  <a:lnTo>
                    <a:pt x="274" y="299"/>
                  </a:lnTo>
                  <a:lnTo>
                    <a:pt x="320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8" y="332"/>
                  </a:lnTo>
                  <a:lnTo>
                    <a:pt x="240" y="139"/>
                  </a:lnTo>
                  <a:lnTo>
                    <a:pt x="240" y="139"/>
                  </a:lnTo>
                  <a:lnTo>
                    <a:pt x="242" y="124"/>
                  </a:lnTo>
                  <a:lnTo>
                    <a:pt x="243" y="111"/>
                  </a:lnTo>
                  <a:lnTo>
                    <a:pt x="244" y="99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2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0" y="60"/>
                  </a:lnTo>
                  <a:lnTo>
                    <a:pt x="225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7" y="64"/>
                  </a:lnTo>
                  <a:lnTo>
                    <a:pt x="168" y="69"/>
                  </a:lnTo>
                  <a:lnTo>
                    <a:pt x="161" y="73"/>
                  </a:lnTo>
                  <a:lnTo>
                    <a:pt x="152" y="80"/>
                  </a:lnTo>
                  <a:lnTo>
                    <a:pt x="144" y="86"/>
                  </a:lnTo>
                  <a:lnTo>
                    <a:pt x="111" y="299"/>
                  </a:lnTo>
                  <a:lnTo>
                    <a:pt x="156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8" y="311"/>
                  </a:lnTo>
                  <a:lnTo>
                    <a:pt x="53" y="297"/>
                  </a:lnTo>
                  <a:lnTo>
                    <a:pt x="88" y="58"/>
                  </a:lnTo>
                  <a:lnTo>
                    <a:pt x="40" y="49"/>
                  </a:lnTo>
                  <a:lnTo>
                    <a:pt x="45" y="18"/>
                  </a:lnTo>
                  <a:lnTo>
                    <a:pt x="149" y="8"/>
                  </a:lnTo>
                  <a:lnTo>
                    <a:pt x="156" y="17"/>
                  </a:lnTo>
                  <a:lnTo>
                    <a:pt x="143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7" y="54"/>
                  </a:lnTo>
                  <a:lnTo>
                    <a:pt x="168" y="41"/>
                  </a:lnTo>
                  <a:lnTo>
                    <a:pt x="182" y="30"/>
                  </a:lnTo>
                  <a:lnTo>
                    <a:pt x="196" y="21"/>
                  </a:lnTo>
                  <a:lnTo>
                    <a:pt x="196" y="21"/>
                  </a:lnTo>
                  <a:lnTo>
                    <a:pt x="211" y="12"/>
                  </a:lnTo>
                  <a:lnTo>
                    <a:pt x="225" y="5"/>
                  </a:lnTo>
                  <a:lnTo>
                    <a:pt x="241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62" y="1"/>
                  </a:lnTo>
                  <a:lnTo>
                    <a:pt x="269" y="2"/>
                  </a:lnTo>
                  <a:lnTo>
                    <a:pt x="276" y="3"/>
                  </a:lnTo>
                  <a:lnTo>
                    <a:pt x="281" y="6"/>
                  </a:lnTo>
                  <a:lnTo>
                    <a:pt x="287" y="10"/>
                  </a:lnTo>
                  <a:lnTo>
                    <a:pt x="291" y="13"/>
                  </a:lnTo>
                  <a:lnTo>
                    <a:pt x="296" y="18"/>
                  </a:lnTo>
                  <a:lnTo>
                    <a:pt x="299" y="24"/>
                  </a:lnTo>
                  <a:lnTo>
                    <a:pt x="299" y="24"/>
                  </a:lnTo>
                  <a:lnTo>
                    <a:pt x="302" y="29"/>
                  </a:lnTo>
                  <a:lnTo>
                    <a:pt x="303" y="37"/>
                  </a:lnTo>
                  <a:lnTo>
                    <a:pt x="306" y="46"/>
                  </a:lnTo>
                  <a:lnTo>
                    <a:pt x="307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80CB348-BFFE-4C9A-8850-EB0E76715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51413" y="4065588"/>
              <a:ext cx="138113" cy="192088"/>
            </a:xfrm>
            <a:custGeom>
              <a:avLst/>
              <a:gdLst>
                <a:gd name="T0" fmla="*/ 206 w 346"/>
                <a:gd name="T1" fmla="*/ 279 h 482"/>
                <a:gd name="T2" fmla="*/ 255 w 346"/>
                <a:gd name="T3" fmla="*/ 293 h 482"/>
                <a:gd name="T4" fmla="*/ 277 w 346"/>
                <a:gd name="T5" fmla="*/ 313 h 482"/>
                <a:gd name="T6" fmla="*/ 291 w 346"/>
                <a:gd name="T7" fmla="*/ 345 h 482"/>
                <a:gd name="T8" fmla="*/ 291 w 346"/>
                <a:gd name="T9" fmla="*/ 381 h 482"/>
                <a:gd name="T10" fmla="*/ 272 w 346"/>
                <a:gd name="T11" fmla="*/ 417 h 482"/>
                <a:gd name="T12" fmla="*/ 219 w 346"/>
                <a:gd name="T13" fmla="*/ 458 h 482"/>
                <a:gd name="T14" fmla="*/ 138 w 346"/>
                <a:gd name="T15" fmla="*/ 481 h 482"/>
                <a:gd name="T16" fmla="*/ 73 w 346"/>
                <a:gd name="T17" fmla="*/ 478 h 482"/>
                <a:gd name="T18" fmla="*/ 27 w 346"/>
                <a:gd name="T19" fmla="*/ 459 h 482"/>
                <a:gd name="T20" fmla="*/ 1 w 346"/>
                <a:gd name="T21" fmla="*/ 419 h 482"/>
                <a:gd name="T22" fmla="*/ 6 w 346"/>
                <a:gd name="T23" fmla="*/ 380 h 482"/>
                <a:gd name="T24" fmla="*/ 34 w 346"/>
                <a:gd name="T25" fmla="*/ 348 h 482"/>
                <a:gd name="T26" fmla="*/ 69 w 346"/>
                <a:gd name="T27" fmla="*/ 328 h 482"/>
                <a:gd name="T28" fmla="*/ 64 w 346"/>
                <a:gd name="T29" fmla="*/ 316 h 482"/>
                <a:gd name="T30" fmla="*/ 48 w 346"/>
                <a:gd name="T31" fmla="*/ 294 h 482"/>
                <a:gd name="T32" fmla="*/ 47 w 346"/>
                <a:gd name="T33" fmla="*/ 269 h 482"/>
                <a:gd name="T34" fmla="*/ 79 w 346"/>
                <a:gd name="T35" fmla="*/ 233 h 482"/>
                <a:gd name="T36" fmla="*/ 112 w 346"/>
                <a:gd name="T37" fmla="*/ 212 h 482"/>
                <a:gd name="T38" fmla="*/ 85 w 346"/>
                <a:gd name="T39" fmla="*/ 184 h 482"/>
                <a:gd name="T40" fmla="*/ 72 w 346"/>
                <a:gd name="T41" fmla="*/ 139 h 482"/>
                <a:gd name="T42" fmla="*/ 92 w 346"/>
                <a:gd name="T43" fmla="*/ 70 h 482"/>
                <a:gd name="T44" fmla="*/ 142 w 346"/>
                <a:gd name="T45" fmla="*/ 18 h 482"/>
                <a:gd name="T46" fmla="*/ 207 w 346"/>
                <a:gd name="T47" fmla="*/ 0 h 482"/>
                <a:gd name="T48" fmla="*/ 248 w 346"/>
                <a:gd name="T49" fmla="*/ 9 h 482"/>
                <a:gd name="T50" fmla="*/ 346 w 346"/>
                <a:gd name="T51" fmla="*/ 23 h 482"/>
                <a:gd name="T52" fmla="*/ 278 w 346"/>
                <a:gd name="T53" fmla="*/ 60 h 482"/>
                <a:gd name="T54" fmla="*/ 285 w 346"/>
                <a:gd name="T55" fmla="*/ 101 h 482"/>
                <a:gd name="T56" fmla="*/ 272 w 346"/>
                <a:gd name="T57" fmla="*/ 152 h 482"/>
                <a:gd name="T58" fmla="*/ 238 w 346"/>
                <a:gd name="T59" fmla="*/ 193 h 482"/>
                <a:gd name="T60" fmla="*/ 192 w 346"/>
                <a:gd name="T61" fmla="*/ 218 h 482"/>
                <a:gd name="T62" fmla="*/ 142 w 346"/>
                <a:gd name="T63" fmla="*/ 222 h 482"/>
                <a:gd name="T64" fmla="*/ 121 w 346"/>
                <a:gd name="T65" fmla="*/ 236 h 482"/>
                <a:gd name="T66" fmla="*/ 112 w 346"/>
                <a:gd name="T67" fmla="*/ 256 h 482"/>
                <a:gd name="T68" fmla="*/ 118 w 346"/>
                <a:gd name="T69" fmla="*/ 269 h 482"/>
                <a:gd name="T70" fmla="*/ 137 w 346"/>
                <a:gd name="T71" fmla="*/ 273 h 482"/>
                <a:gd name="T72" fmla="*/ 105 w 346"/>
                <a:gd name="T73" fmla="*/ 331 h 482"/>
                <a:gd name="T74" fmla="*/ 72 w 346"/>
                <a:gd name="T75" fmla="*/ 352 h 482"/>
                <a:gd name="T76" fmla="*/ 54 w 346"/>
                <a:gd name="T77" fmla="*/ 387 h 482"/>
                <a:gd name="T78" fmla="*/ 61 w 346"/>
                <a:gd name="T79" fmla="*/ 411 h 482"/>
                <a:gd name="T80" fmla="*/ 80 w 346"/>
                <a:gd name="T81" fmla="*/ 429 h 482"/>
                <a:gd name="T82" fmla="*/ 139 w 346"/>
                <a:gd name="T83" fmla="*/ 446 h 482"/>
                <a:gd name="T84" fmla="*/ 203 w 346"/>
                <a:gd name="T85" fmla="*/ 429 h 482"/>
                <a:gd name="T86" fmla="*/ 225 w 346"/>
                <a:gd name="T87" fmla="*/ 406 h 482"/>
                <a:gd name="T88" fmla="*/ 228 w 346"/>
                <a:gd name="T89" fmla="*/ 377 h 482"/>
                <a:gd name="T90" fmla="*/ 216 w 346"/>
                <a:gd name="T91" fmla="*/ 352 h 482"/>
                <a:gd name="T92" fmla="*/ 193 w 346"/>
                <a:gd name="T93" fmla="*/ 339 h 482"/>
                <a:gd name="T94" fmla="*/ 139 w 346"/>
                <a:gd name="T95" fmla="*/ 331 h 482"/>
                <a:gd name="T96" fmla="*/ 129 w 346"/>
                <a:gd name="T97" fmla="*/ 146 h 482"/>
                <a:gd name="T98" fmla="*/ 146 w 346"/>
                <a:gd name="T99" fmla="*/ 185 h 482"/>
                <a:gd name="T100" fmla="*/ 176 w 346"/>
                <a:gd name="T101" fmla="*/ 195 h 482"/>
                <a:gd name="T102" fmla="*/ 202 w 346"/>
                <a:gd name="T103" fmla="*/ 181 h 482"/>
                <a:gd name="T104" fmla="*/ 221 w 346"/>
                <a:gd name="T105" fmla="*/ 144 h 482"/>
                <a:gd name="T106" fmla="*/ 229 w 346"/>
                <a:gd name="T107" fmla="*/ 89 h 482"/>
                <a:gd name="T108" fmla="*/ 222 w 346"/>
                <a:gd name="T109" fmla="*/ 48 h 482"/>
                <a:gd name="T110" fmla="*/ 206 w 346"/>
                <a:gd name="T111" fmla="*/ 30 h 482"/>
                <a:gd name="T112" fmla="*/ 176 w 346"/>
                <a:gd name="T113" fmla="*/ 33 h 482"/>
                <a:gd name="T114" fmla="*/ 146 w 346"/>
                <a:gd name="T115" fmla="*/ 63 h 482"/>
                <a:gd name="T116" fmla="*/ 130 w 346"/>
                <a:gd name="T117" fmla="*/ 10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2">
                  <a:moveTo>
                    <a:pt x="166" y="275"/>
                  </a:moveTo>
                  <a:lnTo>
                    <a:pt x="166" y="275"/>
                  </a:lnTo>
                  <a:lnTo>
                    <a:pt x="187" y="276"/>
                  </a:lnTo>
                  <a:lnTo>
                    <a:pt x="206" y="279"/>
                  </a:lnTo>
                  <a:lnTo>
                    <a:pt x="206" y="279"/>
                  </a:lnTo>
                  <a:lnTo>
                    <a:pt x="222" y="282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48" y="290"/>
                  </a:lnTo>
                  <a:lnTo>
                    <a:pt x="255" y="293"/>
                  </a:lnTo>
                  <a:lnTo>
                    <a:pt x="262" y="297"/>
                  </a:lnTo>
                  <a:lnTo>
                    <a:pt x="267" y="302"/>
                  </a:lnTo>
                  <a:lnTo>
                    <a:pt x="267" y="302"/>
                  </a:lnTo>
                  <a:lnTo>
                    <a:pt x="273" y="307"/>
                  </a:lnTo>
                  <a:lnTo>
                    <a:pt x="277" y="313"/>
                  </a:lnTo>
                  <a:lnTo>
                    <a:pt x="282" y="320"/>
                  </a:lnTo>
                  <a:lnTo>
                    <a:pt x="285" y="327"/>
                  </a:lnTo>
                  <a:lnTo>
                    <a:pt x="285" y="327"/>
                  </a:lnTo>
                  <a:lnTo>
                    <a:pt x="288" y="336"/>
                  </a:lnTo>
                  <a:lnTo>
                    <a:pt x="291" y="345"/>
                  </a:lnTo>
                  <a:lnTo>
                    <a:pt x="292" y="355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292" y="373"/>
                  </a:lnTo>
                  <a:lnTo>
                    <a:pt x="291" y="381"/>
                  </a:lnTo>
                  <a:lnTo>
                    <a:pt x="288" y="389"/>
                  </a:lnTo>
                  <a:lnTo>
                    <a:pt x="285" y="396"/>
                  </a:lnTo>
                  <a:lnTo>
                    <a:pt x="282" y="403"/>
                  </a:lnTo>
                  <a:lnTo>
                    <a:pt x="277" y="411"/>
                  </a:lnTo>
                  <a:lnTo>
                    <a:pt x="272" y="417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52" y="437"/>
                  </a:lnTo>
                  <a:lnTo>
                    <a:pt x="237" y="448"/>
                  </a:lnTo>
                  <a:lnTo>
                    <a:pt x="219" y="458"/>
                  </a:lnTo>
                  <a:lnTo>
                    <a:pt x="199" y="467"/>
                  </a:lnTo>
                  <a:lnTo>
                    <a:pt x="199" y="467"/>
                  </a:lnTo>
                  <a:lnTo>
                    <a:pt x="180" y="473"/>
                  </a:lnTo>
                  <a:lnTo>
                    <a:pt x="159" y="478"/>
                  </a:lnTo>
                  <a:lnTo>
                    <a:pt x="138" y="481"/>
                  </a:lnTo>
                  <a:lnTo>
                    <a:pt x="117" y="482"/>
                  </a:lnTo>
                  <a:lnTo>
                    <a:pt x="117" y="482"/>
                  </a:lnTo>
                  <a:lnTo>
                    <a:pt x="102" y="481"/>
                  </a:lnTo>
                  <a:lnTo>
                    <a:pt x="87" y="480"/>
                  </a:lnTo>
                  <a:lnTo>
                    <a:pt x="73" y="478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49" y="471"/>
                  </a:lnTo>
                  <a:lnTo>
                    <a:pt x="38" y="466"/>
                  </a:lnTo>
                  <a:lnTo>
                    <a:pt x="27" y="459"/>
                  </a:lnTo>
                  <a:lnTo>
                    <a:pt x="18" y="450"/>
                  </a:lnTo>
                  <a:lnTo>
                    <a:pt x="18" y="450"/>
                  </a:lnTo>
                  <a:lnTo>
                    <a:pt x="9" y="441"/>
                  </a:lnTo>
                  <a:lnTo>
                    <a:pt x="4" y="430"/>
                  </a:lnTo>
                  <a:lnTo>
                    <a:pt x="1" y="419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1" y="397"/>
                  </a:lnTo>
                  <a:lnTo>
                    <a:pt x="3" y="389"/>
                  </a:lnTo>
                  <a:lnTo>
                    <a:pt x="6" y="380"/>
                  </a:lnTo>
                  <a:lnTo>
                    <a:pt x="12" y="371"/>
                  </a:lnTo>
                  <a:lnTo>
                    <a:pt x="12" y="371"/>
                  </a:lnTo>
                  <a:lnTo>
                    <a:pt x="18" y="362"/>
                  </a:lnTo>
                  <a:lnTo>
                    <a:pt x="26" y="355"/>
                  </a:lnTo>
                  <a:lnTo>
                    <a:pt x="34" y="348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51" y="337"/>
                  </a:lnTo>
                  <a:lnTo>
                    <a:pt x="60" y="333"/>
                  </a:lnTo>
                  <a:lnTo>
                    <a:pt x="69" y="328"/>
                  </a:lnTo>
                  <a:lnTo>
                    <a:pt x="78" y="326"/>
                  </a:lnTo>
                  <a:lnTo>
                    <a:pt x="78" y="323"/>
                  </a:lnTo>
                  <a:lnTo>
                    <a:pt x="78" y="323"/>
                  </a:lnTo>
                  <a:lnTo>
                    <a:pt x="71" y="319"/>
                  </a:lnTo>
                  <a:lnTo>
                    <a:pt x="64" y="316"/>
                  </a:lnTo>
                  <a:lnTo>
                    <a:pt x="59" y="312"/>
                  </a:lnTo>
                  <a:lnTo>
                    <a:pt x="54" y="306"/>
                  </a:lnTo>
                  <a:lnTo>
                    <a:pt x="54" y="306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6"/>
                  </a:lnTo>
                  <a:lnTo>
                    <a:pt x="46" y="278"/>
                  </a:lnTo>
                  <a:lnTo>
                    <a:pt x="46" y="278"/>
                  </a:lnTo>
                  <a:lnTo>
                    <a:pt x="46" y="273"/>
                  </a:lnTo>
                  <a:lnTo>
                    <a:pt x="47" y="269"/>
                  </a:lnTo>
                  <a:lnTo>
                    <a:pt x="51" y="259"/>
                  </a:lnTo>
                  <a:lnTo>
                    <a:pt x="58" y="25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79" y="233"/>
                  </a:lnTo>
                  <a:lnTo>
                    <a:pt x="91" y="225"/>
                  </a:lnTo>
                  <a:lnTo>
                    <a:pt x="102" y="219"/>
                  </a:lnTo>
                  <a:lnTo>
                    <a:pt x="114" y="215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05" y="207"/>
                  </a:lnTo>
                  <a:lnTo>
                    <a:pt x="98" y="202"/>
                  </a:lnTo>
                  <a:lnTo>
                    <a:pt x="92" y="194"/>
                  </a:lnTo>
                  <a:lnTo>
                    <a:pt x="85" y="184"/>
                  </a:lnTo>
                  <a:lnTo>
                    <a:pt x="85" y="184"/>
                  </a:lnTo>
                  <a:lnTo>
                    <a:pt x="80" y="172"/>
                  </a:lnTo>
                  <a:lnTo>
                    <a:pt x="75" y="161"/>
                  </a:lnTo>
                  <a:lnTo>
                    <a:pt x="73" y="15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3" y="120"/>
                  </a:lnTo>
                  <a:lnTo>
                    <a:pt x="76" y="104"/>
                  </a:lnTo>
                  <a:lnTo>
                    <a:pt x="83" y="86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2" y="55"/>
                  </a:lnTo>
                  <a:lnTo>
                    <a:pt x="114" y="41"/>
                  </a:lnTo>
                  <a:lnTo>
                    <a:pt x="127" y="29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58" y="11"/>
                  </a:lnTo>
                  <a:lnTo>
                    <a:pt x="174" y="4"/>
                  </a:lnTo>
                  <a:lnTo>
                    <a:pt x="191" y="1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16" y="0"/>
                  </a:lnTo>
                  <a:lnTo>
                    <a:pt x="225" y="1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8" y="9"/>
                  </a:lnTo>
                  <a:lnTo>
                    <a:pt x="254" y="13"/>
                  </a:lnTo>
                  <a:lnTo>
                    <a:pt x="260" y="18"/>
                  </a:lnTo>
                  <a:lnTo>
                    <a:pt x="265" y="24"/>
                  </a:lnTo>
                  <a:lnTo>
                    <a:pt x="340" y="14"/>
                  </a:lnTo>
                  <a:lnTo>
                    <a:pt x="346" y="23"/>
                  </a:lnTo>
                  <a:lnTo>
                    <a:pt x="330" y="69"/>
                  </a:lnTo>
                  <a:lnTo>
                    <a:pt x="323" y="69"/>
                  </a:lnTo>
                  <a:lnTo>
                    <a:pt x="280" y="53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82" y="65"/>
                  </a:lnTo>
                  <a:lnTo>
                    <a:pt x="283" y="74"/>
                  </a:lnTo>
                  <a:lnTo>
                    <a:pt x="284" y="85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4" y="114"/>
                  </a:lnTo>
                  <a:lnTo>
                    <a:pt x="282" y="127"/>
                  </a:lnTo>
                  <a:lnTo>
                    <a:pt x="277" y="139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163"/>
                  </a:lnTo>
                  <a:lnTo>
                    <a:pt x="256" y="174"/>
                  </a:lnTo>
                  <a:lnTo>
                    <a:pt x="248" y="184"/>
                  </a:lnTo>
                  <a:lnTo>
                    <a:pt x="238" y="193"/>
                  </a:lnTo>
                  <a:lnTo>
                    <a:pt x="238" y="193"/>
                  </a:lnTo>
                  <a:lnTo>
                    <a:pt x="227" y="201"/>
                  </a:lnTo>
                  <a:lnTo>
                    <a:pt x="216" y="207"/>
                  </a:lnTo>
                  <a:lnTo>
                    <a:pt x="204" y="214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79" y="222"/>
                  </a:lnTo>
                  <a:lnTo>
                    <a:pt x="166" y="223"/>
                  </a:lnTo>
                  <a:lnTo>
                    <a:pt x="15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37" y="224"/>
                  </a:lnTo>
                  <a:lnTo>
                    <a:pt x="131" y="227"/>
                  </a:lnTo>
                  <a:lnTo>
                    <a:pt x="126" y="230"/>
                  </a:lnTo>
                  <a:lnTo>
                    <a:pt x="121" y="236"/>
                  </a:lnTo>
                  <a:lnTo>
                    <a:pt x="121" y="236"/>
                  </a:lnTo>
                  <a:lnTo>
                    <a:pt x="117" y="240"/>
                  </a:lnTo>
                  <a:lnTo>
                    <a:pt x="114" y="246"/>
                  </a:lnTo>
                  <a:lnTo>
                    <a:pt x="112" y="251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2" y="260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15" y="267"/>
                  </a:lnTo>
                  <a:lnTo>
                    <a:pt x="118" y="269"/>
                  </a:lnTo>
                  <a:lnTo>
                    <a:pt x="118" y="269"/>
                  </a:lnTo>
                  <a:lnTo>
                    <a:pt x="125" y="272"/>
                  </a:lnTo>
                  <a:lnTo>
                    <a:pt x="125" y="272"/>
                  </a:lnTo>
                  <a:lnTo>
                    <a:pt x="137" y="273"/>
                  </a:lnTo>
                  <a:lnTo>
                    <a:pt x="13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66" y="275"/>
                  </a:lnTo>
                  <a:lnTo>
                    <a:pt x="166" y="275"/>
                  </a:lnTo>
                  <a:close/>
                  <a:moveTo>
                    <a:pt x="105" y="331"/>
                  </a:moveTo>
                  <a:lnTo>
                    <a:pt x="105" y="331"/>
                  </a:lnTo>
                  <a:lnTo>
                    <a:pt x="97" y="334"/>
                  </a:lnTo>
                  <a:lnTo>
                    <a:pt x="89" y="339"/>
                  </a:lnTo>
                  <a:lnTo>
                    <a:pt x="80" y="345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4" y="361"/>
                  </a:lnTo>
                  <a:lnTo>
                    <a:pt x="59" y="370"/>
                  </a:lnTo>
                  <a:lnTo>
                    <a:pt x="56" y="379"/>
                  </a:lnTo>
                  <a:lnTo>
                    <a:pt x="54" y="387"/>
                  </a:lnTo>
                  <a:lnTo>
                    <a:pt x="54" y="387"/>
                  </a:lnTo>
                  <a:lnTo>
                    <a:pt x="56" y="394"/>
                  </a:lnTo>
                  <a:lnTo>
                    <a:pt x="57" y="400"/>
                  </a:lnTo>
                  <a:lnTo>
                    <a:pt x="59" y="406"/>
                  </a:lnTo>
                  <a:lnTo>
                    <a:pt x="61" y="411"/>
                  </a:lnTo>
                  <a:lnTo>
                    <a:pt x="64" y="416"/>
                  </a:lnTo>
                  <a:lnTo>
                    <a:pt x="69" y="420"/>
                  </a:lnTo>
                  <a:lnTo>
                    <a:pt x="74" y="425"/>
                  </a:lnTo>
                  <a:lnTo>
                    <a:pt x="80" y="429"/>
                  </a:lnTo>
                  <a:lnTo>
                    <a:pt x="80" y="429"/>
                  </a:lnTo>
                  <a:lnTo>
                    <a:pt x="93" y="436"/>
                  </a:lnTo>
                  <a:lnTo>
                    <a:pt x="107" y="441"/>
                  </a:lnTo>
                  <a:lnTo>
                    <a:pt x="123" y="445"/>
                  </a:lnTo>
                  <a:lnTo>
                    <a:pt x="139" y="446"/>
                  </a:lnTo>
                  <a:lnTo>
                    <a:pt x="139" y="446"/>
                  </a:lnTo>
                  <a:lnTo>
                    <a:pt x="157" y="445"/>
                  </a:lnTo>
                  <a:lnTo>
                    <a:pt x="174" y="441"/>
                  </a:lnTo>
                  <a:lnTo>
                    <a:pt x="188" y="436"/>
                  </a:lnTo>
                  <a:lnTo>
                    <a:pt x="203" y="429"/>
                  </a:lnTo>
                  <a:lnTo>
                    <a:pt x="203" y="429"/>
                  </a:lnTo>
                  <a:lnTo>
                    <a:pt x="208" y="426"/>
                  </a:lnTo>
                  <a:lnTo>
                    <a:pt x="214" y="422"/>
                  </a:lnTo>
                  <a:lnTo>
                    <a:pt x="218" y="416"/>
                  </a:lnTo>
                  <a:lnTo>
                    <a:pt x="221" y="412"/>
                  </a:lnTo>
                  <a:lnTo>
                    <a:pt x="225" y="406"/>
                  </a:lnTo>
                  <a:lnTo>
                    <a:pt x="227" y="401"/>
                  </a:lnTo>
                  <a:lnTo>
                    <a:pt x="228" y="395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77"/>
                  </a:lnTo>
                  <a:lnTo>
                    <a:pt x="225" y="366"/>
                  </a:lnTo>
                  <a:lnTo>
                    <a:pt x="225" y="366"/>
                  </a:lnTo>
                  <a:lnTo>
                    <a:pt x="222" y="360"/>
                  </a:lnTo>
                  <a:lnTo>
                    <a:pt x="219" y="356"/>
                  </a:lnTo>
                  <a:lnTo>
                    <a:pt x="216" y="352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02" y="344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83" y="33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39" y="331"/>
                  </a:lnTo>
                  <a:lnTo>
                    <a:pt x="139" y="331"/>
                  </a:lnTo>
                  <a:lnTo>
                    <a:pt x="105" y="331"/>
                  </a:lnTo>
                  <a:lnTo>
                    <a:pt x="105" y="331"/>
                  </a:lnTo>
                  <a:close/>
                  <a:moveTo>
                    <a:pt x="128" y="134"/>
                  </a:moveTo>
                  <a:lnTo>
                    <a:pt x="128" y="134"/>
                  </a:lnTo>
                  <a:lnTo>
                    <a:pt x="129" y="146"/>
                  </a:lnTo>
                  <a:lnTo>
                    <a:pt x="131" y="157"/>
                  </a:lnTo>
                  <a:lnTo>
                    <a:pt x="135" y="168"/>
                  </a:lnTo>
                  <a:lnTo>
                    <a:pt x="140" y="176"/>
                  </a:lnTo>
                  <a:lnTo>
                    <a:pt x="140" y="176"/>
                  </a:lnTo>
                  <a:lnTo>
                    <a:pt x="146" y="185"/>
                  </a:lnTo>
                  <a:lnTo>
                    <a:pt x="152" y="191"/>
                  </a:lnTo>
                  <a:lnTo>
                    <a:pt x="161" y="194"/>
                  </a:lnTo>
                  <a:lnTo>
                    <a:pt x="170" y="195"/>
                  </a:lnTo>
                  <a:lnTo>
                    <a:pt x="170" y="195"/>
                  </a:lnTo>
                  <a:lnTo>
                    <a:pt x="176" y="195"/>
                  </a:lnTo>
                  <a:lnTo>
                    <a:pt x="184" y="193"/>
                  </a:lnTo>
                  <a:lnTo>
                    <a:pt x="191" y="190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202" y="181"/>
                  </a:lnTo>
                  <a:lnTo>
                    <a:pt x="207" y="174"/>
                  </a:lnTo>
                  <a:lnTo>
                    <a:pt x="211" y="168"/>
                  </a:lnTo>
                  <a:lnTo>
                    <a:pt x="215" y="160"/>
                  </a:lnTo>
                  <a:lnTo>
                    <a:pt x="215" y="160"/>
                  </a:lnTo>
                  <a:lnTo>
                    <a:pt x="221" y="144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9" y="108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73"/>
                  </a:lnTo>
                  <a:lnTo>
                    <a:pt x="227" y="60"/>
                  </a:lnTo>
                  <a:lnTo>
                    <a:pt x="227" y="60"/>
                  </a:lnTo>
                  <a:lnTo>
                    <a:pt x="225" y="53"/>
                  </a:lnTo>
                  <a:lnTo>
                    <a:pt x="222" y="48"/>
                  </a:lnTo>
                  <a:lnTo>
                    <a:pt x="219" y="42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1" y="34"/>
                  </a:lnTo>
                  <a:lnTo>
                    <a:pt x="206" y="30"/>
                  </a:lnTo>
                  <a:lnTo>
                    <a:pt x="200" y="2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85" y="29"/>
                  </a:lnTo>
                  <a:lnTo>
                    <a:pt x="176" y="33"/>
                  </a:lnTo>
                  <a:lnTo>
                    <a:pt x="168" y="38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52" y="53"/>
                  </a:lnTo>
                  <a:lnTo>
                    <a:pt x="146" y="63"/>
                  </a:lnTo>
                  <a:lnTo>
                    <a:pt x="140" y="74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2" y="97"/>
                  </a:lnTo>
                  <a:lnTo>
                    <a:pt x="130" y="109"/>
                  </a:lnTo>
                  <a:lnTo>
                    <a:pt x="129" y="122"/>
                  </a:lnTo>
                  <a:lnTo>
                    <a:pt x="128" y="134"/>
                  </a:lnTo>
                  <a:lnTo>
                    <a:pt x="12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9AB1778-3784-4924-994A-184CC58F0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425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9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6 w 185"/>
                <a:gd name="T29" fmla="*/ 379 h 418"/>
                <a:gd name="T30" fmla="*/ 125 w 185"/>
                <a:gd name="T31" fmla="*/ 396 h 418"/>
                <a:gd name="T32" fmla="*/ 113 w 185"/>
                <a:gd name="T33" fmla="*/ 404 h 418"/>
                <a:gd name="T34" fmla="*/ 88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8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9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6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3" y="404"/>
                  </a:lnTo>
                  <a:lnTo>
                    <a:pt x="113" y="404"/>
                  </a:lnTo>
                  <a:lnTo>
                    <a:pt x="100" y="409"/>
                  </a:lnTo>
                  <a:lnTo>
                    <a:pt x="88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1217BC9-AF77-493C-9821-3FE3A0ECC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925" y="4013200"/>
              <a:ext cx="128588" cy="187325"/>
            </a:xfrm>
            <a:custGeom>
              <a:avLst/>
              <a:gdLst>
                <a:gd name="T0" fmla="*/ 275 w 322"/>
                <a:gd name="T1" fmla="*/ 437 h 474"/>
                <a:gd name="T2" fmla="*/ 314 w 322"/>
                <a:gd name="T3" fmla="*/ 474 h 474"/>
                <a:gd name="T4" fmla="*/ 245 w 322"/>
                <a:gd name="T5" fmla="*/ 275 h 474"/>
                <a:gd name="T6" fmla="*/ 247 w 322"/>
                <a:gd name="T7" fmla="*/ 257 h 474"/>
                <a:gd name="T8" fmla="*/ 246 w 322"/>
                <a:gd name="T9" fmla="*/ 225 h 474"/>
                <a:gd name="T10" fmla="*/ 241 w 322"/>
                <a:gd name="T11" fmla="*/ 208 h 474"/>
                <a:gd name="T12" fmla="*/ 236 w 322"/>
                <a:gd name="T13" fmla="*/ 200 h 474"/>
                <a:gd name="T14" fmla="*/ 228 w 322"/>
                <a:gd name="T15" fmla="*/ 195 h 474"/>
                <a:gd name="T16" fmla="*/ 219 w 322"/>
                <a:gd name="T17" fmla="*/ 193 h 474"/>
                <a:gd name="T18" fmla="*/ 215 w 322"/>
                <a:gd name="T19" fmla="*/ 193 h 474"/>
                <a:gd name="T20" fmla="*/ 199 w 322"/>
                <a:gd name="T21" fmla="*/ 194 h 474"/>
                <a:gd name="T22" fmla="*/ 184 w 322"/>
                <a:gd name="T23" fmla="*/ 197 h 474"/>
                <a:gd name="T24" fmla="*/ 171 w 322"/>
                <a:gd name="T25" fmla="*/ 204 h 474"/>
                <a:gd name="T26" fmla="*/ 162 w 322"/>
                <a:gd name="T27" fmla="*/ 209 h 474"/>
                <a:gd name="T28" fmla="*/ 145 w 322"/>
                <a:gd name="T29" fmla="*/ 224 h 474"/>
                <a:gd name="T30" fmla="*/ 158 w 322"/>
                <a:gd name="T31" fmla="*/ 448 h 474"/>
                <a:gd name="T32" fmla="*/ 0 w 322"/>
                <a:gd name="T33" fmla="*/ 474 h 474"/>
                <a:gd name="T34" fmla="*/ 53 w 322"/>
                <a:gd name="T35" fmla="*/ 433 h 474"/>
                <a:gd name="T36" fmla="*/ 64 w 322"/>
                <a:gd name="T37" fmla="*/ 39 h 474"/>
                <a:gd name="T38" fmla="*/ 170 w 322"/>
                <a:gd name="T39" fmla="*/ 0 h 474"/>
                <a:gd name="T40" fmla="*/ 155 w 322"/>
                <a:gd name="T41" fmla="*/ 154 h 474"/>
                <a:gd name="T42" fmla="*/ 149 w 322"/>
                <a:gd name="T43" fmla="*/ 200 h 474"/>
                <a:gd name="T44" fmla="*/ 159 w 322"/>
                <a:gd name="T45" fmla="*/ 188 h 474"/>
                <a:gd name="T46" fmla="*/ 182 w 322"/>
                <a:gd name="T47" fmla="*/ 165 h 474"/>
                <a:gd name="T48" fmla="*/ 196 w 322"/>
                <a:gd name="T49" fmla="*/ 155 h 474"/>
                <a:gd name="T50" fmla="*/ 225 w 322"/>
                <a:gd name="T51" fmla="*/ 141 h 474"/>
                <a:gd name="T52" fmla="*/ 255 w 322"/>
                <a:gd name="T53" fmla="*/ 136 h 474"/>
                <a:gd name="T54" fmla="*/ 263 w 322"/>
                <a:gd name="T55" fmla="*/ 137 h 474"/>
                <a:gd name="T56" fmla="*/ 278 w 322"/>
                <a:gd name="T57" fmla="*/ 140 h 474"/>
                <a:gd name="T58" fmla="*/ 289 w 322"/>
                <a:gd name="T59" fmla="*/ 147 h 474"/>
                <a:gd name="T60" fmla="*/ 298 w 322"/>
                <a:gd name="T61" fmla="*/ 157 h 474"/>
                <a:gd name="T62" fmla="*/ 305 w 322"/>
                <a:gd name="T63" fmla="*/ 170 h 474"/>
                <a:gd name="T64" fmla="*/ 308 w 322"/>
                <a:gd name="T65" fmla="*/ 186 h 474"/>
                <a:gd name="T66" fmla="*/ 309 w 322"/>
                <a:gd name="T67" fmla="*/ 217 h 474"/>
                <a:gd name="T68" fmla="*/ 306 w 322"/>
                <a:gd name="T69" fmla="*/ 24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474">
                  <a:moveTo>
                    <a:pt x="306" y="242"/>
                  </a:moveTo>
                  <a:lnTo>
                    <a:pt x="275" y="437"/>
                  </a:lnTo>
                  <a:lnTo>
                    <a:pt x="322" y="447"/>
                  </a:lnTo>
                  <a:lnTo>
                    <a:pt x="314" y="474"/>
                  </a:lnTo>
                  <a:lnTo>
                    <a:pt x="213" y="474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7" y="257"/>
                  </a:lnTo>
                  <a:lnTo>
                    <a:pt x="247" y="239"/>
                  </a:lnTo>
                  <a:lnTo>
                    <a:pt x="246" y="225"/>
                  </a:lnTo>
                  <a:lnTo>
                    <a:pt x="244" y="213"/>
                  </a:lnTo>
                  <a:lnTo>
                    <a:pt x="241" y="208"/>
                  </a:lnTo>
                  <a:lnTo>
                    <a:pt x="239" y="204"/>
                  </a:lnTo>
                  <a:lnTo>
                    <a:pt x="236" y="200"/>
                  </a:lnTo>
                  <a:lnTo>
                    <a:pt x="233" y="197"/>
                  </a:lnTo>
                  <a:lnTo>
                    <a:pt x="228" y="195"/>
                  </a:lnTo>
                  <a:lnTo>
                    <a:pt x="225" y="194"/>
                  </a:lnTo>
                  <a:lnTo>
                    <a:pt x="219" y="193"/>
                  </a:lnTo>
                  <a:lnTo>
                    <a:pt x="21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199" y="194"/>
                  </a:lnTo>
                  <a:lnTo>
                    <a:pt x="192" y="195"/>
                  </a:lnTo>
                  <a:lnTo>
                    <a:pt x="184" y="197"/>
                  </a:lnTo>
                  <a:lnTo>
                    <a:pt x="184" y="197"/>
                  </a:lnTo>
                  <a:lnTo>
                    <a:pt x="171" y="204"/>
                  </a:lnTo>
                  <a:lnTo>
                    <a:pt x="162" y="209"/>
                  </a:lnTo>
                  <a:lnTo>
                    <a:pt x="162" y="209"/>
                  </a:lnTo>
                  <a:lnTo>
                    <a:pt x="155" y="216"/>
                  </a:lnTo>
                  <a:lnTo>
                    <a:pt x="145" y="224"/>
                  </a:lnTo>
                  <a:lnTo>
                    <a:pt x="112" y="436"/>
                  </a:lnTo>
                  <a:lnTo>
                    <a:pt x="158" y="448"/>
                  </a:lnTo>
                  <a:lnTo>
                    <a:pt x="151" y="474"/>
                  </a:lnTo>
                  <a:lnTo>
                    <a:pt x="0" y="474"/>
                  </a:lnTo>
                  <a:lnTo>
                    <a:pt x="9" y="447"/>
                  </a:lnTo>
                  <a:lnTo>
                    <a:pt x="53" y="433"/>
                  </a:lnTo>
                  <a:lnTo>
                    <a:pt x="113" y="48"/>
                  </a:lnTo>
                  <a:lnTo>
                    <a:pt x="64" y="39"/>
                  </a:lnTo>
                  <a:lnTo>
                    <a:pt x="68" y="10"/>
                  </a:lnTo>
                  <a:lnTo>
                    <a:pt x="170" y="0"/>
                  </a:lnTo>
                  <a:lnTo>
                    <a:pt x="178" y="9"/>
                  </a:lnTo>
                  <a:lnTo>
                    <a:pt x="155" y="154"/>
                  </a:lnTo>
                  <a:lnTo>
                    <a:pt x="145" y="200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59" y="188"/>
                  </a:lnTo>
                  <a:lnTo>
                    <a:pt x="170" y="176"/>
                  </a:lnTo>
                  <a:lnTo>
                    <a:pt x="182" y="165"/>
                  </a:lnTo>
                  <a:lnTo>
                    <a:pt x="196" y="155"/>
                  </a:lnTo>
                  <a:lnTo>
                    <a:pt x="196" y="155"/>
                  </a:lnTo>
                  <a:lnTo>
                    <a:pt x="211" y="147"/>
                  </a:lnTo>
                  <a:lnTo>
                    <a:pt x="225" y="141"/>
                  </a:lnTo>
                  <a:lnTo>
                    <a:pt x="239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63" y="137"/>
                  </a:lnTo>
                  <a:lnTo>
                    <a:pt x="270" y="138"/>
                  </a:lnTo>
                  <a:lnTo>
                    <a:pt x="278" y="140"/>
                  </a:lnTo>
                  <a:lnTo>
                    <a:pt x="283" y="143"/>
                  </a:lnTo>
                  <a:lnTo>
                    <a:pt x="289" y="147"/>
                  </a:lnTo>
                  <a:lnTo>
                    <a:pt x="294" y="151"/>
                  </a:lnTo>
                  <a:lnTo>
                    <a:pt x="298" y="157"/>
                  </a:lnTo>
                  <a:lnTo>
                    <a:pt x="302" y="163"/>
                  </a:lnTo>
                  <a:lnTo>
                    <a:pt x="305" y="170"/>
                  </a:lnTo>
                  <a:lnTo>
                    <a:pt x="307" y="177"/>
                  </a:lnTo>
                  <a:lnTo>
                    <a:pt x="308" y="186"/>
                  </a:lnTo>
                  <a:lnTo>
                    <a:pt x="309" y="196"/>
                  </a:lnTo>
                  <a:lnTo>
                    <a:pt x="309" y="217"/>
                  </a:lnTo>
                  <a:lnTo>
                    <a:pt x="306" y="242"/>
                  </a:lnTo>
                  <a:lnTo>
                    <a:pt x="30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D64A5A3-83A0-4C52-8248-2EF637F7F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67175"/>
              <a:ext cx="88900" cy="138113"/>
            </a:xfrm>
            <a:custGeom>
              <a:avLst/>
              <a:gdLst>
                <a:gd name="T0" fmla="*/ 1 w 225"/>
                <a:gd name="T1" fmla="*/ 206 h 349"/>
                <a:gd name="T2" fmla="*/ 12 w 225"/>
                <a:gd name="T3" fmla="*/ 142 h 349"/>
                <a:gd name="T4" fmla="*/ 28 w 225"/>
                <a:gd name="T5" fmla="*/ 102 h 349"/>
                <a:gd name="T6" fmla="*/ 48 w 225"/>
                <a:gd name="T7" fmla="*/ 69 h 349"/>
                <a:gd name="T8" fmla="*/ 84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3 w 225"/>
                <a:gd name="T15" fmla="*/ 2 h 349"/>
                <a:gd name="T16" fmla="*/ 191 w 225"/>
                <a:gd name="T17" fmla="*/ 9 h 349"/>
                <a:gd name="T18" fmla="*/ 207 w 225"/>
                <a:gd name="T19" fmla="*/ 21 h 349"/>
                <a:gd name="T20" fmla="*/ 216 w 225"/>
                <a:gd name="T21" fmla="*/ 32 h 349"/>
                <a:gd name="T22" fmla="*/ 223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7 w 225"/>
                <a:gd name="T29" fmla="*/ 118 h 349"/>
                <a:gd name="T30" fmla="*/ 203 w 225"/>
                <a:gd name="T31" fmla="*/ 138 h 349"/>
                <a:gd name="T32" fmla="*/ 180 w 225"/>
                <a:gd name="T33" fmla="*/ 160 h 349"/>
                <a:gd name="T34" fmla="*/ 152 w 225"/>
                <a:gd name="T35" fmla="*/ 176 h 349"/>
                <a:gd name="T36" fmla="*/ 120 w 225"/>
                <a:gd name="T37" fmla="*/ 185 h 349"/>
                <a:gd name="T38" fmla="*/ 90 w 225"/>
                <a:gd name="T39" fmla="*/ 189 h 349"/>
                <a:gd name="T40" fmla="*/ 62 w 225"/>
                <a:gd name="T41" fmla="*/ 188 h 349"/>
                <a:gd name="T42" fmla="*/ 63 w 225"/>
                <a:gd name="T43" fmla="*/ 236 h 349"/>
                <a:gd name="T44" fmla="*/ 72 w 225"/>
                <a:gd name="T45" fmla="*/ 270 h 349"/>
                <a:gd name="T46" fmla="*/ 79 w 225"/>
                <a:gd name="T47" fmla="*/ 283 h 349"/>
                <a:gd name="T48" fmla="*/ 95 w 225"/>
                <a:gd name="T49" fmla="*/ 295 h 349"/>
                <a:gd name="T50" fmla="*/ 117 w 225"/>
                <a:gd name="T51" fmla="*/ 299 h 349"/>
                <a:gd name="T52" fmla="*/ 143 w 225"/>
                <a:gd name="T53" fmla="*/ 296 h 349"/>
                <a:gd name="T54" fmla="*/ 166 w 225"/>
                <a:gd name="T55" fmla="*/ 290 h 349"/>
                <a:gd name="T56" fmla="*/ 192 w 225"/>
                <a:gd name="T57" fmla="*/ 276 h 349"/>
                <a:gd name="T58" fmla="*/ 209 w 225"/>
                <a:gd name="T59" fmla="*/ 288 h 349"/>
                <a:gd name="T60" fmla="*/ 177 w 225"/>
                <a:gd name="T61" fmla="*/ 320 h 349"/>
                <a:gd name="T62" fmla="*/ 144 w 225"/>
                <a:gd name="T63" fmla="*/ 338 h 349"/>
                <a:gd name="T64" fmla="*/ 93 w 225"/>
                <a:gd name="T65" fmla="*/ 349 h 349"/>
                <a:gd name="T66" fmla="*/ 72 w 225"/>
                <a:gd name="T67" fmla="*/ 347 h 349"/>
                <a:gd name="T68" fmla="*/ 45 w 225"/>
                <a:gd name="T69" fmla="*/ 337 h 349"/>
                <a:gd name="T70" fmla="*/ 25 w 225"/>
                <a:gd name="T71" fmla="*/ 318 h 349"/>
                <a:gd name="T72" fmla="*/ 10 w 225"/>
                <a:gd name="T73" fmla="*/ 292 h 349"/>
                <a:gd name="T74" fmla="*/ 3 w 225"/>
                <a:gd name="T75" fmla="*/ 256 h 349"/>
                <a:gd name="T76" fmla="*/ 0 w 225"/>
                <a:gd name="T77" fmla="*/ 228 h 349"/>
                <a:gd name="T78" fmla="*/ 85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50 w 225"/>
                <a:gd name="T85" fmla="*/ 139 h 349"/>
                <a:gd name="T86" fmla="*/ 161 w 225"/>
                <a:gd name="T87" fmla="*/ 125 h 349"/>
                <a:gd name="T88" fmla="*/ 169 w 225"/>
                <a:gd name="T89" fmla="*/ 98 h 349"/>
                <a:gd name="T90" fmla="*/ 169 w 225"/>
                <a:gd name="T91" fmla="*/ 76 h 349"/>
                <a:gd name="T92" fmla="*/ 161 w 225"/>
                <a:gd name="T93" fmla="*/ 50 h 349"/>
                <a:gd name="T94" fmla="*/ 150 w 225"/>
                <a:gd name="T95" fmla="*/ 39 h 349"/>
                <a:gd name="T96" fmla="*/ 135 w 225"/>
                <a:gd name="T97" fmla="*/ 35 h 349"/>
                <a:gd name="T98" fmla="*/ 118 w 225"/>
                <a:gd name="T99" fmla="*/ 38 h 349"/>
                <a:gd name="T100" fmla="*/ 100 w 225"/>
                <a:gd name="T101" fmla="*/ 50 h 349"/>
                <a:gd name="T102" fmla="*/ 84 w 225"/>
                <a:gd name="T103" fmla="*/ 72 h 349"/>
                <a:gd name="T104" fmla="*/ 72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1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9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6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79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2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2" y="329"/>
                  </a:lnTo>
                  <a:lnTo>
                    <a:pt x="162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6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69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9" y="76"/>
                  </a:lnTo>
                  <a:lnTo>
                    <a:pt x="167" y="67"/>
                  </a:lnTo>
                  <a:lnTo>
                    <a:pt x="165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8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77418B7-3A74-4A6E-8DAF-3FB38154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40375" y="4010025"/>
              <a:ext cx="190500" cy="190500"/>
            </a:xfrm>
            <a:custGeom>
              <a:avLst/>
              <a:gdLst>
                <a:gd name="T0" fmla="*/ 349 w 478"/>
                <a:gd name="T1" fmla="*/ 0 h 480"/>
                <a:gd name="T2" fmla="*/ 431 w 478"/>
                <a:gd name="T3" fmla="*/ 434 h 480"/>
                <a:gd name="T4" fmla="*/ 478 w 478"/>
                <a:gd name="T5" fmla="*/ 449 h 480"/>
                <a:gd name="T6" fmla="*/ 471 w 478"/>
                <a:gd name="T7" fmla="*/ 480 h 480"/>
                <a:gd name="T8" fmla="*/ 279 w 478"/>
                <a:gd name="T9" fmla="*/ 480 h 480"/>
                <a:gd name="T10" fmla="*/ 287 w 478"/>
                <a:gd name="T11" fmla="*/ 453 h 480"/>
                <a:gd name="T12" fmla="*/ 355 w 478"/>
                <a:gd name="T13" fmla="*/ 432 h 480"/>
                <a:gd name="T14" fmla="*/ 331 w 478"/>
                <a:gd name="T15" fmla="*/ 316 h 480"/>
                <a:gd name="T16" fmla="*/ 175 w 478"/>
                <a:gd name="T17" fmla="*/ 316 h 480"/>
                <a:gd name="T18" fmla="*/ 116 w 478"/>
                <a:gd name="T19" fmla="*/ 434 h 480"/>
                <a:gd name="T20" fmla="*/ 183 w 478"/>
                <a:gd name="T21" fmla="*/ 449 h 480"/>
                <a:gd name="T22" fmla="*/ 174 w 478"/>
                <a:gd name="T23" fmla="*/ 480 h 480"/>
                <a:gd name="T24" fmla="*/ 0 w 478"/>
                <a:gd name="T25" fmla="*/ 480 h 480"/>
                <a:gd name="T26" fmla="*/ 7 w 478"/>
                <a:gd name="T27" fmla="*/ 453 h 480"/>
                <a:gd name="T28" fmla="*/ 67 w 478"/>
                <a:gd name="T29" fmla="*/ 432 h 480"/>
                <a:gd name="T30" fmla="*/ 291 w 478"/>
                <a:gd name="T31" fmla="*/ 12 h 480"/>
                <a:gd name="T32" fmla="*/ 349 w 478"/>
                <a:gd name="T33" fmla="*/ 0 h 480"/>
                <a:gd name="T34" fmla="*/ 195 w 478"/>
                <a:gd name="T35" fmla="*/ 279 h 480"/>
                <a:gd name="T36" fmla="*/ 326 w 478"/>
                <a:gd name="T37" fmla="*/ 279 h 480"/>
                <a:gd name="T38" fmla="*/ 294 w 478"/>
                <a:gd name="T39" fmla="*/ 89 h 480"/>
                <a:gd name="T40" fmla="*/ 195 w 478"/>
                <a:gd name="T41" fmla="*/ 2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80">
                  <a:moveTo>
                    <a:pt x="349" y="0"/>
                  </a:moveTo>
                  <a:lnTo>
                    <a:pt x="431" y="434"/>
                  </a:lnTo>
                  <a:lnTo>
                    <a:pt x="478" y="449"/>
                  </a:lnTo>
                  <a:lnTo>
                    <a:pt x="471" y="480"/>
                  </a:lnTo>
                  <a:lnTo>
                    <a:pt x="279" y="480"/>
                  </a:lnTo>
                  <a:lnTo>
                    <a:pt x="287" y="453"/>
                  </a:lnTo>
                  <a:lnTo>
                    <a:pt x="355" y="432"/>
                  </a:lnTo>
                  <a:lnTo>
                    <a:pt x="331" y="316"/>
                  </a:lnTo>
                  <a:lnTo>
                    <a:pt x="175" y="316"/>
                  </a:lnTo>
                  <a:lnTo>
                    <a:pt x="116" y="434"/>
                  </a:lnTo>
                  <a:lnTo>
                    <a:pt x="183" y="449"/>
                  </a:lnTo>
                  <a:lnTo>
                    <a:pt x="174" y="480"/>
                  </a:lnTo>
                  <a:lnTo>
                    <a:pt x="0" y="480"/>
                  </a:lnTo>
                  <a:lnTo>
                    <a:pt x="7" y="453"/>
                  </a:lnTo>
                  <a:lnTo>
                    <a:pt x="67" y="432"/>
                  </a:lnTo>
                  <a:lnTo>
                    <a:pt x="291" y="12"/>
                  </a:lnTo>
                  <a:lnTo>
                    <a:pt x="349" y="0"/>
                  </a:lnTo>
                  <a:close/>
                  <a:moveTo>
                    <a:pt x="195" y="279"/>
                  </a:moveTo>
                  <a:lnTo>
                    <a:pt x="326" y="279"/>
                  </a:lnTo>
                  <a:lnTo>
                    <a:pt x="294" y="89"/>
                  </a:lnTo>
                  <a:lnTo>
                    <a:pt x="19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76515D2F-E9EE-4253-912C-79DA983B4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4067175"/>
              <a:ext cx="103188" cy="133350"/>
            </a:xfrm>
            <a:custGeom>
              <a:avLst/>
              <a:gdLst>
                <a:gd name="T0" fmla="*/ 53 w 261"/>
                <a:gd name="T1" fmla="*/ 296 h 337"/>
                <a:gd name="T2" fmla="*/ 90 w 261"/>
                <a:gd name="T3" fmla="*/ 57 h 337"/>
                <a:gd name="T4" fmla="*/ 41 w 261"/>
                <a:gd name="T5" fmla="*/ 48 h 337"/>
                <a:gd name="T6" fmla="*/ 45 w 261"/>
                <a:gd name="T7" fmla="*/ 17 h 337"/>
                <a:gd name="T8" fmla="*/ 149 w 261"/>
                <a:gd name="T9" fmla="*/ 7 h 337"/>
                <a:gd name="T10" fmla="*/ 156 w 261"/>
                <a:gd name="T11" fmla="*/ 16 h 337"/>
                <a:gd name="T12" fmla="*/ 134 w 261"/>
                <a:gd name="T13" fmla="*/ 107 h 337"/>
                <a:gd name="T14" fmla="*/ 139 w 261"/>
                <a:gd name="T15" fmla="*/ 107 h 337"/>
                <a:gd name="T16" fmla="*/ 139 w 261"/>
                <a:gd name="T17" fmla="*/ 107 h 337"/>
                <a:gd name="T18" fmla="*/ 146 w 261"/>
                <a:gd name="T19" fmla="*/ 87 h 337"/>
                <a:gd name="T20" fmla="*/ 154 w 261"/>
                <a:gd name="T21" fmla="*/ 68 h 337"/>
                <a:gd name="T22" fmla="*/ 164 w 261"/>
                <a:gd name="T23" fmla="*/ 49 h 337"/>
                <a:gd name="T24" fmla="*/ 176 w 261"/>
                <a:gd name="T25" fmla="*/ 33 h 337"/>
                <a:gd name="T26" fmla="*/ 176 w 261"/>
                <a:gd name="T27" fmla="*/ 33 h 337"/>
                <a:gd name="T28" fmla="*/ 181 w 261"/>
                <a:gd name="T29" fmla="*/ 25 h 337"/>
                <a:gd name="T30" fmla="*/ 187 w 261"/>
                <a:gd name="T31" fmla="*/ 18 h 337"/>
                <a:gd name="T32" fmla="*/ 194 w 261"/>
                <a:gd name="T33" fmla="*/ 12 h 337"/>
                <a:gd name="T34" fmla="*/ 200 w 261"/>
                <a:gd name="T35" fmla="*/ 7 h 337"/>
                <a:gd name="T36" fmla="*/ 206 w 261"/>
                <a:gd name="T37" fmla="*/ 4 h 337"/>
                <a:gd name="T38" fmla="*/ 212 w 261"/>
                <a:gd name="T39" fmla="*/ 2 h 337"/>
                <a:gd name="T40" fmla="*/ 219 w 261"/>
                <a:gd name="T41" fmla="*/ 0 h 337"/>
                <a:gd name="T42" fmla="*/ 225 w 261"/>
                <a:gd name="T43" fmla="*/ 0 h 337"/>
                <a:gd name="T44" fmla="*/ 225 w 261"/>
                <a:gd name="T45" fmla="*/ 0 h 337"/>
                <a:gd name="T46" fmla="*/ 234 w 261"/>
                <a:gd name="T47" fmla="*/ 1 h 337"/>
                <a:gd name="T48" fmla="*/ 243 w 261"/>
                <a:gd name="T49" fmla="*/ 3 h 337"/>
                <a:gd name="T50" fmla="*/ 250 w 261"/>
                <a:gd name="T51" fmla="*/ 7 h 337"/>
                <a:gd name="T52" fmla="*/ 255 w 261"/>
                <a:gd name="T53" fmla="*/ 14 h 337"/>
                <a:gd name="T54" fmla="*/ 255 w 261"/>
                <a:gd name="T55" fmla="*/ 14 h 337"/>
                <a:gd name="T56" fmla="*/ 258 w 261"/>
                <a:gd name="T57" fmla="*/ 22 h 337"/>
                <a:gd name="T58" fmla="*/ 261 w 261"/>
                <a:gd name="T59" fmla="*/ 29 h 337"/>
                <a:gd name="T60" fmla="*/ 261 w 261"/>
                <a:gd name="T61" fmla="*/ 38 h 337"/>
                <a:gd name="T62" fmla="*/ 259 w 261"/>
                <a:gd name="T63" fmla="*/ 48 h 337"/>
                <a:gd name="T64" fmla="*/ 259 w 261"/>
                <a:gd name="T65" fmla="*/ 48 h 337"/>
                <a:gd name="T66" fmla="*/ 256 w 261"/>
                <a:gd name="T67" fmla="*/ 58 h 337"/>
                <a:gd name="T68" fmla="*/ 251 w 261"/>
                <a:gd name="T69" fmla="*/ 67 h 337"/>
                <a:gd name="T70" fmla="*/ 244 w 261"/>
                <a:gd name="T71" fmla="*/ 76 h 337"/>
                <a:gd name="T72" fmla="*/ 236 w 261"/>
                <a:gd name="T73" fmla="*/ 83 h 337"/>
                <a:gd name="T74" fmla="*/ 236 w 261"/>
                <a:gd name="T75" fmla="*/ 83 h 337"/>
                <a:gd name="T76" fmla="*/ 231 w 261"/>
                <a:gd name="T77" fmla="*/ 77 h 337"/>
                <a:gd name="T78" fmla="*/ 223 w 261"/>
                <a:gd name="T79" fmla="*/ 73 h 337"/>
                <a:gd name="T80" fmla="*/ 217 w 261"/>
                <a:gd name="T81" fmla="*/ 70 h 337"/>
                <a:gd name="T82" fmla="*/ 208 w 261"/>
                <a:gd name="T83" fmla="*/ 70 h 337"/>
                <a:gd name="T84" fmla="*/ 208 w 261"/>
                <a:gd name="T85" fmla="*/ 70 h 337"/>
                <a:gd name="T86" fmla="*/ 200 w 261"/>
                <a:gd name="T87" fmla="*/ 70 h 337"/>
                <a:gd name="T88" fmla="*/ 192 w 261"/>
                <a:gd name="T89" fmla="*/ 73 h 337"/>
                <a:gd name="T90" fmla="*/ 185 w 261"/>
                <a:gd name="T91" fmla="*/ 78 h 337"/>
                <a:gd name="T92" fmla="*/ 177 w 261"/>
                <a:gd name="T93" fmla="*/ 84 h 337"/>
                <a:gd name="T94" fmla="*/ 177 w 261"/>
                <a:gd name="T95" fmla="*/ 84 h 337"/>
                <a:gd name="T96" fmla="*/ 169 w 261"/>
                <a:gd name="T97" fmla="*/ 91 h 337"/>
                <a:gd name="T98" fmla="*/ 163 w 261"/>
                <a:gd name="T99" fmla="*/ 99 h 337"/>
                <a:gd name="T100" fmla="*/ 157 w 261"/>
                <a:gd name="T101" fmla="*/ 105 h 337"/>
                <a:gd name="T102" fmla="*/ 152 w 261"/>
                <a:gd name="T103" fmla="*/ 113 h 337"/>
                <a:gd name="T104" fmla="*/ 152 w 261"/>
                <a:gd name="T105" fmla="*/ 113 h 337"/>
                <a:gd name="T106" fmla="*/ 143 w 261"/>
                <a:gd name="T107" fmla="*/ 128 h 337"/>
                <a:gd name="T108" fmla="*/ 134 w 261"/>
                <a:gd name="T109" fmla="*/ 145 h 337"/>
                <a:gd name="T110" fmla="*/ 111 w 261"/>
                <a:gd name="T111" fmla="*/ 298 h 337"/>
                <a:gd name="T112" fmla="*/ 184 w 261"/>
                <a:gd name="T113" fmla="*/ 310 h 337"/>
                <a:gd name="T114" fmla="*/ 177 w 261"/>
                <a:gd name="T115" fmla="*/ 337 h 337"/>
                <a:gd name="T116" fmla="*/ 0 w 261"/>
                <a:gd name="T117" fmla="*/ 337 h 337"/>
                <a:gd name="T118" fmla="*/ 9 w 261"/>
                <a:gd name="T119" fmla="*/ 310 h 337"/>
                <a:gd name="T120" fmla="*/ 53 w 261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1" h="337">
                  <a:moveTo>
                    <a:pt x="53" y="296"/>
                  </a:moveTo>
                  <a:lnTo>
                    <a:pt x="90" y="57"/>
                  </a:lnTo>
                  <a:lnTo>
                    <a:pt x="41" y="48"/>
                  </a:lnTo>
                  <a:lnTo>
                    <a:pt x="45" y="17"/>
                  </a:lnTo>
                  <a:lnTo>
                    <a:pt x="149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9" y="107"/>
                  </a:lnTo>
                  <a:lnTo>
                    <a:pt x="139" y="107"/>
                  </a:lnTo>
                  <a:lnTo>
                    <a:pt x="146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200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3" y="3"/>
                  </a:lnTo>
                  <a:lnTo>
                    <a:pt x="250" y="7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8" y="22"/>
                  </a:lnTo>
                  <a:lnTo>
                    <a:pt x="261" y="29"/>
                  </a:lnTo>
                  <a:lnTo>
                    <a:pt x="261" y="38"/>
                  </a:lnTo>
                  <a:lnTo>
                    <a:pt x="259" y="48"/>
                  </a:lnTo>
                  <a:lnTo>
                    <a:pt x="259" y="48"/>
                  </a:lnTo>
                  <a:lnTo>
                    <a:pt x="256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1" y="77"/>
                  </a:lnTo>
                  <a:lnTo>
                    <a:pt x="223" y="73"/>
                  </a:lnTo>
                  <a:lnTo>
                    <a:pt x="217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7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3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4" y="310"/>
                  </a:lnTo>
                  <a:lnTo>
                    <a:pt x="177" y="337"/>
                  </a:lnTo>
                  <a:lnTo>
                    <a:pt x="0" y="337"/>
                  </a:lnTo>
                  <a:lnTo>
                    <a:pt x="9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B1DE690-8D72-4C5B-A8DF-152F5F72A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588" y="4038600"/>
              <a:ext cx="73025" cy="165100"/>
            </a:xfrm>
            <a:custGeom>
              <a:avLst/>
              <a:gdLst>
                <a:gd name="T0" fmla="*/ 117 w 185"/>
                <a:gd name="T1" fmla="*/ 0 h 418"/>
                <a:gd name="T2" fmla="*/ 185 w 185"/>
                <a:gd name="T3" fmla="*/ 79 h 418"/>
                <a:gd name="T4" fmla="*/ 97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79 w 185"/>
                <a:gd name="T17" fmla="*/ 357 h 418"/>
                <a:gd name="T18" fmla="*/ 86 w 185"/>
                <a:gd name="T19" fmla="*/ 362 h 418"/>
                <a:gd name="T20" fmla="*/ 94 w 185"/>
                <a:gd name="T21" fmla="*/ 363 h 418"/>
                <a:gd name="T22" fmla="*/ 108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6 w 185"/>
                <a:gd name="T35" fmla="*/ 414 h 418"/>
                <a:gd name="T36" fmla="*/ 62 w 185"/>
                <a:gd name="T37" fmla="*/ 418 h 418"/>
                <a:gd name="T38" fmla="*/ 50 w 185"/>
                <a:gd name="T39" fmla="*/ 417 h 418"/>
                <a:gd name="T40" fmla="*/ 31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7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3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49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7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7" y="116"/>
                  </a:lnTo>
                  <a:lnTo>
                    <a:pt x="97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69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79" y="357"/>
                  </a:lnTo>
                  <a:lnTo>
                    <a:pt x="79" y="357"/>
                  </a:lnTo>
                  <a:lnTo>
                    <a:pt x="82" y="360"/>
                  </a:lnTo>
                  <a:lnTo>
                    <a:pt x="86" y="362"/>
                  </a:lnTo>
                  <a:lnTo>
                    <a:pt x="90" y="363"/>
                  </a:lnTo>
                  <a:lnTo>
                    <a:pt x="94" y="363"/>
                  </a:lnTo>
                  <a:lnTo>
                    <a:pt x="94" y="363"/>
                  </a:lnTo>
                  <a:lnTo>
                    <a:pt x="108" y="363"/>
                  </a:lnTo>
                  <a:lnTo>
                    <a:pt x="121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6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0" y="417"/>
                  </a:lnTo>
                  <a:lnTo>
                    <a:pt x="40" y="414"/>
                  </a:lnTo>
                  <a:lnTo>
                    <a:pt x="31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7" y="352"/>
                  </a:lnTo>
                  <a:lnTo>
                    <a:pt x="7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" y="88"/>
                  </a:lnTo>
                  <a:lnTo>
                    <a:pt x="27" y="78"/>
                  </a:lnTo>
                  <a:lnTo>
                    <a:pt x="39" y="67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2C7E4B48-DA06-4806-A64C-892407504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4400" y="4067175"/>
              <a:ext cx="104775" cy="138113"/>
            </a:xfrm>
            <a:custGeom>
              <a:avLst/>
              <a:gdLst>
                <a:gd name="T0" fmla="*/ 93 w 267"/>
                <a:gd name="T1" fmla="*/ 348 h 348"/>
                <a:gd name="T2" fmla="*/ 61 w 267"/>
                <a:gd name="T3" fmla="*/ 339 h 348"/>
                <a:gd name="T4" fmla="*/ 36 w 267"/>
                <a:gd name="T5" fmla="*/ 319 h 348"/>
                <a:gd name="T6" fmla="*/ 21 w 267"/>
                <a:gd name="T7" fmla="*/ 301 h 348"/>
                <a:gd name="T8" fmla="*/ 8 w 267"/>
                <a:gd name="T9" fmla="*/ 268 h 348"/>
                <a:gd name="T10" fmla="*/ 2 w 267"/>
                <a:gd name="T11" fmla="*/ 229 h 348"/>
                <a:gd name="T12" fmla="*/ 2 w 267"/>
                <a:gd name="T13" fmla="*/ 202 h 348"/>
                <a:gd name="T14" fmla="*/ 6 w 267"/>
                <a:gd name="T15" fmla="*/ 162 h 348"/>
                <a:gd name="T16" fmla="*/ 18 w 267"/>
                <a:gd name="T17" fmla="*/ 125 h 348"/>
                <a:gd name="T18" fmla="*/ 28 w 267"/>
                <a:gd name="T19" fmla="*/ 100 h 348"/>
                <a:gd name="T20" fmla="*/ 49 w 267"/>
                <a:gd name="T21" fmla="*/ 68 h 348"/>
                <a:gd name="T22" fmla="*/ 75 w 267"/>
                <a:gd name="T23" fmla="*/ 39 h 348"/>
                <a:gd name="T24" fmla="*/ 95 w 267"/>
                <a:gd name="T25" fmla="*/ 24 h 348"/>
                <a:gd name="T26" fmla="*/ 127 w 267"/>
                <a:gd name="T27" fmla="*/ 8 h 348"/>
                <a:gd name="T28" fmla="*/ 162 w 267"/>
                <a:gd name="T29" fmla="*/ 1 h 348"/>
                <a:gd name="T30" fmla="*/ 183 w 267"/>
                <a:gd name="T31" fmla="*/ 1 h 348"/>
                <a:gd name="T32" fmla="*/ 209 w 267"/>
                <a:gd name="T33" fmla="*/ 7 h 348"/>
                <a:gd name="T34" fmla="*/ 224 w 267"/>
                <a:gd name="T35" fmla="*/ 16 h 348"/>
                <a:gd name="T36" fmla="*/ 236 w 267"/>
                <a:gd name="T37" fmla="*/ 28 h 348"/>
                <a:gd name="T38" fmla="*/ 254 w 267"/>
                <a:gd name="T39" fmla="*/ 59 h 348"/>
                <a:gd name="T40" fmla="*/ 265 w 267"/>
                <a:gd name="T41" fmla="*/ 95 h 348"/>
                <a:gd name="T42" fmla="*/ 267 w 267"/>
                <a:gd name="T43" fmla="*/ 135 h 348"/>
                <a:gd name="T44" fmla="*/ 263 w 267"/>
                <a:gd name="T45" fmla="*/ 186 h 348"/>
                <a:gd name="T46" fmla="*/ 247 w 267"/>
                <a:gd name="T47" fmla="*/ 236 h 348"/>
                <a:gd name="T48" fmla="*/ 230 w 267"/>
                <a:gd name="T49" fmla="*/ 270 h 348"/>
                <a:gd name="T50" fmla="*/ 207 w 267"/>
                <a:gd name="T51" fmla="*/ 300 h 348"/>
                <a:gd name="T52" fmla="*/ 189 w 267"/>
                <a:gd name="T53" fmla="*/ 317 h 348"/>
                <a:gd name="T54" fmla="*/ 160 w 267"/>
                <a:gd name="T55" fmla="*/ 336 h 348"/>
                <a:gd name="T56" fmla="*/ 128 w 267"/>
                <a:gd name="T57" fmla="*/ 346 h 348"/>
                <a:gd name="T58" fmla="*/ 105 w 267"/>
                <a:gd name="T59" fmla="*/ 348 h 348"/>
                <a:gd name="T60" fmla="*/ 201 w 267"/>
                <a:gd name="T61" fmla="*/ 114 h 348"/>
                <a:gd name="T62" fmla="*/ 197 w 267"/>
                <a:gd name="T63" fmla="*/ 81 h 348"/>
                <a:gd name="T64" fmla="*/ 189 w 267"/>
                <a:gd name="T65" fmla="*/ 58 h 348"/>
                <a:gd name="T66" fmla="*/ 178 w 267"/>
                <a:gd name="T67" fmla="*/ 39 h 348"/>
                <a:gd name="T68" fmla="*/ 168 w 267"/>
                <a:gd name="T69" fmla="*/ 32 h 348"/>
                <a:gd name="T70" fmla="*/ 157 w 267"/>
                <a:gd name="T71" fmla="*/ 29 h 348"/>
                <a:gd name="T72" fmla="*/ 137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3 w 267"/>
                <a:gd name="T79" fmla="*/ 106 h 348"/>
                <a:gd name="T80" fmla="*/ 73 w 267"/>
                <a:gd name="T81" fmla="*/ 148 h 348"/>
                <a:gd name="T82" fmla="*/ 68 w 267"/>
                <a:gd name="T83" fmla="*/ 217 h 348"/>
                <a:gd name="T84" fmla="*/ 71 w 267"/>
                <a:gd name="T85" fmla="*/ 255 h 348"/>
                <a:gd name="T86" fmla="*/ 76 w 267"/>
                <a:gd name="T87" fmla="*/ 278 h 348"/>
                <a:gd name="T88" fmla="*/ 89 w 267"/>
                <a:gd name="T89" fmla="*/ 305 h 348"/>
                <a:gd name="T90" fmla="*/ 102 w 267"/>
                <a:gd name="T91" fmla="*/ 316 h 348"/>
                <a:gd name="T92" fmla="*/ 117 w 267"/>
                <a:gd name="T93" fmla="*/ 321 h 348"/>
                <a:gd name="T94" fmla="*/ 135 w 267"/>
                <a:gd name="T95" fmla="*/ 316 h 348"/>
                <a:gd name="T96" fmla="*/ 153 w 267"/>
                <a:gd name="T97" fmla="*/ 304 h 348"/>
                <a:gd name="T98" fmla="*/ 163 w 267"/>
                <a:gd name="T99" fmla="*/ 292 h 348"/>
                <a:gd name="T100" fmla="*/ 187 w 267"/>
                <a:gd name="T101" fmla="*/ 241 h 348"/>
                <a:gd name="T102" fmla="*/ 197 w 267"/>
                <a:gd name="T103" fmla="*/ 199 h 348"/>
                <a:gd name="T104" fmla="*/ 202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5" y="348"/>
                  </a:moveTo>
                  <a:lnTo>
                    <a:pt x="105" y="348"/>
                  </a:lnTo>
                  <a:lnTo>
                    <a:pt x="93" y="348"/>
                  </a:lnTo>
                  <a:lnTo>
                    <a:pt x="82" y="346"/>
                  </a:lnTo>
                  <a:lnTo>
                    <a:pt x="71" y="343"/>
                  </a:lnTo>
                  <a:lnTo>
                    <a:pt x="61" y="339"/>
                  </a:lnTo>
                  <a:lnTo>
                    <a:pt x="51" y="334"/>
                  </a:lnTo>
                  <a:lnTo>
                    <a:pt x="43" y="327"/>
                  </a:lnTo>
                  <a:lnTo>
                    <a:pt x="36" y="319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21" y="301"/>
                  </a:lnTo>
                  <a:lnTo>
                    <a:pt x="16" y="291"/>
                  </a:lnTo>
                  <a:lnTo>
                    <a:pt x="11" y="280"/>
                  </a:lnTo>
                  <a:lnTo>
                    <a:pt x="8" y="268"/>
                  </a:lnTo>
                  <a:lnTo>
                    <a:pt x="5" y="256"/>
                  </a:lnTo>
                  <a:lnTo>
                    <a:pt x="3" y="243"/>
                  </a:lnTo>
                  <a:lnTo>
                    <a:pt x="2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02"/>
                  </a:lnTo>
                  <a:lnTo>
                    <a:pt x="3" y="189"/>
                  </a:lnTo>
                  <a:lnTo>
                    <a:pt x="4" y="175"/>
                  </a:lnTo>
                  <a:lnTo>
                    <a:pt x="6" y="162"/>
                  </a:lnTo>
                  <a:lnTo>
                    <a:pt x="9" y="149"/>
                  </a:lnTo>
                  <a:lnTo>
                    <a:pt x="12" y="137"/>
                  </a:lnTo>
                  <a:lnTo>
                    <a:pt x="18" y="125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8" y="100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49" y="68"/>
                  </a:lnTo>
                  <a:lnTo>
                    <a:pt x="57" y="58"/>
                  </a:lnTo>
                  <a:lnTo>
                    <a:pt x="65" y="48"/>
                  </a:lnTo>
                  <a:lnTo>
                    <a:pt x="75" y="39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95" y="24"/>
                  </a:lnTo>
                  <a:lnTo>
                    <a:pt x="105" y="18"/>
                  </a:lnTo>
                  <a:lnTo>
                    <a:pt x="116" y="13"/>
                  </a:lnTo>
                  <a:lnTo>
                    <a:pt x="127" y="8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62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3" y="1"/>
                  </a:lnTo>
                  <a:lnTo>
                    <a:pt x="193" y="2"/>
                  </a:lnTo>
                  <a:lnTo>
                    <a:pt x="201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7" y="12"/>
                  </a:lnTo>
                  <a:lnTo>
                    <a:pt x="224" y="16"/>
                  </a:lnTo>
                  <a:lnTo>
                    <a:pt x="231" y="22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41" y="35"/>
                  </a:lnTo>
                  <a:lnTo>
                    <a:pt x="246" y="43"/>
                  </a:lnTo>
                  <a:lnTo>
                    <a:pt x="254" y="59"/>
                  </a:lnTo>
                  <a:lnTo>
                    <a:pt x="254" y="59"/>
                  </a:lnTo>
                  <a:lnTo>
                    <a:pt x="261" y="77"/>
                  </a:lnTo>
                  <a:lnTo>
                    <a:pt x="265" y="95"/>
                  </a:lnTo>
                  <a:lnTo>
                    <a:pt x="265" y="95"/>
                  </a:lnTo>
                  <a:lnTo>
                    <a:pt x="267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6" y="161"/>
                  </a:lnTo>
                  <a:lnTo>
                    <a:pt x="263" y="186"/>
                  </a:lnTo>
                  <a:lnTo>
                    <a:pt x="256" y="212"/>
                  </a:lnTo>
                  <a:lnTo>
                    <a:pt x="247" y="236"/>
                  </a:lnTo>
                  <a:lnTo>
                    <a:pt x="247" y="236"/>
                  </a:lnTo>
                  <a:lnTo>
                    <a:pt x="242" y="248"/>
                  </a:lnTo>
                  <a:lnTo>
                    <a:pt x="236" y="260"/>
                  </a:lnTo>
                  <a:lnTo>
                    <a:pt x="230" y="270"/>
                  </a:lnTo>
                  <a:lnTo>
                    <a:pt x="222" y="281"/>
                  </a:lnTo>
                  <a:lnTo>
                    <a:pt x="216" y="291"/>
                  </a:lnTo>
                  <a:lnTo>
                    <a:pt x="207" y="300"/>
                  </a:lnTo>
                  <a:lnTo>
                    <a:pt x="198" y="308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79" y="324"/>
                  </a:lnTo>
                  <a:lnTo>
                    <a:pt x="169" y="330"/>
                  </a:lnTo>
                  <a:lnTo>
                    <a:pt x="160" y="336"/>
                  </a:lnTo>
                  <a:lnTo>
                    <a:pt x="149" y="340"/>
                  </a:lnTo>
                  <a:lnTo>
                    <a:pt x="139" y="344"/>
                  </a:lnTo>
                  <a:lnTo>
                    <a:pt x="128" y="346"/>
                  </a:lnTo>
                  <a:lnTo>
                    <a:pt x="116" y="348"/>
                  </a:lnTo>
                  <a:lnTo>
                    <a:pt x="105" y="348"/>
                  </a:lnTo>
                  <a:lnTo>
                    <a:pt x="105" y="348"/>
                  </a:lnTo>
                  <a:close/>
                  <a:moveTo>
                    <a:pt x="202" y="129"/>
                  </a:moveTo>
                  <a:lnTo>
                    <a:pt x="202" y="129"/>
                  </a:lnTo>
                  <a:lnTo>
                    <a:pt x="201" y="114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7" y="81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89" y="58"/>
                  </a:lnTo>
                  <a:lnTo>
                    <a:pt x="186" y="51"/>
                  </a:lnTo>
                  <a:lnTo>
                    <a:pt x="183" y="45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3" y="30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1" y="29"/>
                  </a:lnTo>
                  <a:lnTo>
                    <a:pt x="143" y="32"/>
                  </a:lnTo>
                  <a:lnTo>
                    <a:pt x="137" y="34"/>
                  </a:lnTo>
                  <a:lnTo>
                    <a:pt x="130" y="36"/>
                  </a:lnTo>
                  <a:lnTo>
                    <a:pt x="124" y="40"/>
                  </a:lnTo>
                  <a:lnTo>
                    <a:pt x="118" y="45"/>
                  </a:lnTo>
                  <a:lnTo>
                    <a:pt x="112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3" y="106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3" y="148"/>
                  </a:lnTo>
                  <a:lnTo>
                    <a:pt x="71" y="170"/>
                  </a:lnTo>
                  <a:lnTo>
                    <a:pt x="68" y="193"/>
                  </a:lnTo>
                  <a:lnTo>
                    <a:pt x="68" y="217"/>
                  </a:lnTo>
                  <a:lnTo>
                    <a:pt x="68" y="217"/>
                  </a:lnTo>
                  <a:lnTo>
                    <a:pt x="70" y="243"/>
                  </a:lnTo>
                  <a:lnTo>
                    <a:pt x="71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6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6" y="312"/>
                  </a:lnTo>
                  <a:lnTo>
                    <a:pt x="102" y="316"/>
                  </a:lnTo>
                  <a:lnTo>
                    <a:pt x="109" y="319"/>
                  </a:lnTo>
                  <a:lnTo>
                    <a:pt x="117" y="321"/>
                  </a:lnTo>
                  <a:lnTo>
                    <a:pt x="117" y="321"/>
                  </a:lnTo>
                  <a:lnTo>
                    <a:pt x="123" y="319"/>
                  </a:lnTo>
                  <a:lnTo>
                    <a:pt x="130" y="318"/>
                  </a:lnTo>
                  <a:lnTo>
                    <a:pt x="135" y="316"/>
                  </a:lnTo>
                  <a:lnTo>
                    <a:pt x="141" y="313"/>
                  </a:lnTo>
                  <a:lnTo>
                    <a:pt x="148" y="310"/>
                  </a:lnTo>
                  <a:lnTo>
                    <a:pt x="153" y="304"/>
                  </a:lnTo>
                  <a:lnTo>
                    <a:pt x="157" y="299"/>
                  </a:lnTo>
                  <a:lnTo>
                    <a:pt x="163" y="292"/>
                  </a:lnTo>
                  <a:lnTo>
                    <a:pt x="163" y="292"/>
                  </a:lnTo>
                  <a:lnTo>
                    <a:pt x="172" y="277"/>
                  </a:lnTo>
                  <a:lnTo>
                    <a:pt x="180" y="260"/>
                  </a:lnTo>
                  <a:lnTo>
                    <a:pt x="187" y="241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7" y="199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2" y="129"/>
                  </a:lnTo>
                  <a:lnTo>
                    <a:pt x="20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68017A-8C09-4E05-A7E8-F48C824B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6000" y="4005263"/>
              <a:ext cx="115888" cy="195263"/>
            </a:xfrm>
            <a:custGeom>
              <a:avLst/>
              <a:gdLst>
                <a:gd name="T0" fmla="*/ 292 w 292"/>
                <a:gd name="T1" fmla="*/ 42 h 494"/>
                <a:gd name="T2" fmla="*/ 290 w 292"/>
                <a:gd name="T3" fmla="*/ 53 h 494"/>
                <a:gd name="T4" fmla="*/ 287 w 292"/>
                <a:gd name="T5" fmla="*/ 64 h 494"/>
                <a:gd name="T6" fmla="*/ 280 w 292"/>
                <a:gd name="T7" fmla="*/ 74 h 494"/>
                <a:gd name="T8" fmla="*/ 271 w 292"/>
                <a:gd name="T9" fmla="*/ 82 h 494"/>
                <a:gd name="T10" fmla="*/ 263 w 292"/>
                <a:gd name="T11" fmla="*/ 73 h 494"/>
                <a:gd name="T12" fmla="*/ 246 w 292"/>
                <a:gd name="T13" fmla="*/ 59 h 494"/>
                <a:gd name="T14" fmla="*/ 231 w 292"/>
                <a:gd name="T15" fmla="*/ 49 h 494"/>
                <a:gd name="T16" fmla="*/ 216 w 292"/>
                <a:gd name="T17" fmla="*/ 45 h 494"/>
                <a:gd name="T18" fmla="*/ 209 w 292"/>
                <a:gd name="T19" fmla="*/ 45 h 494"/>
                <a:gd name="T20" fmla="*/ 195 w 292"/>
                <a:gd name="T21" fmla="*/ 48 h 494"/>
                <a:gd name="T22" fmla="*/ 188 w 292"/>
                <a:gd name="T23" fmla="*/ 53 h 494"/>
                <a:gd name="T24" fmla="*/ 184 w 292"/>
                <a:gd name="T25" fmla="*/ 60 h 494"/>
                <a:gd name="T26" fmla="*/ 175 w 292"/>
                <a:gd name="T27" fmla="*/ 77 h 494"/>
                <a:gd name="T28" fmla="*/ 172 w 292"/>
                <a:gd name="T29" fmla="*/ 85 h 494"/>
                <a:gd name="T30" fmla="*/ 168 w 292"/>
                <a:gd name="T31" fmla="*/ 97 h 494"/>
                <a:gd name="T32" fmla="*/ 164 w 292"/>
                <a:gd name="T33" fmla="*/ 120 h 494"/>
                <a:gd name="T34" fmla="*/ 160 w 292"/>
                <a:gd name="T35" fmla="*/ 146 h 494"/>
                <a:gd name="T36" fmla="*/ 222 w 292"/>
                <a:gd name="T37" fmla="*/ 170 h 494"/>
                <a:gd name="T38" fmla="*/ 151 w 292"/>
                <a:gd name="T39" fmla="*/ 204 h 494"/>
                <a:gd name="T40" fmla="*/ 189 w 292"/>
                <a:gd name="T41" fmla="*/ 464 h 494"/>
                <a:gd name="T42" fmla="*/ 0 w 292"/>
                <a:gd name="T43" fmla="*/ 494 h 494"/>
                <a:gd name="T44" fmla="*/ 53 w 292"/>
                <a:gd name="T45" fmla="*/ 453 h 494"/>
                <a:gd name="T46" fmla="*/ 36 w 292"/>
                <a:gd name="T47" fmla="*/ 204 h 494"/>
                <a:gd name="T48" fmla="*/ 99 w 292"/>
                <a:gd name="T49" fmla="*/ 164 h 494"/>
                <a:gd name="T50" fmla="*/ 103 w 292"/>
                <a:gd name="T51" fmla="*/ 147 h 494"/>
                <a:gd name="T52" fmla="*/ 112 w 292"/>
                <a:gd name="T53" fmla="*/ 115 h 494"/>
                <a:gd name="T54" fmla="*/ 126 w 292"/>
                <a:gd name="T55" fmla="*/ 85 h 494"/>
                <a:gd name="T56" fmla="*/ 143 w 292"/>
                <a:gd name="T57" fmla="*/ 59 h 494"/>
                <a:gd name="T58" fmla="*/ 153 w 292"/>
                <a:gd name="T59" fmla="*/ 47 h 494"/>
                <a:gd name="T60" fmla="*/ 174 w 292"/>
                <a:gd name="T61" fmla="*/ 26 h 494"/>
                <a:gd name="T62" fmla="*/ 194 w 292"/>
                <a:gd name="T63" fmla="*/ 12 h 494"/>
                <a:gd name="T64" fmla="*/ 215 w 292"/>
                <a:gd name="T65" fmla="*/ 3 h 494"/>
                <a:gd name="T66" fmla="*/ 235 w 292"/>
                <a:gd name="T67" fmla="*/ 0 h 494"/>
                <a:gd name="T68" fmla="*/ 249 w 292"/>
                <a:gd name="T69" fmla="*/ 1 h 494"/>
                <a:gd name="T70" fmla="*/ 269 w 292"/>
                <a:gd name="T71" fmla="*/ 6 h 494"/>
                <a:gd name="T72" fmla="*/ 284 w 292"/>
                <a:gd name="T73" fmla="*/ 16 h 494"/>
                <a:gd name="T74" fmla="*/ 291 w 292"/>
                <a:gd name="T75" fmla="*/ 33 h 494"/>
                <a:gd name="T76" fmla="*/ 292 w 292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94">
                  <a:moveTo>
                    <a:pt x="292" y="42"/>
                  </a:moveTo>
                  <a:lnTo>
                    <a:pt x="292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4" y="70"/>
                  </a:lnTo>
                  <a:lnTo>
                    <a:pt x="280" y="74"/>
                  </a:lnTo>
                  <a:lnTo>
                    <a:pt x="276" y="79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63" y="73"/>
                  </a:lnTo>
                  <a:lnTo>
                    <a:pt x="254" y="66"/>
                  </a:lnTo>
                  <a:lnTo>
                    <a:pt x="246" y="59"/>
                  </a:lnTo>
                  <a:lnTo>
                    <a:pt x="239" y="53"/>
                  </a:lnTo>
                  <a:lnTo>
                    <a:pt x="231" y="49"/>
                  </a:lnTo>
                  <a:lnTo>
                    <a:pt x="223" y="47"/>
                  </a:lnTo>
                  <a:lnTo>
                    <a:pt x="216" y="45"/>
                  </a:lnTo>
                  <a:lnTo>
                    <a:pt x="209" y="45"/>
                  </a:lnTo>
                  <a:lnTo>
                    <a:pt x="209" y="45"/>
                  </a:lnTo>
                  <a:lnTo>
                    <a:pt x="201" y="46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88" y="53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78" y="68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2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6" y="204"/>
                  </a:lnTo>
                  <a:lnTo>
                    <a:pt x="151" y="204"/>
                  </a:lnTo>
                  <a:lnTo>
                    <a:pt x="112" y="453"/>
                  </a:lnTo>
                  <a:lnTo>
                    <a:pt x="189" y="464"/>
                  </a:lnTo>
                  <a:lnTo>
                    <a:pt x="183" y="494"/>
                  </a:lnTo>
                  <a:lnTo>
                    <a:pt x="0" y="494"/>
                  </a:lnTo>
                  <a:lnTo>
                    <a:pt x="7" y="466"/>
                  </a:lnTo>
                  <a:lnTo>
                    <a:pt x="53" y="453"/>
                  </a:lnTo>
                  <a:lnTo>
                    <a:pt x="90" y="204"/>
                  </a:lnTo>
                  <a:lnTo>
                    <a:pt x="36" y="204"/>
                  </a:lnTo>
                  <a:lnTo>
                    <a:pt x="40" y="178"/>
                  </a:lnTo>
                  <a:lnTo>
                    <a:pt x="99" y="164"/>
                  </a:lnTo>
                  <a:lnTo>
                    <a:pt x="99" y="164"/>
                  </a:lnTo>
                  <a:lnTo>
                    <a:pt x="103" y="147"/>
                  </a:lnTo>
                  <a:lnTo>
                    <a:pt x="107" y="130"/>
                  </a:lnTo>
                  <a:lnTo>
                    <a:pt x="112" y="115"/>
                  </a:lnTo>
                  <a:lnTo>
                    <a:pt x="119" y="100"/>
                  </a:lnTo>
                  <a:lnTo>
                    <a:pt x="126" y="85"/>
                  </a:lnTo>
                  <a:lnTo>
                    <a:pt x="134" y="72"/>
                  </a:lnTo>
                  <a:lnTo>
                    <a:pt x="143" y="59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63" y="36"/>
                  </a:lnTo>
                  <a:lnTo>
                    <a:pt x="174" y="26"/>
                  </a:lnTo>
                  <a:lnTo>
                    <a:pt x="184" y="18"/>
                  </a:lnTo>
                  <a:lnTo>
                    <a:pt x="194" y="12"/>
                  </a:lnTo>
                  <a:lnTo>
                    <a:pt x="205" y="6"/>
                  </a:lnTo>
                  <a:lnTo>
                    <a:pt x="215" y="3"/>
                  </a:lnTo>
                  <a:lnTo>
                    <a:pt x="225" y="1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49" y="1"/>
                  </a:lnTo>
                  <a:lnTo>
                    <a:pt x="261" y="3"/>
                  </a:lnTo>
                  <a:lnTo>
                    <a:pt x="269" y="6"/>
                  </a:lnTo>
                  <a:lnTo>
                    <a:pt x="278" y="11"/>
                  </a:lnTo>
                  <a:lnTo>
                    <a:pt x="284" y="16"/>
                  </a:lnTo>
                  <a:lnTo>
                    <a:pt x="288" y="24"/>
                  </a:lnTo>
                  <a:lnTo>
                    <a:pt x="291" y="33"/>
                  </a:lnTo>
                  <a:lnTo>
                    <a:pt x="292" y="42"/>
                  </a:lnTo>
                  <a:lnTo>
                    <a:pt x="29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767CA40-C753-4B35-83BD-4898D96CBC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4013200"/>
              <a:ext cx="173038" cy="187325"/>
            </a:xfrm>
            <a:custGeom>
              <a:avLst/>
              <a:gdLst>
                <a:gd name="T0" fmla="*/ 73 w 436"/>
                <a:gd name="T1" fmla="*/ 0 h 471"/>
                <a:gd name="T2" fmla="*/ 436 w 436"/>
                <a:gd name="T3" fmla="*/ 0 h 471"/>
                <a:gd name="T4" fmla="*/ 410 w 436"/>
                <a:gd name="T5" fmla="*/ 121 h 471"/>
                <a:gd name="T6" fmla="*/ 379 w 436"/>
                <a:gd name="T7" fmla="*/ 116 h 471"/>
                <a:gd name="T8" fmla="*/ 372 w 436"/>
                <a:gd name="T9" fmla="*/ 35 h 471"/>
                <a:gd name="T10" fmla="*/ 204 w 436"/>
                <a:gd name="T11" fmla="*/ 35 h 471"/>
                <a:gd name="T12" fmla="*/ 176 w 436"/>
                <a:gd name="T13" fmla="*/ 215 h 471"/>
                <a:gd name="T14" fmla="*/ 285 w 436"/>
                <a:gd name="T15" fmla="*/ 215 h 471"/>
                <a:gd name="T16" fmla="*/ 304 w 436"/>
                <a:gd name="T17" fmla="*/ 170 h 471"/>
                <a:gd name="T18" fmla="*/ 340 w 436"/>
                <a:gd name="T19" fmla="*/ 165 h 471"/>
                <a:gd name="T20" fmla="*/ 309 w 436"/>
                <a:gd name="T21" fmla="*/ 312 h 471"/>
                <a:gd name="T22" fmla="*/ 276 w 436"/>
                <a:gd name="T23" fmla="*/ 317 h 471"/>
                <a:gd name="T24" fmla="*/ 274 w 436"/>
                <a:gd name="T25" fmla="*/ 250 h 471"/>
                <a:gd name="T26" fmla="*/ 171 w 436"/>
                <a:gd name="T27" fmla="*/ 250 h 471"/>
                <a:gd name="T28" fmla="*/ 142 w 436"/>
                <a:gd name="T29" fmla="*/ 435 h 471"/>
                <a:gd name="T30" fmla="*/ 331 w 436"/>
                <a:gd name="T31" fmla="*/ 435 h 471"/>
                <a:gd name="T32" fmla="*/ 373 w 436"/>
                <a:gd name="T33" fmla="*/ 348 h 471"/>
                <a:gd name="T34" fmla="*/ 403 w 436"/>
                <a:gd name="T35" fmla="*/ 352 h 471"/>
                <a:gd name="T36" fmla="*/ 382 w 436"/>
                <a:gd name="T37" fmla="*/ 471 h 471"/>
                <a:gd name="T38" fmla="*/ 0 w 436"/>
                <a:gd name="T39" fmla="*/ 471 h 471"/>
                <a:gd name="T40" fmla="*/ 7 w 436"/>
                <a:gd name="T41" fmla="*/ 444 h 471"/>
                <a:gd name="T42" fmla="*/ 72 w 436"/>
                <a:gd name="T43" fmla="*/ 426 h 471"/>
                <a:gd name="T44" fmla="*/ 131 w 436"/>
                <a:gd name="T45" fmla="*/ 45 h 471"/>
                <a:gd name="T46" fmla="*/ 65 w 436"/>
                <a:gd name="T47" fmla="*/ 29 h 471"/>
                <a:gd name="T48" fmla="*/ 73 w 436"/>
                <a:gd name="T4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6" h="471">
                  <a:moveTo>
                    <a:pt x="73" y="0"/>
                  </a:moveTo>
                  <a:lnTo>
                    <a:pt x="436" y="0"/>
                  </a:lnTo>
                  <a:lnTo>
                    <a:pt x="410" y="121"/>
                  </a:lnTo>
                  <a:lnTo>
                    <a:pt x="379" y="116"/>
                  </a:lnTo>
                  <a:lnTo>
                    <a:pt x="372" y="35"/>
                  </a:lnTo>
                  <a:lnTo>
                    <a:pt x="204" y="35"/>
                  </a:lnTo>
                  <a:lnTo>
                    <a:pt x="176" y="215"/>
                  </a:lnTo>
                  <a:lnTo>
                    <a:pt x="285" y="215"/>
                  </a:lnTo>
                  <a:lnTo>
                    <a:pt x="304" y="170"/>
                  </a:lnTo>
                  <a:lnTo>
                    <a:pt x="340" y="165"/>
                  </a:lnTo>
                  <a:lnTo>
                    <a:pt x="309" y="312"/>
                  </a:lnTo>
                  <a:lnTo>
                    <a:pt x="276" y="317"/>
                  </a:lnTo>
                  <a:lnTo>
                    <a:pt x="274" y="250"/>
                  </a:lnTo>
                  <a:lnTo>
                    <a:pt x="171" y="250"/>
                  </a:lnTo>
                  <a:lnTo>
                    <a:pt x="142" y="435"/>
                  </a:lnTo>
                  <a:lnTo>
                    <a:pt x="331" y="435"/>
                  </a:lnTo>
                  <a:lnTo>
                    <a:pt x="373" y="348"/>
                  </a:lnTo>
                  <a:lnTo>
                    <a:pt x="403" y="352"/>
                  </a:lnTo>
                  <a:lnTo>
                    <a:pt x="382" y="471"/>
                  </a:lnTo>
                  <a:lnTo>
                    <a:pt x="0" y="471"/>
                  </a:lnTo>
                  <a:lnTo>
                    <a:pt x="7" y="444"/>
                  </a:lnTo>
                  <a:lnTo>
                    <a:pt x="72" y="426"/>
                  </a:lnTo>
                  <a:lnTo>
                    <a:pt x="131" y="45"/>
                  </a:lnTo>
                  <a:lnTo>
                    <a:pt x="65" y="29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A29447B-C8D0-4A8B-BB5B-C5871192F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6838" y="4013200"/>
              <a:ext cx="69850" cy="187325"/>
            </a:xfrm>
            <a:custGeom>
              <a:avLst/>
              <a:gdLst>
                <a:gd name="T0" fmla="*/ 53 w 178"/>
                <a:gd name="T1" fmla="*/ 431 h 472"/>
                <a:gd name="T2" fmla="*/ 113 w 178"/>
                <a:gd name="T3" fmla="*/ 46 h 472"/>
                <a:gd name="T4" fmla="*/ 64 w 178"/>
                <a:gd name="T5" fmla="*/ 38 h 472"/>
                <a:gd name="T6" fmla="*/ 68 w 178"/>
                <a:gd name="T7" fmla="*/ 8 h 472"/>
                <a:gd name="T8" fmla="*/ 169 w 178"/>
                <a:gd name="T9" fmla="*/ 0 h 472"/>
                <a:gd name="T10" fmla="*/ 178 w 178"/>
                <a:gd name="T11" fmla="*/ 8 h 472"/>
                <a:gd name="T12" fmla="*/ 112 w 178"/>
                <a:gd name="T13" fmla="*/ 433 h 472"/>
                <a:gd name="T14" fmla="*/ 159 w 178"/>
                <a:gd name="T15" fmla="*/ 445 h 472"/>
                <a:gd name="T16" fmla="*/ 153 w 178"/>
                <a:gd name="T17" fmla="*/ 472 h 472"/>
                <a:gd name="T18" fmla="*/ 0 w 178"/>
                <a:gd name="T19" fmla="*/ 472 h 472"/>
                <a:gd name="T20" fmla="*/ 8 w 178"/>
                <a:gd name="T21" fmla="*/ 445 h 472"/>
                <a:gd name="T22" fmla="*/ 53 w 178"/>
                <a:gd name="T23" fmla="*/ 4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72">
                  <a:moveTo>
                    <a:pt x="53" y="431"/>
                  </a:moveTo>
                  <a:lnTo>
                    <a:pt x="113" y="46"/>
                  </a:lnTo>
                  <a:lnTo>
                    <a:pt x="64" y="38"/>
                  </a:lnTo>
                  <a:lnTo>
                    <a:pt x="68" y="8"/>
                  </a:lnTo>
                  <a:lnTo>
                    <a:pt x="169" y="0"/>
                  </a:lnTo>
                  <a:lnTo>
                    <a:pt x="178" y="8"/>
                  </a:lnTo>
                  <a:lnTo>
                    <a:pt x="112" y="433"/>
                  </a:lnTo>
                  <a:lnTo>
                    <a:pt x="159" y="445"/>
                  </a:lnTo>
                  <a:lnTo>
                    <a:pt x="153" y="472"/>
                  </a:lnTo>
                  <a:lnTo>
                    <a:pt x="0" y="472"/>
                  </a:lnTo>
                  <a:lnTo>
                    <a:pt x="8" y="445"/>
                  </a:lnTo>
                  <a:lnTo>
                    <a:pt x="53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6EC862E7-C657-49C6-A199-1D91BA30D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827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7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2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2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20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3 w 225"/>
                <a:gd name="T43" fmla="*/ 236 h 349"/>
                <a:gd name="T44" fmla="*/ 71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3 w 225"/>
                <a:gd name="T53" fmla="*/ 296 h 349"/>
                <a:gd name="T54" fmla="*/ 165 w 225"/>
                <a:gd name="T55" fmla="*/ 290 h 349"/>
                <a:gd name="T56" fmla="*/ 192 w 225"/>
                <a:gd name="T57" fmla="*/ 276 h 349"/>
                <a:gd name="T58" fmla="*/ 207 w 225"/>
                <a:gd name="T59" fmla="*/ 288 h 349"/>
                <a:gd name="T60" fmla="*/ 176 w 225"/>
                <a:gd name="T61" fmla="*/ 320 h 349"/>
                <a:gd name="T62" fmla="*/ 144 w 225"/>
                <a:gd name="T63" fmla="*/ 338 h 349"/>
                <a:gd name="T64" fmla="*/ 92 w 225"/>
                <a:gd name="T65" fmla="*/ 349 h 349"/>
                <a:gd name="T66" fmla="*/ 71 w 225"/>
                <a:gd name="T67" fmla="*/ 347 h 349"/>
                <a:gd name="T68" fmla="*/ 44 w 225"/>
                <a:gd name="T69" fmla="*/ 337 h 349"/>
                <a:gd name="T70" fmla="*/ 24 w 225"/>
                <a:gd name="T71" fmla="*/ 318 h 349"/>
                <a:gd name="T72" fmla="*/ 10 w 225"/>
                <a:gd name="T73" fmla="*/ 292 h 349"/>
                <a:gd name="T74" fmla="*/ 2 w 225"/>
                <a:gd name="T75" fmla="*/ 256 h 349"/>
                <a:gd name="T76" fmla="*/ 0 w 225"/>
                <a:gd name="T77" fmla="*/ 228 h 349"/>
                <a:gd name="T78" fmla="*/ 84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49 w 225"/>
                <a:gd name="T85" fmla="*/ 139 h 349"/>
                <a:gd name="T86" fmla="*/ 160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9 w 225"/>
                <a:gd name="T95" fmla="*/ 39 h 349"/>
                <a:gd name="T96" fmla="*/ 135 w 225"/>
                <a:gd name="T97" fmla="*/ 35 h 349"/>
                <a:gd name="T98" fmla="*/ 117 w 225"/>
                <a:gd name="T99" fmla="*/ 38 h 349"/>
                <a:gd name="T100" fmla="*/ 100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9" y="122"/>
                  </a:lnTo>
                  <a:lnTo>
                    <a:pt x="27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8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7" y="5"/>
                  </a:lnTo>
                  <a:lnTo>
                    <a:pt x="142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2" y="2"/>
                  </a:lnTo>
                  <a:lnTo>
                    <a:pt x="179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2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1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3" y="93"/>
                  </a:lnTo>
                  <a:lnTo>
                    <a:pt x="222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6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5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5" y="277"/>
                  </a:lnTo>
                  <a:lnTo>
                    <a:pt x="78" y="283"/>
                  </a:lnTo>
                  <a:lnTo>
                    <a:pt x="83" y="288"/>
                  </a:lnTo>
                  <a:lnTo>
                    <a:pt x="89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3" y="296"/>
                  </a:lnTo>
                  <a:lnTo>
                    <a:pt x="154" y="294"/>
                  </a:lnTo>
                  <a:lnTo>
                    <a:pt x="165" y="290"/>
                  </a:lnTo>
                  <a:lnTo>
                    <a:pt x="165" y="290"/>
                  </a:lnTo>
                  <a:lnTo>
                    <a:pt x="176" y="285"/>
                  </a:lnTo>
                  <a:lnTo>
                    <a:pt x="184" y="280"/>
                  </a:lnTo>
                  <a:lnTo>
                    <a:pt x="192" y="276"/>
                  </a:lnTo>
                  <a:lnTo>
                    <a:pt x="198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6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4" y="338"/>
                  </a:lnTo>
                  <a:lnTo>
                    <a:pt x="127" y="344"/>
                  </a:lnTo>
                  <a:lnTo>
                    <a:pt x="110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1" y="347"/>
                  </a:lnTo>
                  <a:lnTo>
                    <a:pt x="61" y="345"/>
                  </a:lnTo>
                  <a:lnTo>
                    <a:pt x="53" y="342"/>
                  </a:lnTo>
                  <a:lnTo>
                    <a:pt x="44" y="337"/>
                  </a:lnTo>
                  <a:lnTo>
                    <a:pt x="37" y="332"/>
                  </a:lnTo>
                  <a:lnTo>
                    <a:pt x="30" y="326"/>
                  </a:lnTo>
                  <a:lnTo>
                    <a:pt x="24" y="318"/>
                  </a:lnTo>
                  <a:lnTo>
                    <a:pt x="19" y="311"/>
                  </a:lnTo>
                  <a:lnTo>
                    <a:pt x="14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3" y="269"/>
                  </a:lnTo>
                  <a:lnTo>
                    <a:pt x="2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4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2" y="158"/>
                  </a:lnTo>
                  <a:lnTo>
                    <a:pt x="120" y="156"/>
                  </a:lnTo>
                  <a:lnTo>
                    <a:pt x="128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49" y="139"/>
                  </a:lnTo>
                  <a:lnTo>
                    <a:pt x="155" y="133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4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5" y="44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6" y="36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ED13675-9FF2-403F-8F6E-F3052EDFE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763" y="4065588"/>
              <a:ext cx="90488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6 w 230"/>
                <a:gd name="T5" fmla="*/ 300 h 353"/>
                <a:gd name="T6" fmla="*/ 173 w 230"/>
                <a:gd name="T7" fmla="*/ 293 h 353"/>
                <a:gd name="T8" fmla="*/ 198 w 230"/>
                <a:gd name="T9" fmla="*/ 302 h 353"/>
                <a:gd name="T10" fmla="*/ 188 w 230"/>
                <a:gd name="T11" fmla="*/ 311 h 353"/>
                <a:gd name="T12" fmla="*/ 166 w 230"/>
                <a:gd name="T13" fmla="*/ 330 h 353"/>
                <a:gd name="T14" fmla="*/ 153 w 230"/>
                <a:gd name="T15" fmla="*/ 338 h 353"/>
                <a:gd name="T16" fmla="*/ 124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6 w 230"/>
                <a:gd name="T23" fmla="*/ 348 h 353"/>
                <a:gd name="T24" fmla="*/ 49 w 230"/>
                <a:gd name="T25" fmla="*/ 340 h 353"/>
                <a:gd name="T26" fmla="*/ 33 w 230"/>
                <a:gd name="T27" fmla="*/ 327 h 353"/>
                <a:gd name="T28" fmla="*/ 27 w 230"/>
                <a:gd name="T29" fmla="*/ 319 h 353"/>
                <a:gd name="T30" fmla="*/ 15 w 230"/>
                <a:gd name="T31" fmla="*/ 300 h 353"/>
                <a:gd name="T32" fmla="*/ 7 w 230"/>
                <a:gd name="T33" fmla="*/ 278 h 353"/>
                <a:gd name="T34" fmla="*/ 1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8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2 w 230"/>
                <a:gd name="T55" fmla="*/ 5 h 353"/>
                <a:gd name="T56" fmla="*/ 167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3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30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9 w 230"/>
                <a:gd name="T75" fmla="*/ 94 h 353"/>
                <a:gd name="T76" fmla="*/ 178 w 230"/>
                <a:gd name="T77" fmla="*/ 98 h 353"/>
                <a:gd name="T78" fmla="*/ 177 w 230"/>
                <a:gd name="T79" fmla="*/ 84 h 353"/>
                <a:gd name="T80" fmla="*/ 173 w 230"/>
                <a:gd name="T81" fmla="*/ 61 h 353"/>
                <a:gd name="T82" fmla="*/ 165 w 230"/>
                <a:gd name="T83" fmla="*/ 44 h 353"/>
                <a:gd name="T84" fmla="*/ 155 w 230"/>
                <a:gd name="T85" fmla="*/ 37 h 353"/>
                <a:gd name="T86" fmla="*/ 150 w 230"/>
                <a:gd name="T87" fmla="*/ 36 h 353"/>
                <a:gd name="T88" fmla="*/ 134 w 230"/>
                <a:gd name="T89" fmla="*/ 39 h 353"/>
                <a:gd name="T90" fmla="*/ 120 w 230"/>
                <a:gd name="T91" fmla="*/ 49 h 353"/>
                <a:gd name="T92" fmla="*/ 106 w 230"/>
                <a:gd name="T93" fmla="*/ 65 h 353"/>
                <a:gd name="T94" fmla="*/ 91 w 230"/>
                <a:gd name="T95" fmla="*/ 87 h 353"/>
                <a:gd name="T96" fmla="*/ 85 w 230"/>
                <a:gd name="T97" fmla="*/ 100 h 353"/>
                <a:gd name="T98" fmla="*/ 75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4 w 230"/>
                <a:gd name="T105" fmla="*/ 217 h 353"/>
                <a:gd name="T106" fmla="*/ 67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0 w 230"/>
                <a:gd name="T113" fmla="*/ 297 h 353"/>
                <a:gd name="T114" fmla="*/ 101 w 230"/>
                <a:gd name="T115" fmla="*/ 303 h 353"/>
                <a:gd name="T116" fmla="*/ 113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1" y="306"/>
                  </a:lnTo>
                  <a:lnTo>
                    <a:pt x="140" y="305"/>
                  </a:lnTo>
                  <a:lnTo>
                    <a:pt x="148" y="303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73" y="293"/>
                  </a:lnTo>
                  <a:lnTo>
                    <a:pt x="189" y="282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88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39" y="344"/>
                  </a:lnTo>
                  <a:lnTo>
                    <a:pt x="124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6" y="351"/>
                  </a:lnTo>
                  <a:lnTo>
                    <a:pt x="66" y="348"/>
                  </a:lnTo>
                  <a:lnTo>
                    <a:pt x="57" y="344"/>
                  </a:lnTo>
                  <a:lnTo>
                    <a:pt x="49" y="340"/>
                  </a:lnTo>
                  <a:lnTo>
                    <a:pt x="41" y="335"/>
                  </a:lnTo>
                  <a:lnTo>
                    <a:pt x="33" y="327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7" y="278"/>
                  </a:lnTo>
                  <a:lnTo>
                    <a:pt x="4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5" y="177"/>
                  </a:lnTo>
                  <a:lnTo>
                    <a:pt x="10" y="15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7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9" y="9"/>
                  </a:lnTo>
                  <a:lnTo>
                    <a:pt x="142" y="5"/>
                  </a:lnTo>
                  <a:lnTo>
                    <a:pt x="155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21" y="24"/>
                  </a:lnTo>
                  <a:lnTo>
                    <a:pt x="226" y="32"/>
                  </a:lnTo>
                  <a:lnTo>
                    <a:pt x="230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30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8" y="89"/>
                  </a:lnTo>
                  <a:lnTo>
                    <a:pt x="199" y="94"/>
                  </a:lnTo>
                  <a:lnTo>
                    <a:pt x="189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7" y="84"/>
                  </a:lnTo>
                  <a:lnTo>
                    <a:pt x="175" y="71"/>
                  </a:lnTo>
                  <a:lnTo>
                    <a:pt x="173" y="61"/>
                  </a:lnTo>
                  <a:lnTo>
                    <a:pt x="169" y="52"/>
                  </a:lnTo>
                  <a:lnTo>
                    <a:pt x="165" y="44"/>
                  </a:lnTo>
                  <a:lnTo>
                    <a:pt x="161" y="40"/>
                  </a:lnTo>
                  <a:lnTo>
                    <a:pt x="155" y="37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42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20" y="49"/>
                  </a:lnTo>
                  <a:lnTo>
                    <a:pt x="112" y="57"/>
                  </a:lnTo>
                  <a:lnTo>
                    <a:pt x="106" y="65"/>
                  </a:lnTo>
                  <a:lnTo>
                    <a:pt x="99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5" y="100"/>
                  </a:lnTo>
                  <a:lnTo>
                    <a:pt x="79" y="115"/>
                  </a:lnTo>
                  <a:lnTo>
                    <a:pt x="75" y="130"/>
                  </a:lnTo>
                  <a:lnTo>
                    <a:pt x="72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4" y="217"/>
                  </a:lnTo>
                  <a:lnTo>
                    <a:pt x="64" y="217"/>
                  </a:lnTo>
                  <a:lnTo>
                    <a:pt x="65" y="237"/>
                  </a:lnTo>
                  <a:lnTo>
                    <a:pt x="67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6" y="293"/>
                  </a:lnTo>
                  <a:lnTo>
                    <a:pt x="90" y="297"/>
                  </a:lnTo>
                  <a:lnTo>
                    <a:pt x="96" y="300"/>
                  </a:lnTo>
                  <a:lnTo>
                    <a:pt x="101" y="303"/>
                  </a:lnTo>
                  <a:lnTo>
                    <a:pt x="108" y="305"/>
                  </a:lnTo>
                  <a:lnTo>
                    <a:pt x="113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5D254C4D-0081-4FC1-8850-B6E8A108B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5 w 185"/>
                <a:gd name="T15" fmla="*/ 350 h 418"/>
                <a:gd name="T16" fmla="*/ 80 w 185"/>
                <a:gd name="T17" fmla="*/ 357 h 418"/>
                <a:gd name="T18" fmla="*/ 87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9 w 185"/>
                <a:gd name="T49" fmla="*/ 352 h 418"/>
                <a:gd name="T50" fmla="*/ 9 w 185"/>
                <a:gd name="T51" fmla="*/ 326 h 418"/>
                <a:gd name="T52" fmla="*/ 42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5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2" y="360"/>
                  </a:lnTo>
                  <a:lnTo>
                    <a:pt x="87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100" y="409"/>
                  </a:lnTo>
                  <a:lnTo>
                    <a:pt x="87" y="414"/>
                  </a:lnTo>
                  <a:lnTo>
                    <a:pt x="75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2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9" y="352"/>
                  </a:lnTo>
                  <a:lnTo>
                    <a:pt x="9" y="340"/>
                  </a:lnTo>
                  <a:lnTo>
                    <a:pt x="9" y="326"/>
                  </a:lnTo>
                  <a:lnTo>
                    <a:pt x="11" y="311"/>
                  </a:lnTo>
                  <a:lnTo>
                    <a:pt x="42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2259A476-4834-4B1D-91B2-7E583697A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450" y="4067175"/>
              <a:ext cx="103188" cy="133350"/>
            </a:xfrm>
            <a:custGeom>
              <a:avLst/>
              <a:gdLst>
                <a:gd name="T0" fmla="*/ 52 w 260"/>
                <a:gd name="T1" fmla="*/ 296 h 337"/>
                <a:gd name="T2" fmla="*/ 89 w 260"/>
                <a:gd name="T3" fmla="*/ 57 h 337"/>
                <a:gd name="T4" fmla="*/ 39 w 260"/>
                <a:gd name="T5" fmla="*/ 48 h 337"/>
                <a:gd name="T6" fmla="*/ 44 w 260"/>
                <a:gd name="T7" fmla="*/ 17 h 337"/>
                <a:gd name="T8" fmla="*/ 147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7 w 260"/>
                <a:gd name="T15" fmla="*/ 107 h 337"/>
                <a:gd name="T16" fmla="*/ 137 w 260"/>
                <a:gd name="T17" fmla="*/ 107 h 337"/>
                <a:gd name="T18" fmla="*/ 145 w 260"/>
                <a:gd name="T19" fmla="*/ 87 h 337"/>
                <a:gd name="T20" fmla="*/ 153 w 260"/>
                <a:gd name="T21" fmla="*/ 68 h 337"/>
                <a:gd name="T22" fmla="*/ 163 w 260"/>
                <a:gd name="T23" fmla="*/ 49 h 337"/>
                <a:gd name="T24" fmla="*/ 174 w 260"/>
                <a:gd name="T25" fmla="*/ 33 h 337"/>
                <a:gd name="T26" fmla="*/ 174 w 260"/>
                <a:gd name="T27" fmla="*/ 33 h 337"/>
                <a:gd name="T28" fmla="*/ 180 w 260"/>
                <a:gd name="T29" fmla="*/ 25 h 337"/>
                <a:gd name="T30" fmla="*/ 186 w 260"/>
                <a:gd name="T31" fmla="*/ 18 h 337"/>
                <a:gd name="T32" fmla="*/ 192 w 260"/>
                <a:gd name="T33" fmla="*/ 12 h 337"/>
                <a:gd name="T34" fmla="*/ 198 w 260"/>
                <a:gd name="T35" fmla="*/ 7 h 337"/>
                <a:gd name="T36" fmla="*/ 205 w 260"/>
                <a:gd name="T37" fmla="*/ 4 h 337"/>
                <a:gd name="T38" fmla="*/ 210 w 260"/>
                <a:gd name="T39" fmla="*/ 2 h 337"/>
                <a:gd name="T40" fmla="*/ 217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1 w 260"/>
                <a:gd name="T49" fmla="*/ 3 h 337"/>
                <a:gd name="T50" fmla="*/ 248 w 260"/>
                <a:gd name="T51" fmla="*/ 7 h 337"/>
                <a:gd name="T52" fmla="*/ 253 w 260"/>
                <a:gd name="T53" fmla="*/ 14 h 337"/>
                <a:gd name="T54" fmla="*/ 253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4 w 260"/>
                <a:gd name="T67" fmla="*/ 58 h 337"/>
                <a:gd name="T68" fmla="*/ 250 w 260"/>
                <a:gd name="T69" fmla="*/ 67 h 337"/>
                <a:gd name="T70" fmla="*/ 243 w 260"/>
                <a:gd name="T71" fmla="*/ 76 h 337"/>
                <a:gd name="T72" fmla="*/ 235 w 260"/>
                <a:gd name="T73" fmla="*/ 83 h 337"/>
                <a:gd name="T74" fmla="*/ 235 w 260"/>
                <a:gd name="T75" fmla="*/ 83 h 337"/>
                <a:gd name="T76" fmla="*/ 229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7 w 260"/>
                <a:gd name="T83" fmla="*/ 70 h 337"/>
                <a:gd name="T84" fmla="*/ 207 w 260"/>
                <a:gd name="T85" fmla="*/ 70 h 337"/>
                <a:gd name="T86" fmla="*/ 199 w 260"/>
                <a:gd name="T87" fmla="*/ 70 h 337"/>
                <a:gd name="T88" fmla="*/ 192 w 260"/>
                <a:gd name="T89" fmla="*/ 73 h 337"/>
                <a:gd name="T90" fmla="*/ 183 w 260"/>
                <a:gd name="T91" fmla="*/ 78 h 337"/>
                <a:gd name="T92" fmla="*/ 175 w 260"/>
                <a:gd name="T93" fmla="*/ 84 h 337"/>
                <a:gd name="T94" fmla="*/ 175 w 260"/>
                <a:gd name="T95" fmla="*/ 84 h 337"/>
                <a:gd name="T96" fmla="*/ 168 w 260"/>
                <a:gd name="T97" fmla="*/ 91 h 337"/>
                <a:gd name="T98" fmla="*/ 161 w 260"/>
                <a:gd name="T99" fmla="*/ 99 h 337"/>
                <a:gd name="T100" fmla="*/ 156 w 260"/>
                <a:gd name="T101" fmla="*/ 105 h 337"/>
                <a:gd name="T102" fmla="*/ 150 w 260"/>
                <a:gd name="T103" fmla="*/ 113 h 337"/>
                <a:gd name="T104" fmla="*/ 150 w 260"/>
                <a:gd name="T105" fmla="*/ 113 h 337"/>
                <a:gd name="T106" fmla="*/ 141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2 w 260"/>
                <a:gd name="T113" fmla="*/ 310 h 337"/>
                <a:gd name="T114" fmla="*/ 175 w 260"/>
                <a:gd name="T115" fmla="*/ 337 h 337"/>
                <a:gd name="T116" fmla="*/ 0 w 260"/>
                <a:gd name="T117" fmla="*/ 337 h 337"/>
                <a:gd name="T118" fmla="*/ 7 w 260"/>
                <a:gd name="T119" fmla="*/ 310 h 337"/>
                <a:gd name="T120" fmla="*/ 52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2" y="296"/>
                  </a:moveTo>
                  <a:lnTo>
                    <a:pt x="89" y="57"/>
                  </a:lnTo>
                  <a:lnTo>
                    <a:pt x="39" y="48"/>
                  </a:lnTo>
                  <a:lnTo>
                    <a:pt x="44" y="17"/>
                  </a:lnTo>
                  <a:lnTo>
                    <a:pt x="147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45" y="87"/>
                  </a:lnTo>
                  <a:lnTo>
                    <a:pt x="153" y="68"/>
                  </a:lnTo>
                  <a:lnTo>
                    <a:pt x="163" y="49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80" y="25"/>
                  </a:lnTo>
                  <a:lnTo>
                    <a:pt x="186" y="18"/>
                  </a:lnTo>
                  <a:lnTo>
                    <a:pt x="192" y="12"/>
                  </a:lnTo>
                  <a:lnTo>
                    <a:pt x="198" y="7"/>
                  </a:lnTo>
                  <a:lnTo>
                    <a:pt x="205" y="4"/>
                  </a:lnTo>
                  <a:lnTo>
                    <a:pt x="210" y="2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1" y="3"/>
                  </a:lnTo>
                  <a:lnTo>
                    <a:pt x="248" y="7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8"/>
                  </a:lnTo>
                  <a:lnTo>
                    <a:pt x="250" y="67"/>
                  </a:lnTo>
                  <a:lnTo>
                    <a:pt x="243" y="76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29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199" y="70"/>
                  </a:lnTo>
                  <a:lnTo>
                    <a:pt x="192" y="73"/>
                  </a:lnTo>
                  <a:lnTo>
                    <a:pt x="183" y="78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68" y="91"/>
                  </a:lnTo>
                  <a:lnTo>
                    <a:pt x="161" y="99"/>
                  </a:lnTo>
                  <a:lnTo>
                    <a:pt x="156" y="105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41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2" y="310"/>
                  </a:lnTo>
                  <a:lnTo>
                    <a:pt x="175" y="337"/>
                  </a:lnTo>
                  <a:lnTo>
                    <a:pt x="0" y="337"/>
                  </a:lnTo>
                  <a:lnTo>
                    <a:pt x="7" y="310"/>
                  </a:lnTo>
                  <a:lnTo>
                    <a:pt x="52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E445A7BA-129C-4341-BC25-6997B3013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5938" y="4067175"/>
              <a:ext cx="106363" cy="138113"/>
            </a:xfrm>
            <a:custGeom>
              <a:avLst/>
              <a:gdLst>
                <a:gd name="T0" fmla="*/ 91 w 267"/>
                <a:gd name="T1" fmla="*/ 348 h 348"/>
                <a:gd name="T2" fmla="*/ 59 w 267"/>
                <a:gd name="T3" fmla="*/ 339 h 348"/>
                <a:gd name="T4" fmla="*/ 34 w 267"/>
                <a:gd name="T5" fmla="*/ 319 h 348"/>
                <a:gd name="T6" fmla="*/ 21 w 267"/>
                <a:gd name="T7" fmla="*/ 301 h 348"/>
                <a:gd name="T8" fmla="*/ 7 w 267"/>
                <a:gd name="T9" fmla="*/ 268 h 348"/>
                <a:gd name="T10" fmla="*/ 0 w 267"/>
                <a:gd name="T11" fmla="*/ 229 h 348"/>
                <a:gd name="T12" fmla="*/ 0 w 267"/>
                <a:gd name="T13" fmla="*/ 202 h 348"/>
                <a:gd name="T14" fmla="*/ 6 w 267"/>
                <a:gd name="T15" fmla="*/ 162 h 348"/>
                <a:gd name="T16" fmla="*/ 17 w 267"/>
                <a:gd name="T17" fmla="*/ 125 h 348"/>
                <a:gd name="T18" fmla="*/ 28 w 267"/>
                <a:gd name="T19" fmla="*/ 100 h 348"/>
                <a:gd name="T20" fmla="*/ 47 w 267"/>
                <a:gd name="T21" fmla="*/ 68 h 348"/>
                <a:gd name="T22" fmla="*/ 74 w 267"/>
                <a:gd name="T23" fmla="*/ 39 h 348"/>
                <a:gd name="T24" fmla="*/ 93 w 267"/>
                <a:gd name="T25" fmla="*/ 24 h 348"/>
                <a:gd name="T26" fmla="*/ 125 w 267"/>
                <a:gd name="T27" fmla="*/ 8 h 348"/>
                <a:gd name="T28" fmla="*/ 160 w 267"/>
                <a:gd name="T29" fmla="*/ 1 h 348"/>
                <a:gd name="T30" fmla="*/ 182 w 267"/>
                <a:gd name="T31" fmla="*/ 1 h 348"/>
                <a:gd name="T32" fmla="*/ 209 w 267"/>
                <a:gd name="T33" fmla="*/ 7 h 348"/>
                <a:gd name="T34" fmla="*/ 223 w 267"/>
                <a:gd name="T35" fmla="*/ 16 h 348"/>
                <a:gd name="T36" fmla="*/ 235 w 267"/>
                <a:gd name="T37" fmla="*/ 28 h 348"/>
                <a:gd name="T38" fmla="*/ 253 w 267"/>
                <a:gd name="T39" fmla="*/ 59 h 348"/>
                <a:gd name="T40" fmla="*/ 264 w 267"/>
                <a:gd name="T41" fmla="*/ 95 h 348"/>
                <a:gd name="T42" fmla="*/ 267 w 267"/>
                <a:gd name="T43" fmla="*/ 135 h 348"/>
                <a:gd name="T44" fmla="*/ 261 w 267"/>
                <a:gd name="T45" fmla="*/ 186 h 348"/>
                <a:gd name="T46" fmla="*/ 246 w 267"/>
                <a:gd name="T47" fmla="*/ 236 h 348"/>
                <a:gd name="T48" fmla="*/ 228 w 267"/>
                <a:gd name="T49" fmla="*/ 270 h 348"/>
                <a:gd name="T50" fmla="*/ 205 w 267"/>
                <a:gd name="T51" fmla="*/ 300 h 348"/>
                <a:gd name="T52" fmla="*/ 188 w 267"/>
                <a:gd name="T53" fmla="*/ 317 h 348"/>
                <a:gd name="T54" fmla="*/ 158 w 267"/>
                <a:gd name="T55" fmla="*/ 336 h 348"/>
                <a:gd name="T56" fmla="*/ 126 w 267"/>
                <a:gd name="T57" fmla="*/ 346 h 348"/>
                <a:gd name="T58" fmla="*/ 103 w 267"/>
                <a:gd name="T59" fmla="*/ 348 h 348"/>
                <a:gd name="T60" fmla="*/ 200 w 267"/>
                <a:gd name="T61" fmla="*/ 114 h 348"/>
                <a:gd name="T62" fmla="*/ 196 w 267"/>
                <a:gd name="T63" fmla="*/ 81 h 348"/>
                <a:gd name="T64" fmla="*/ 188 w 267"/>
                <a:gd name="T65" fmla="*/ 58 h 348"/>
                <a:gd name="T66" fmla="*/ 177 w 267"/>
                <a:gd name="T67" fmla="*/ 39 h 348"/>
                <a:gd name="T68" fmla="*/ 167 w 267"/>
                <a:gd name="T69" fmla="*/ 32 h 348"/>
                <a:gd name="T70" fmla="*/ 156 w 267"/>
                <a:gd name="T71" fmla="*/ 29 h 348"/>
                <a:gd name="T72" fmla="*/ 135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1 w 267"/>
                <a:gd name="T79" fmla="*/ 106 h 348"/>
                <a:gd name="T80" fmla="*/ 73 w 267"/>
                <a:gd name="T81" fmla="*/ 148 h 348"/>
                <a:gd name="T82" fmla="*/ 67 w 267"/>
                <a:gd name="T83" fmla="*/ 217 h 348"/>
                <a:gd name="T84" fmla="*/ 70 w 267"/>
                <a:gd name="T85" fmla="*/ 255 h 348"/>
                <a:gd name="T86" fmla="*/ 75 w 267"/>
                <a:gd name="T87" fmla="*/ 278 h 348"/>
                <a:gd name="T88" fmla="*/ 89 w 267"/>
                <a:gd name="T89" fmla="*/ 305 h 348"/>
                <a:gd name="T90" fmla="*/ 101 w 267"/>
                <a:gd name="T91" fmla="*/ 316 h 348"/>
                <a:gd name="T92" fmla="*/ 115 w 267"/>
                <a:gd name="T93" fmla="*/ 321 h 348"/>
                <a:gd name="T94" fmla="*/ 134 w 267"/>
                <a:gd name="T95" fmla="*/ 316 h 348"/>
                <a:gd name="T96" fmla="*/ 152 w 267"/>
                <a:gd name="T97" fmla="*/ 304 h 348"/>
                <a:gd name="T98" fmla="*/ 161 w 267"/>
                <a:gd name="T99" fmla="*/ 292 h 348"/>
                <a:gd name="T100" fmla="*/ 186 w 267"/>
                <a:gd name="T101" fmla="*/ 241 h 348"/>
                <a:gd name="T102" fmla="*/ 196 w 267"/>
                <a:gd name="T103" fmla="*/ 199 h 348"/>
                <a:gd name="T104" fmla="*/ 201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3" y="348"/>
                  </a:moveTo>
                  <a:lnTo>
                    <a:pt x="103" y="348"/>
                  </a:lnTo>
                  <a:lnTo>
                    <a:pt x="91" y="348"/>
                  </a:lnTo>
                  <a:lnTo>
                    <a:pt x="80" y="346"/>
                  </a:lnTo>
                  <a:lnTo>
                    <a:pt x="69" y="343"/>
                  </a:lnTo>
                  <a:lnTo>
                    <a:pt x="59" y="339"/>
                  </a:lnTo>
                  <a:lnTo>
                    <a:pt x="51" y="334"/>
                  </a:lnTo>
                  <a:lnTo>
                    <a:pt x="42" y="327"/>
                  </a:lnTo>
                  <a:lnTo>
                    <a:pt x="34" y="319"/>
                  </a:lnTo>
                  <a:lnTo>
                    <a:pt x="26" y="311"/>
                  </a:lnTo>
                  <a:lnTo>
                    <a:pt x="26" y="311"/>
                  </a:lnTo>
                  <a:lnTo>
                    <a:pt x="21" y="301"/>
                  </a:lnTo>
                  <a:lnTo>
                    <a:pt x="15" y="291"/>
                  </a:lnTo>
                  <a:lnTo>
                    <a:pt x="10" y="280"/>
                  </a:lnTo>
                  <a:lnTo>
                    <a:pt x="7" y="268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02"/>
                  </a:lnTo>
                  <a:lnTo>
                    <a:pt x="1" y="189"/>
                  </a:lnTo>
                  <a:lnTo>
                    <a:pt x="2" y="175"/>
                  </a:lnTo>
                  <a:lnTo>
                    <a:pt x="6" y="162"/>
                  </a:lnTo>
                  <a:lnTo>
                    <a:pt x="8" y="149"/>
                  </a:lnTo>
                  <a:lnTo>
                    <a:pt x="12" y="137"/>
                  </a:lnTo>
                  <a:lnTo>
                    <a:pt x="17" y="125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8" y="100"/>
                  </a:lnTo>
                  <a:lnTo>
                    <a:pt x="33" y="89"/>
                  </a:lnTo>
                  <a:lnTo>
                    <a:pt x="41" y="78"/>
                  </a:lnTo>
                  <a:lnTo>
                    <a:pt x="47" y="68"/>
                  </a:lnTo>
                  <a:lnTo>
                    <a:pt x="56" y="58"/>
                  </a:lnTo>
                  <a:lnTo>
                    <a:pt x="65" y="48"/>
                  </a:lnTo>
                  <a:lnTo>
                    <a:pt x="74" y="39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93" y="24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8"/>
                  </a:lnTo>
                  <a:lnTo>
                    <a:pt x="137" y="5"/>
                  </a:lnTo>
                  <a:lnTo>
                    <a:pt x="148" y="2"/>
                  </a:lnTo>
                  <a:lnTo>
                    <a:pt x="16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2" y="1"/>
                  </a:lnTo>
                  <a:lnTo>
                    <a:pt x="191" y="2"/>
                  </a:lnTo>
                  <a:lnTo>
                    <a:pt x="200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6" y="12"/>
                  </a:lnTo>
                  <a:lnTo>
                    <a:pt x="223" y="16"/>
                  </a:lnTo>
                  <a:lnTo>
                    <a:pt x="230" y="22"/>
                  </a:lnTo>
                  <a:lnTo>
                    <a:pt x="235" y="28"/>
                  </a:lnTo>
                  <a:lnTo>
                    <a:pt x="235" y="28"/>
                  </a:lnTo>
                  <a:lnTo>
                    <a:pt x="241" y="35"/>
                  </a:lnTo>
                  <a:lnTo>
                    <a:pt x="245" y="43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9" y="77"/>
                  </a:lnTo>
                  <a:lnTo>
                    <a:pt x="264" y="95"/>
                  </a:lnTo>
                  <a:lnTo>
                    <a:pt x="264" y="95"/>
                  </a:lnTo>
                  <a:lnTo>
                    <a:pt x="266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5" y="161"/>
                  </a:lnTo>
                  <a:lnTo>
                    <a:pt x="261" y="186"/>
                  </a:lnTo>
                  <a:lnTo>
                    <a:pt x="255" y="212"/>
                  </a:lnTo>
                  <a:lnTo>
                    <a:pt x="246" y="236"/>
                  </a:lnTo>
                  <a:lnTo>
                    <a:pt x="246" y="236"/>
                  </a:lnTo>
                  <a:lnTo>
                    <a:pt x="241" y="248"/>
                  </a:lnTo>
                  <a:lnTo>
                    <a:pt x="235" y="260"/>
                  </a:lnTo>
                  <a:lnTo>
                    <a:pt x="228" y="270"/>
                  </a:lnTo>
                  <a:lnTo>
                    <a:pt x="222" y="281"/>
                  </a:lnTo>
                  <a:lnTo>
                    <a:pt x="214" y="291"/>
                  </a:lnTo>
                  <a:lnTo>
                    <a:pt x="205" y="300"/>
                  </a:lnTo>
                  <a:lnTo>
                    <a:pt x="198" y="30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78" y="324"/>
                  </a:lnTo>
                  <a:lnTo>
                    <a:pt x="168" y="330"/>
                  </a:lnTo>
                  <a:lnTo>
                    <a:pt x="158" y="336"/>
                  </a:lnTo>
                  <a:lnTo>
                    <a:pt x="148" y="340"/>
                  </a:lnTo>
                  <a:lnTo>
                    <a:pt x="137" y="344"/>
                  </a:lnTo>
                  <a:lnTo>
                    <a:pt x="126" y="346"/>
                  </a:lnTo>
                  <a:lnTo>
                    <a:pt x="115" y="348"/>
                  </a:lnTo>
                  <a:lnTo>
                    <a:pt x="103" y="348"/>
                  </a:lnTo>
                  <a:lnTo>
                    <a:pt x="103" y="348"/>
                  </a:lnTo>
                  <a:close/>
                  <a:moveTo>
                    <a:pt x="201" y="129"/>
                  </a:moveTo>
                  <a:lnTo>
                    <a:pt x="201" y="129"/>
                  </a:lnTo>
                  <a:lnTo>
                    <a:pt x="200" y="114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6" y="81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88" y="58"/>
                  </a:lnTo>
                  <a:lnTo>
                    <a:pt x="185" y="51"/>
                  </a:lnTo>
                  <a:lnTo>
                    <a:pt x="181" y="45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2" y="35"/>
                  </a:lnTo>
                  <a:lnTo>
                    <a:pt x="167" y="32"/>
                  </a:lnTo>
                  <a:lnTo>
                    <a:pt x="161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49" y="29"/>
                  </a:lnTo>
                  <a:lnTo>
                    <a:pt x="142" y="32"/>
                  </a:lnTo>
                  <a:lnTo>
                    <a:pt x="135" y="34"/>
                  </a:lnTo>
                  <a:lnTo>
                    <a:pt x="129" y="36"/>
                  </a:lnTo>
                  <a:lnTo>
                    <a:pt x="123" y="40"/>
                  </a:lnTo>
                  <a:lnTo>
                    <a:pt x="118" y="45"/>
                  </a:lnTo>
                  <a:lnTo>
                    <a:pt x="111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8" y="89"/>
                  </a:lnTo>
                  <a:lnTo>
                    <a:pt x="81" y="106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3" y="148"/>
                  </a:lnTo>
                  <a:lnTo>
                    <a:pt x="69" y="170"/>
                  </a:lnTo>
                  <a:lnTo>
                    <a:pt x="67" y="193"/>
                  </a:lnTo>
                  <a:lnTo>
                    <a:pt x="67" y="217"/>
                  </a:lnTo>
                  <a:lnTo>
                    <a:pt x="67" y="217"/>
                  </a:lnTo>
                  <a:lnTo>
                    <a:pt x="68" y="243"/>
                  </a:lnTo>
                  <a:lnTo>
                    <a:pt x="70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5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5" y="312"/>
                  </a:lnTo>
                  <a:lnTo>
                    <a:pt x="101" y="316"/>
                  </a:lnTo>
                  <a:lnTo>
                    <a:pt x="108" y="319"/>
                  </a:lnTo>
                  <a:lnTo>
                    <a:pt x="115" y="321"/>
                  </a:lnTo>
                  <a:lnTo>
                    <a:pt x="115" y="321"/>
                  </a:lnTo>
                  <a:lnTo>
                    <a:pt x="122" y="319"/>
                  </a:lnTo>
                  <a:lnTo>
                    <a:pt x="129" y="318"/>
                  </a:lnTo>
                  <a:lnTo>
                    <a:pt x="134" y="316"/>
                  </a:lnTo>
                  <a:lnTo>
                    <a:pt x="141" y="313"/>
                  </a:lnTo>
                  <a:lnTo>
                    <a:pt x="146" y="310"/>
                  </a:lnTo>
                  <a:lnTo>
                    <a:pt x="152" y="304"/>
                  </a:lnTo>
                  <a:lnTo>
                    <a:pt x="157" y="299"/>
                  </a:lnTo>
                  <a:lnTo>
                    <a:pt x="161" y="292"/>
                  </a:lnTo>
                  <a:lnTo>
                    <a:pt x="161" y="292"/>
                  </a:lnTo>
                  <a:lnTo>
                    <a:pt x="171" y="277"/>
                  </a:lnTo>
                  <a:lnTo>
                    <a:pt x="179" y="260"/>
                  </a:lnTo>
                  <a:lnTo>
                    <a:pt x="186" y="241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196" y="199"/>
                  </a:lnTo>
                  <a:lnTo>
                    <a:pt x="199" y="177"/>
                  </a:lnTo>
                  <a:lnTo>
                    <a:pt x="200" y="154"/>
                  </a:lnTo>
                  <a:lnTo>
                    <a:pt x="201" y="129"/>
                  </a:lnTo>
                  <a:lnTo>
                    <a:pt x="20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2F3FDE8E-B063-4B38-9F80-ACDB2AD07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9125" y="4067175"/>
              <a:ext cx="127000" cy="133350"/>
            </a:xfrm>
            <a:custGeom>
              <a:avLst/>
              <a:gdLst>
                <a:gd name="T0" fmla="*/ 274 w 321"/>
                <a:gd name="T1" fmla="*/ 299 h 338"/>
                <a:gd name="T2" fmla="*/ 312 w 321"/>
                <a:gd name="T3" fmla="*/ 337 h 338"/>
                <a:gd name="T4" fmla="*/ 209 w 321"/>
                <a:gd name="T5" fmla="*/ 332 h 338"/>
                <a:gd name="T6" fmla="*/ 239 w 321"/>
                <a:gd name="T7" fmla="*/ 139 h 338"/>
                <a:gd name="T8" fmla="*/ 244 w 321"/>
                <a:gd name="T9" fmla="*/ 111 h 338"/>
                <a:gd name="T10" fmla="*/ 244 w 321"/>
                <a:gd name="T11" fmla="*/ 89 h 338"/>
                <a:gd name="T12" fmla="*/ 243 w 321"/>
                <a:gd name="T13" fmla="*/ 80 h 338"/>
                <a:gd name="T14" fmla="*/ 238 w 321"/>
                <a:gd name="T15" fmla="*/ 68 h 338"/>
                <a:gd name="T16" fmla="*/ 235 w 321"/>
                <a:gd name="T17" fmla="*/ 63 h 338"/>
                <a:gd name="T18" fmla="*/ 226 w 321"/>
                <a:gd name="T19" fmla="*/ 59 h 338"/>
                <a:gd name="T20" fmla="*/ 213 w 321"/>
                <a:gd name="T21" fmla="*/ 57 h 338"/>
                <a:gd name="T22" fmla="*/ 204 w 321"/>
                <a:gd name="T23" fmla="*/ 58 h 338"/>
                <a:gd name="T24" fmla="*/ 186 w 321"/>
                <a:gd name="T25" fmla="*/ 61 h 338"/>
                <a:gd name="T26" fmla="*/ 169 w 321"/>
                <a:gd name="T27" fmla="*/ 69 h 338"/>
                <a:gd name="T28" fmla="*/ 153 w 321"/>
                <a:gd name="T29" fmla="*/ 80 h 338"/>
                <a:gd name="T30" fmla="*/ 112 w 321"/>
                <a:gd name="T31" fmla="*/ 299 h 338"/>
                <a:gd name="T32" fmla="*/ 150 w 321"/>
                <a:gd name="T33" fmla="*/ 338 h 338"/>
                <a:gd name="T34" fmla="*/ 9 w 321"/>
                <a:gd name="T35" fmla="*/ 311 h 338"/>
                <a:gd name="T36" fmla="*/ 89 w 321"/>
                <a:gd name="T37" fmla="*/ 58 h 338"/>
                <a:gd name="T38" fmla="*/ 45 w 321"/>
                <a:gd name="T39" fmla="*/ 18 h 338"/>
                <a:gd name="T40" fmla="*/ 157 w 321"/>
                <a:gd name="T41" fmla="*/ 17 h 338"/>
                <a:gd name="T42" fmla="*/ 148 w 321"/>
                <a:gd name="T43" fmla="*/ 64 h 338"/>
                <a:gd name="T44" fmla="*/ 158 w 321"/>
                <a:gd name="T45" fmla="*/ 54 h 338"/>
                <a:gd name="T46" fmla="*/ 182 w 321"/>
                <a:gd name="T47" fmla="*/ 30 h 338"/>
                <a:gd name="T48" fmla="*/ 197 w 321"/>
                <a:gd name="T49" fmla="*/ 21 h 338"/>
                <a:gd name="T50" fmla="*/ 226 w 321"/>
                <a:gd name="T51" fmla="*/ 5 h 338"/>
                <a:gd name="T52" fmla="*/ 255 w 321"/>
                <a:gd name="T53" fmla="*/ 0 h 338"/>
                <a:gd name="T54" fmla="*/ 262 w 321"/>
                <a:gd name="T55" fmla="*/ 1 h 338"/>
                <a:gd name="T56" fmla="*/ 277 w 321"/>
                <a:gd name="T57" fmla="*/ 3 h 338"/>
                <a:gd name="T58" fmla="*/ 288 w 321"/>
                <a:gd name="T59" fmla="*/ 10 h 338"/>
                <a:gd name="T60" fmla="*/ 296 w 321"/>
                <a:gd name="T61" fmla="*/ 18 h 338"/>
                <a:gd name="T62" fmla="*/ 300 w 321"/>
                <a:gd name="T63" fmla="*/ 24 h 338"/>
                <a:gd name="T64" fmla="*/ 304 w 321"/>
                <a:gd name="T65" fmla="*/ 37 h 338"/>
                <a:gd name="T66" fmla="*/ 306 w 321"/>
                <a:gd name="T67" fmla="*/ 56 h 338"/>
                <a:gd name="T68" fmla="*/ 303 w 321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338">
                  <a:moveTo>
                    <a:pt x="303" y="106"/>
                  </a:moveTo>
                  <a:lnTo>
                    <a:pt x="274" y="299"/>
                  </a:lnTo>
                  <a:lnTo>
                    <a:pt x="321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9" y="332"/>
                  </a:lnTo>
                  <a:lnTo>
                    <a:pt x="239" y="139"/>
                  </a:lnTo>
                  <a:lnTo>
                    <a:pt x="239" y="139"/>
                  </a:lnTo>
                  <a:lnTo>
                    <a:pt x="243" y="124"/>
                  </a:lnTo>
                  <a:lnTo>
                    <a:pt x="244" y="111"/>
                  </a:lnTo>
                  <a:lnTo>
                    <a:pt x="244" y="99"/>
                  </a:lnTo>
                  <a:lnTo>
                    <a:pt x="244" y="89"/>
                  </a:lnTo>
                  <a:lnTo>
                    <a:pt x="244" y="89"/>
                  </a:lnTo>
                  <a:lnTo>
                    <a:pt x="243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1" y="60"/>
                  </a:lnTo>
                  <a:lnTo>
                    <a:pt x="226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8" y="64"/>
                  </a:lnTo>
                  <a:lnTo>
                    <a:pt x="169" y="69"/>
                  </a:lnTo>
                  <a:lnTo>
                    <a:pt x="160" y="73"/>
                  </a:lnTo>
                  <a:lnTo>
                    <a:pt x="153" y="80"/>
                  </a:lnTo>
                  <a:lnTo>
                    <a:pt x="145" y="86"/>
                  </a:lnTo>
                  <a:lnTo>
                    <a:pt x="112" y="299"/>
                  </a:lnTo>
                  <a:lnTo>
                    <a:pt x="157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9" y="311"/>
                  </a:lnTo>
                  <a:lnTo>
                    <a:pt x="54" y="297"/>
                  </a:lnTo>
                  <a:lnTo>
                    <a:pt x="89" y="58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148" y="8"/>
                  </a:lnTo>
                  <a:lnTo>
                    <a:pt x="157" y="17"/>
                  </a:lnTo>
                  <a:lnTo>
                    <a:pt x="144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8" y="54"/>
                  </a:lnTo>
                  <a:lnTo>
                    <a:pt x="169" y="41"/>
                  </a:lnTo>
                  <a:lnTo>
                    <a:pt x="182" y="30"/>
                  </a:lnTo>
                  <a:lnTo>
                    <a:pt x="197" y="21"/>
                  </a:lnTo>
                  <a:lnTo>
                    <a:pt x="197" y="21"/>
                  </a:lnTo>
                  <a:lnTo>
                    <a:pt x="212" y="12"/>
                  </a:lnTo>
                  <a:lnTo>
                    <a:pt x="226" y="5"/>
                  </a:lnTo>
                  <a:lnTo>
                    <a:pt x="240" y="2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2" y="1"/>
                  </a:lnTo>
                  <a:lnTo>
                    <a:pt x="270" y="2"/>
                  </a:lnTo>
                  <a:lnTo>
                    <a:pt x="277" y="3"/>
                  </a:lnTo>
                  <a:lnTo>
                    <a:pt x="282" y="6"/>
                  </a:lnTo>
                  <a:lnTo>
                    <a:pt x="288" y="10"/>
                  </a:lnTo>
                  <a:lnTo>
                    <a:pt x="292" y="13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2" y="29"/>
                  </a:lnTo>
                  <a:lnTo>
                    <a:pt x="304" y="37"/>
                  </a:lnTo>
                  <a:lnTo>
                    <a:pt x="306" y="46"/>
                  </a:lnTo>
                  <a:lnTo>
                    <a:pt x="306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68CD4867-CD72-4350-BDFB-1B1E0E17C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0888" y="4006850"/>
              <a:ext cx="71438" cy="195263"/>
            </a:xfrm>
            <a:custGeom>
              <a:avLst/>
              <a:gdLst>
                <a:gd name="T0" fmla="*/ 52 w 182"/>
                <a:gd name="T1" fmla="*/ 450 h 490"/>
                <a:gd name="T2" fmla="*/ 88 w 182"/>
                <a:gd name="T3" fmla="*/ 207 h 490"/>
                <a:gd name="T4" fmla="*/ 40 w 182"/>
                <a:gd name="T5" fmla="*/ 199 h 490"/>
                <a:gd name="T6" fmla="*/ 45 w 182"/>
                <a:gd name="T7" fmla="*/ 169 h 490"/>
                <a:gd name="T8" fmla="*/ 147 w 182"/>
                <a:gd name="T9" fmla="*/ 161 h 490"/>
                <a:gd name="T10" fmla="*/ 153 w 182"/>
                <a:gd name="T11" fmla="*/ 169 h 490"/>
                <a:gd name="T12" fmla="*/ 110 w 182"/>
                <a:gd name="T13" fmla="*/ 451 h 490"/>
                <a:gd name="T14" fmla="*/ 158 w 182"/>
                <a:gd name="T15" fmla="*/ 463 h 490"/>
                <a:gd name="T16" fmla="*/ 151 w 182"/>
                <a:gd name="T17" fmla="*/ 490 h 490"/>
                <a:gd name="T18" fmla="*/ 0 w 182"/>
                <a:gd name="T19" fmla="*/ 490 h 490"/>
                <a:gd name="T20" fmla="*/ 6 w 182"/>
                <a:gd name="T21" fmla="*/ 462 h 490"/>
                <a:gd name="T22" fmla="*/ 52 w 182"/>
                <a:gd name="T23" fmla="*/ 450 h 490"/>
                <a:gd name="T24" fmla="*/ 148 w 182"/>
                <a:gd name="T25" fmla="*/ 0 h 490"/>
                <a:gd name="T26" fmla="*/ 148 w 182"/>
                <a:gd name="T27" fmla="*/ 0 h 490"/>
                <a:gd name="T28" fmla="*/ 154 w 182"/>
                <a:gd name="T29" fmla="*/ 1 h 490"/>
                <a:gd name="T30" fmla="*/ 161 w 182"/>
                <a:gd name="T31" fmla="*/ 3 h 490"/>
                <a:gd name="T32" fmla="*/ 166 w 182"/>
                <a:gd name="T33" fmla="*/ 7 h 490"/>
                <a:gd name="T34" fmla="*/ 172 w 182"/>
                <a:gd name="T35" fmla="*/ 11 h 490"/>
                <a:gd name="T36" fmla="*/ 172 w 182"/>
                <a:gd name="T37" fmla="*/ 11 h 490"/>
                <a:gd name="T38" fmla="*/ 176 w 182"/>
                <a:gd name="T39" fmla="*/ 18 h 490"/>
                <a:gd name="T40" fmla="*/ 180 w 182"/>
                <a:gd name="T41" fmla="*/ 23 h 490"/>
                <a:gd name="T42" fmla="*/ 181 w 182"/>
                <a:gd name="T43" fmla="*/ 30 h 490"/>
                <a:gd name="T44" fmla="*/ 182 w 182"/>
                <a:gd name="T45" fmla="*/ 37 h 490"/>
                <a:gd name="T46" fmla="*/ 182 w 182"/>
                <a:gd name="T47" fmla="*/ 37 h 490"/>
                <a:gd name="T48" fmla="*/ 181 w 182"/>
                <a:gd name="T49" fmla="*/ 47 h 490"/>
                <a:gd name="T50" fmla="*/ 179 w 182"/>
                <a:gd name="T51" fmla="*/ 56 h 490"/>
                <a:gd name="T52" fmla="*/ 174 w 182"/>
                <a:gd name="T53" fmla="*/ 65 h 490"/>
                <a:gd name="T54" fmla="*/ 169 w 182"/>
                <a:gd name="T55" fmla="*/ 72 h 490"/>
                <a:gd name="T56" fmla="*/ 169 w 182"/>
                <a:gd name="T57" fmla="*/ 72 h 490"/>
                <a:gd name="T58" fmla="*/ 162 w 182"/>
                <a:gd name="T59" fmla="*/ 78 h 490"/>
                <a:gd name="T60" fmla="*/ 153 w 182"/>
                <a:gd name="T61" fmla="*/ 81 h 490"/>
                <a:gd name="T62" fmla="*/ 146 w 182"/>
                <a:gd name="T63" fmla="*/ 85 h 490"/>
                <a:gd name="T64" fmla="*/ 136 w 182"/>
                <a:gd name="T65" fmla="*/ 86 h 490"/>
                <a:gd name="T66" fmla="*/ 136 w 182"/>
                <a:gd name="T67" fmla="*/ 86 h 490"/>
                <a:gd name="T68" fmla="*/ 129 w 182"/>
                <a:gd name="T69" fmla="*/ 85 h 490"/>
                <a:gd name="T70" fmla="*/ 123 w 182"/>
                <a:gd name="T71" fmla="*/ 83 h 490"/>
                <a:gd name="T72" fmla="*/ 116 w 182"/>
                <a:gd name="T73" fmla="*/ 78 h 490"/>
                <a:gd name="T74" fmla="*/ 110 w 182"/>
                <a:gd name="T75" fmla="*/ 74 h 490"/>
                <a:gd name="T76" fmla="*/ 110 w 182"/>
                <a:gd name="T77" fmla="*/ 74 h 490"/>
                <a:gd name="T78" fmla="*/ 106 w 182"/>
                <a:gd name="T79" fmla="*/ 67 h 490"/>
                <a:gd name="T80" fmla="*/ 102 w 182"/>
                <a:gd name="T81" fmla="*/ 62 h 490"/>
                <a:gd name="T82" fmla="*/ 99 w 182"/>
                <a:gd name="T83" fmla="*/ 55 h 490"/>
                <a:gd name="T84" fmla="*/ 99 w 182"/>
                <a:gd name="T85" fmla="*/ 48 h 490"/>
                <a:gd name="T86" fmla="*/ 99 w 182"/>
                <a:gd name="T87" fmla="*/ 48 h 490"/>
                <a:gd name="T88" fmla="*/ 101 w 182"/>
                <a:gd name="T89" fmla="*/ 39 h 490"/>
                <a:gd name="T90" fmla="*/ 103 w 182"/>
                <a:gd name="T91" fmla="*/ 30 h 490"/>
                <a:gd name="T92" fmla="*/ 107 w 182"/>
                <a:gd name="T93" fmla="*/ 21 h 490"/>
                <a:gd name="T94" fmla="*/ 114 w 182"/>
                <a:gd name="T95" fmla="*/ 14 h 490"/>
                <a:gd name="T96" fmla="*/ 114 w 182"/>
                <a:gd name="T97" fmla="*/ 14 h 490"/>
                <a:gd name="T98" fmla="*/ 121 w 182"/>
                <a:gd name="T99" fmla="*/ 8 h 490"/>
                <a:gd name="T100" fmla="*/ 129 w 182"/>
                <a:gd name="T101" fmla="*/ 3 h 490"/>
                <a:gd name="T102" fmla="*/ 138 w 182"/>
                <a:gd name="T103" fmla="*/ 1 h 490"/>
                <a:gd name="T104" fmla="*/ 148 w 182"/>
                <a:gd name="T105" fmla="*/ 0 h 490"/>
                <a:gd name="T106" fmla="*/ 148 w 182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" h="490">
                  <a:moveTo>
                    <a:pt x="52" y="450"/>
                  </a:moveTo>
                  <a:lnTo>
                    <a:pt x="88" y="207"/>
                  </a:lnTo>
                  <a:lnTo>
                    <a:pt x="40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3" y="169"/>
                  </a:lnTo>
                  <a:lnTo>
                    <a:pt x="110" y="451"/>
                  </a:lnTo>
                  <a:lnTo>
                    <a:pt x="158" y="463"/>
                  </a:lnTo>
                  <a:lnTo>
                    <a:pt x="151" y="490"/>
                  </a:lnTo>
                  <a:lnTo>
                    <a:pt x="0" y="490"/>
                  </a:lnTo>
                  <a:lnTo>
                    <a:pt x="6" y="462"/>
                  </a:lnTo>
                  <a:lnTo>
                    <a:pt x="52" y="45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4" y="1"/>
                  </a:lnTo>
                  <a:lnTo>
                    <a:pt x="161" y="3"/>
                  </a:lnTo>
                  <a:lnTo>
                    <a:pt x="166" y="7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6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4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2" y="78"/>
                  </a:lnTo>
                  <a:lnTo>
                    <a:pt x="153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29" y="85"/>
                  </a:lnTo>
                  <a:lnTo>
                    <a:pt x="123" y="83"/>
                  </a:lnTo>
                  <a:lnTo>
                    <a:pt x="116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67"/>
                  </a:lnTo>
                  <a:lnTo>
                    <a:pt x="102" y="62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3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1" y="8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23F2FE0-B09C-40F1-945E-116172CB5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4065588"/>
              <a:ext cx="92075" cy="139700"/>
            </a:xfrm>
            <a:custGeom>
              <a:avLst/>
              <a:gdLst>
                <a:gd name="T0" fmla="*/ 120 w 229"/>
                <a:gd name="T1" fmla="*/ 307 h 353"/>
                <a:gd name="T2" fmla="*/ 139 w 229"/>
                <a:gd name="T3" fmla="*/ 305 h 353"/>
                <a:gd name="T4" fmla="*/ 155 w 229"/>
                <a:gd name="T5" fmla="*/ 300 h 353"/>
                <a:gd name="T6" fmla="*/ 171 w 229"/>
                <a:gd name="T7" fmla="*/ 293 h 353"/>
                <a:gd name="T8" fmla="*/ 197 w 229"/>
                <a:gd name="T9" fmla="*/ 302 h 353"/>
                <a:gd name="T10" fmla="*/ 187 w 229"/>
                <a:gd name="T11" fmla="*/ 311 h 353"/>
                <a:gd name="T12" fmla="*/ 165 w 229"/>
                <a:gd name="T13" fmla="*/ 330 h 353"/>
                <a:gd name="T14" fmla="*/ 151 w 229"/>
                <a:gd name="T15" fmla="*/ 338 h 353"/>
                <a:gd name="T16" fmla="*/ 124 w 229"/>
                <a:gd name="T17" fmla="*/ 349 h 353"/>
                <a:gd name="T18" fmla="*/ 97 w 229"/>
                <a:gd name="T19" fmla="*/ 353 h 353"/>
                <a:gd name="T20" fmla="*/ 86 w 229"/>
                <a:gd name="T21" fmla="*/ 352 h 353"/>
                <a:gd name="T22" fmla="*/ 65 w 229"/>
                <a:gd name="T23" fmla="*/ 348 h 353"/>
                <a:gd name="T24" fmla="*/ 48 w 229"/>
                <a:gd name="T25" fmla="*/ 340 h 353"/>
                <a:gd name="T26" fmla="*/ 32 w 229"/>
                <a:gd name="T27" fmla="*/ 327 h 353"/>
                <a:gd name="T28" fmla="*/ 25 w 229"/>
                <a:gd name="T29" fmla="*/ 319 h 353"/>
                <a:gd name="T30" fmla="*/ 14 w 229"/>
                <a:gd name="T31" fmla="*/ 300 h 353"/>
                <a:gd name="T32" fmla="*/ 6 w 229"/>
                <a:gd name="T33" fmla="*/ 278 h 353"/>
                <a:gd name="T34" fmla="*/ 1 w 229"/>
                <a:gd name="T35" fmla="*/ 254 h 353"/>
                <a:gd name="T36" fmla="*/ 0 w 229"/>
                <a:gd name="T37" fmla="*/ 226 h 353"/>
                <a:gd name="T38" fmla="*/ 1 w 229"/>
                <a:gd name="T39" fmla="*/ 200 h 353"/>
                <a:gd name="T40" fmla="*/ 8 w 229"/>
                <a:gd name="T41" fmla="*/ 154 h 353"/>
                <a:gd name="T42" fmla="*/ 16 w 229"/>
                <a:gd name="T43" fmla="*/ 132 h 353"/>
                <a:gd name="T44" fmla="*/ 36 w 229"/>
                <a:gd name="T45" fmla="*/ 92 h 353"/>
                <a:gd name="T46" fmla="*/ 59 w 229"/>
                <a:gd name="T47" fmla="*/ 60 h 353"/>
                <a:gd name="T48" fmla="*/ 72 w 229"/>
                <a:gd name="T49" fmla="*/ 47 h 353"/>
                <a:gd name="T50" fmla="*/ 99 w 229"/>
                <a:gd name="T51" fmla="*/ 25 h 353"/>
                <a:gd name="T52" fmla="*/ 114 w 229"/>
                <a:gd name="T53" fmla="*/ 17 h 353"/>
                <a:gd name="T54" fmla="*/ 141 w 229"/>
                <a:gd name="T55" fmla="*/ 5 h 353"/>
                <a:gd name="T56" fmla="*/ 166 w 229"/>
                <a:gd name="T57" fmla="*/ 0 h 353"/>
                <a:gd name="T58" fmla="*/ 181 w 229"/>
                <a:gd name="T59" fmla="*/ 2 h 353"/>
                <a:gd name="T60" fmla="*/ 204 w 229"/>
                <a:gd name="T61" fmla="*/ 9 h 353"/>
                <a:gd name="T62" fmla="*/ 212 w 229"/>
                <a:gd name="T63" fmla="*/ 16 h 353"/>
                <a:gd name="T64" fmla="*/ 225 w 229"/>
                <a:gd name="T65" fmla="*/ 32 h 353"/>
                <a:gd name="T66" fmla="*/ 229 w 229"/>
                <a:gd name="T67" fmla="*/ 55 h 353"/>
                <a:gd name="T68" fmla="*/ 228 w 229"/>
                <a:gd name="T69" fmla="*/ 64 h 353"/>
                <a:gd name="T70" fmla="*/ 221 w 229"/>
                <a:gd name="T71" fmla="*/ 78 h 353"/>
                <a:gd name="T72" fmla="*/ 215 w 229"/>
                <a:gd name="T73" fmla="*/ 85 h 353"/>
                <a:gd name="T74" fmla="*/ 198 w 229"/>
                <a:gd name="T75" fmla="*/ 94 h 353"/>
                <a:gd name="T76" fmla="*/ 177 w 229"/>
                <a:gd name="T77" fmla="*/ 98 h 353"/>
                <a:gd name="T78" fmla="*/ 176 w 229"/>
                <a:gd name="T79" fmla="*/ 84 h 353"/>
                <a:gd name="T80" fmla="*/ 171 w 229"/>
                <a:gd name="T81" fmla="*/ 61 h 353"/>
                <a:gd name="T82" fmla="*/ 164 w 229"/>
                <a:gd name="T83" fmla="*/ 44 h 353"/>
                <a:gd name="T84" fmla="*/ 154 w 229"/>
                <a:gd name="T85" fmla="*/ 37 h 353"/>
                <a:gd name="T86" fmla="*/ 148 w 229"/>
                <a:gd name="T87" fmla="*/ 36 h 353"/>
                <a:gd name="T88" fmla="*/ 133 w 229"/>
                <a:gd name="T89" fmla="*/ 39 h 353"/>
                <a:gd name="T90" fmla="*/ 119 w 229"/>
                <a:gd name="T91" fmla="*/ 49 h 353"/>
                <a:gd name="T92" fmla="*/ 105 w 229"/>
                <a:gd name="T93" fmla="*/ 65 h 353"/>
                <a:gd name="T94" fmla="*/ 91 w 229"/>
                <a:gd name="T95" fmla="*/ 87 h 353"/>
                <a:gd name="T96" fmla="*/ 84 w 229"/>
                <a:gd name="T97" fmla="*/ 100 h 353"/>
                <a:gd name="T98" fmla="*/ 74 w 229"/>
                <a:gd name="T99" fmla="*/ 130 h 353"/>
                <a:gd name="T100" fmla="*/ 68 w 229"/>
                <a:gd name="T101" fmla="*/ 162 h 353"/>
                <a:gd name="T102" fmla="*/ 63 w 229"/>
                <a:gd name="T103" fmla="*/ 197 h 353"/>
                <a:gd name="T104" fmla="*/ 63 w 229"/>
                <a:gd name="T105" fmla="*/ 217 h 353"/>
                <a:gd name="T106" fmla="*/ 66 w 229"/>
                <a:gd name="T107" fmla="*/ 254 h 353"/>
                <a:gd name="T108" fmla="*/ 77 w 229"/>
                <a:gd name="T109" fmla="*/ 283 h 353"/>
                <a:gd name="T110" fmla="*/ 81 w 229"/>
                <a:gd name="T111" fmla="*/ 288 h 353"/>
                <a:gd name="T112" fmla="*/ 90 w 229"/>
                <a:gd name="T113" fmla="*/ 297 h 353"/>
                <a:gd name="T114" fmla="*/ 100 w 229"/>
                <a:gd name="T115" fmla="*/ 303 h 353"/>
                <a:gd name="T116" fmla="*/ 113 w 229"/>
                <a:gd name="T117" fmla="*/ 306 h 353"/>
                <a:gd name="T118" fmla="*/ 120 w 229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" h="353">
                  <a:moveTo>
                    <a:pt x="120" y="307"/>
                  </a:moveTo>
                  <a:lnTo>
                    <a:pt x="120" y="307"/>
                  </a:lnTo>
                  <a:lnTo>
                    <a:pt x="130" y="306"/>
                  </a:lnTo>
                  <a:lnTo>
                    <a:pt x="139" y="305"/>
                  </a:lnTo>
                  <a:lnTo>
                    <a:pt x="148" y="303"/>
                  </a:lnTo>
                  <a:lnTo>
                    <a:pt x="155" y="300"/>
                  </a:lnTo>
                  <a:lnTo>
                    <a:pt x="155" y="300"/>
                  </a:lnTo>
                  <a:lnTo>
                    <a:pt x="171" y="293"/>
                  </a:lnTo>
                  <a:lnTo>
                    <a:pt x="188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7" y="311"/>
                  </a:lnTo>
                  <a:lnTo>
                    <a:pt x="176" y="321"/>
                  </a:lnTo>
                  <a:lnTo>
                    <a:pt x="165" y="330"/>
                  </a:lnTo>
                  <a:lnTo>
                    <a:pt x="151" y="338"/>
                  </a:lnTo>
                  <a:lnTo>
                    <a:pt x="151" y="338"/>
                  </a:lnTo>
                  <a:lnTo>
                    <a:pt x="138" y="344"/>
                  </a:lnTo>
                  <a:lnTo>
                    <a:pt x="124" y="349"/>
                  </a:lnTo>
                  <a:lnTo>
                    <a:pt x="110" y="352"/>
                  </a:lnTo>
                  <a:lnTo>
                    <a:pt x="97" y="353"/>
                  </a:lnTo>
                  <a:lnTo>
                    <a:pt x="97" y="353"/>
                  </a:lnTo>
                  <a:lnTo>
                    <a:pt x="86" y="352"/>
                  </a:lnTo>
                  <a:lnTo>
                    <a:pt x="75" y="351"/>
                  </a:lnTo>
                  <a:lnTo>
                    <a:pt x="65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39" y="335"/>
                  </a:lnTo>
                  <a:lnTo>
                    <a:pt x="32" y="327"/>
                  </a:lnTo>
                  <a:lnTo>
                    <a:pt x="25" y="319"/>
                  </a:lnTo>
                  <a:lnTo>
                    <a:pt x="25" y="319"/>
                  </a:lnTo>
                  <a:lnTo>
                    <a:pt x="19" y="310"/>
                  </a:lnTo>
                  <a:lnTo>
                    <a:pt x="14" y="300"/>
                  </a:lnTo>
                  <a:lnTo>
                    <a:pt x="9" y="291"/>
                  </a:lnTo>
                  <a:lnTo>
                    <a:pt x="6" y="278"/>
                  </a:lnTo>
                  <a:lnTo>
                    <a:pt x="3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8" y="15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72" y="47"/>
                  </a:lnTo>
                  <a:lnTo>
                    <a:pt x="85" y="36"/>
                  </a:lnTo>
                  <a:lnTo>
                    <a:pt x="99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4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20" y="24"/>
                  </a:lnTo>
                  <a:lnTo>
                    <a:pt x="225" y="32"/>
                  </a:lnTo>
                  <a:lnTo>
                    <a:pt x="228" y="43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8" y="64"/>
                  </a:lnTo>
                  <a:lnTo>
                    <a:pt x="226" y="72"/>
                  </a:lnTo>
                  <a:lnTo>
                    <a:pt x="221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8" y="96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76" y="84"/>
                  </a:lnTo>
                  <a:lnTo>
                    <a:pt x="174" y="71"/>
                  </a:lnTo>
                  <a:lnTo>
                    <a:pt x="171" y="61"/>
                  </a:lnTo>
                  <a:lnTo>
                    <a:pt x="167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4" y="37"/>
                  </a:lnTo>
                  <a:lnTo>
                    <a:pt x="148" y="36"/>
                  </a:lnTo>
                  <a:lnTo>
                    <a:pt x="148" y="36"/>
                  </a:lnTo>
                  <a:lnTo>
                    <a:pt x="141" y="37"/>
                  </a:lnTo>
                  <a:lnTo>
                    <a:pt x="133" y="39"/>
                  </a:lnTo>
                  <a:lnTo>
                    <a:pt x="126" y="43"/>
                  </a:lnTo>
                  <a:lnTo>
                    <a:pt x="119" y="49"/>
                  </a:lnTo>
                  <a:lnTo>
                    <a:pt x="111" y="57"/>
                  </a:lnTo>
                  <a:lnTo>
                    <a:pt x="105" y="65"/>
                  </a:lnTo>
                  <a:lnTo>
                    <a:pt x="97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4" y="100"/>
                  </a:lnTo>
                  <a:lnTo>
                    <a:pt x="79" y="115"/>
                  </a:lnTo>
                  <a:lnTo>
                    <a:pt x="74" y="130"/>
                  </a:lnTo>
                  <a:lnTo>
                    <a:pt x="70" y="146"/>
                  </a:lnTo>
                  <a:lnTo>
                    <a:pt x="68" y="162"/>
                  </a:lnTo>
                  <a:lnTo>
                    <a:pt x="65" y="180"/>
                  </a:lnTo>
                  <a:lnTo>
                    <a:pt x="63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4" y="237"/>
                  </a:lnTo>
                  <a:lnTo>
                    <a:pt x="66" y="254"/>
                  </a:lnTo>
                  <a:lnTo>
                    <a:pt x="71" y="270"/>
                  </a:lnTo>
                  <a:lnTo>
                    <a:pt x="77" y="283"/>
                  </a:lnTo>
                  <a:lnTo>
                    <a:pt x="77" y="283"/>
                  </a:lnTo>
                  <a:lnTo>
                    <a:pt x="81" y="288"/>
                  </a:lnTo>
                  <a:lnTo>
                    <a:pt x="85" y="293"/>
                  </a:lnTo>
                  <a:lnTo>
                    <a:pt x="90" y="297"/>
                  </a:lnTo>
                  <a:lnTo>
                    <a:pt x="95" y="300"/>
                  </a:lnTo>
                  <a:lnTo>
                    <a:pt x="100" y="303"/>
                  </a:lnTo>
                  <a:lnTo>
                    <a:pt x="106" y="305"/>
                  </a:lnTo>
                  <a:lnTo>
                    <a:pt x="113" y="306"/>
                  </a:lnTo>
                  <a:lnTo>
                    <a:pt x="120" y="307"/>
                  </a:lnTo>
                  <a:lnTo>
                    <a:pt x="120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6B24D5A3-9BA4-4A8A-B44B-DFA8185F7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1225" y="4065588"/>
              <a:ext cx="87313" cy="141288"/>
            </a:xfrm>
            <a:custGeom>
              <a:avLst/>
              <a:gdLst>
                <a:gd name="T0" fmla="*/ 221 w 222"/>
                <a:gd name="T1" fmla="*/ 65 h 355"/>
                <a:gd name="T2" fmla="*/ 209 w 222"/>
                <a:gd name="T3" fmla="*/ 93 h 355"/>
                <a:gd name="T4" fmla="*/ 195 w 222"/>
                <a:gd name="T5" fmla="*/ 105 h 355"/>
                <a:gd name="T6" fmla="*/ 173 w 222"/>
                <a:gd name="T7" fmla="*/ 101 h 355"/>
                <a:gd name="T8" fmla="*/ 169 w 222"/>
                <a:gd name="T9" fmla="*/ 70 h 355"/>
                <a:gd name="T10" fmla="*/ 157 w 222"/>
                <a:gd name="T11" fmla="*/ 40 h 355"/>
                <a:gd name="T12" fmla="*/ 137 w 222"/>
                <a:gd name="T13" fmla="*/ 30 h 355"/>
                <a:gd name="T14" fmla="*/ 118 w 222"/>
                <a:gd name="T15" fmla="*/ 32 h 355"/>
                <a:gd name="T16" fmla="*/ 104 w 222"/>
                <a:gd name="T17" fmla="*/ 42 h 355"/>
                <a:gd name="T18" fmla="*/ 92 w 222"/>
                <a:gd name="T19" fmla="*/ 67 h 355"/>
                <a:gd name="T20" fmla="*/ 92 w 222"/>
                <a:gd name="T21" fmla="*/ 88 h 355"/>
                <a:gd name="T22" fmla="*/ 103 w 222"/>
                <a:gd name="T23" fmla="*/ 116 h 355"/>
                <a:gd name="T24" fmla="*/ 115 w 222"/>
                <a:gd name="T25" fmla="*/ 133 h 355"/>
                <a:gd name="T26" fmla="*/ 130 w 222"/>
                <a:gd name="T27" fmla="*/ 149 h 355"/>
                <a:gd name="T28" fmla="*/ 172 w 222"/>
                <a:gd name="T29" fmla="*/ 185 h 355"/>
                <a:gd name="T30" fmla="*/ 192 w 222"/>
                <a:gd name="T31" fmla="*/ 211 h 355"/>
                <a:gd name="T32" fmla="*/ 200 w 222"/>
                <a:gd name="T33" fmla="*/ 230 h 355"/>
                <a:gd name="T34" fmla="*/ 204 w 222"/>
                <a:gd name="T35" fmla="*/ 250 h 355"/>
                <a:gd name="T36" fmla="*/ 197 w 222"/>
                <a:gd name="T37" fmla="*/ 283 h 355"/>
                <a:gd name="T38" fmla="*/ 185 w 222"/>
                <a:gd name="T39" fmla="*/ 304 h 355"/>
                <a:gd name="T40" fmla="*/ 162 w 222"/>
                <a:gd name="T41" fmla="*/ 328 h 355"/>
                <a:gd name="T42" fmla="*/ 142 w 222"/>
                <a:gd name="T43" fmla="*/ 339 h 355"/>
                <a:gd name="T44" fmla="*/ 122 w 222"/>
                <a:gd name="T45" fmla="*/ 348 h 355"/>
                <a:gd name="T46" fmla="*/ 93 w 222"/>
                <a:gd name="T47" fmla="*/ 355 h 355"/>
                <a:gd name="T48" fmla="*/ 65 w 222"/>
                <a:gd name="T49" fmla="*/ 354 h 355"/>
                <a:gd name="T50" fmla="*/ 35 w 222"/>
                <a:gd name="T51" fmla="*/ 345 h 355"/>
                <a:gd name="T52" fmla="*/ 23 w 222"/>
                <a:gd name="T53" fmla="*/ 338 h 355"/>
                <a:gd name="T54" fmla="*/ 5 w 222"/>
                <a:gd name="T55" fmla="*/ 319 h 355"/>
                <a:gd name="T56" fmla="*/ 1 w 222"/>
                <a:gd name="T57" fmla="*/ 303 h 355"/>
                <a:gd name="T58" fmla="*/ 1 w 222"/>
                <a:gd name="T59" fmla="*/ 287 h 355"/>
                <a:gd name="T60" fmla="*/ 12 w 222"/>
                <a:gd name="T61" fmla="*/ 264 h 355"/>
                <a:gd name="T62" fmla="*/ 26 w 222"/>
                <a:gd name="T63" fmla="*/ 253 h 355"/>
                <a:gd name="T64" fmla="*/ 46 w 222"/>
                <a:gd name="T65" fmla="*/ 249 h 355"/>
                <a:gd name="T66" fmla="*/ 61 w 222"/>
                <a:gd name="T67" fmla="*/ 294 h 355"/>
                <a:gd name="T68" fmla="*/ 82 w 222"/>
                <a:gd name="T69" fmla="*/ 318 h 355"/>
                <a:gd name="T70" fmla="*/ 98 w 222"/>
                <a:gd name="T71" fmla="*/ 322 h 355"/>
                <a:gd name="T72" fmla="*/ 125 w 222"/>
                <a:gd name="T73" fmla="*/ 315 h 355"/>
                <a:gd name="T74" fmla="*/ 140 w 222"/>
                <a:gd name="T75" fmla="*/ 301 h 355"/>
                <a:gd name="T76" fmla="*/ 150 w 222"/>
                <a:gd name="T77" fmla="*/ 274 h 355"/>
                <a:gd name="T78" fmla="*/ 147 w 222"/>
                <a:gd name="T79" fmla="*/ 260 h 355"/>
                <a:gd name="T80" fmla="*/ 138 w 222"/>
                <a:gd name="T81" fmla="*/ 247 h 355"/>
                <a:gd name="T82" fmla="*/ 109 w 222"/>
                <a:gd name="T83" fmla="*/ 219 h 355"/>
                <a:gd name="T84" fmla="*/ 69 w 222"/>
                <a:gd name="T85" fmla="*/ 184 h 355"/>
                <a:gd name="T86" fmla="*/ 48 w 222"/>
                <a:gd name="T87" fmla="*/ 156 h 355"/>
                <a:gd name="T88" fmla="*/ 39 w 222"/>
                <a:gd name="T89" fmla="*/ 133 h 355"/>
                <a:gd name="T90" fmla="*/ 37 w 222"/>
                <a:gd name="T91" fmla="*/ 110 h 355"/>
                <a:gd name="T92" fmla="*/ 41 w 222"/>
                <a:gd name="T93" fmla="*/ 79 h 355"/>
                <a:gd name="T94" fmla="*/ 57 w 222"/>
                <a:gd name="T95" fmla="*/ 52 h 355"/>
                <a:gd name="T96" fmla="*/ 72 w 222"/>
                <a:gd name="T97" fmla="*/ 34 h 355"/>
                <a:gd name="T98" fmla="*/ 99 w 222"/>
                <a:gd name="T99" fmla="*/ 14 h 355"/>
                <a:gd name="T100" fmla="*/ 131 w 222"/>
                <a:gd name="T101" fmla="*/ 3 h 355"/>
                <a:gd name="T102" fmla="*/ 155 w 222"/>
                <a:gd name="T103" fmla="*/ 0 h 355"/>
                <a:gd name="T104" fmla="*/ 194 w 222"/>
                <a:gd name="T105" fmla="*/ 8 h 355"/>
                <a:gd name="T106" fmla="*/ 208 w 222"/>
                <a:gd name="T107" fmla="*/ 18 h 355"/>
                <a:gd name="T108" fmla="*/ 218 w 222"/>
                <a:gd name="T109" fmla="*/ 30 h 355"/>
                <a:gd name="T110" fmla="*/ 222 w 222"/>
                <a:gd name="T111" fmla="*/ 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" h="355">
                  <a:moveTo>
                    <a:pt x="222" y="53"/>
                  </a:moveTo>
                  <a:lnTo>
                    <a:pt x="222" y="53"/>
                  </a:lnTo>
                  <a:lnTo>
                    <a:pt x="221" y="65"/>
                  </a:lnTo>
                  <a:lnTo>
                    <a:pt x="219" y="76"/>
                  </a:lnTo>
                  <a:lnTo>
                    <a:pt x="215" y="85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3" y="99"/>
                  </a:lnTo>
                  <a:lnTo>
                    <a:pt x="195" y="105"/>
                  </a:lnTo>
                  <a:lnTo>
                    <a:pt x="185" y="108"/>
                  </a:lnTo>
                  <a:lnTo>
                    <a:pt x="174" y="110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2" y="84"/>
                  </a:lnTo>
                  <a:lnTo>
                    <a:pt x="169" y="70"/>
                  </a:lnTo>
                  <a:lnTo>
                    <a:pt x="165" y="58"/>
                  </a:lnTo>
                  <a:lnTo>
                    <a:pt x="161" y="48"/>
                  </a:lnTo>
                  <a:lnTo>
                    <a:pt x="157" y="40"/>
                  </a:lnTo>
                  <a:lnTo>
                    <a:pt x="150" y="34"/>
                  </a:lnTo>
                  <a:lnTo>
                    <a:pt x="143" y="31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8" y="32"/>
                  </a:lnTo>
                  <a:lnTo>
                    <a:pt x="110" y="37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98" y="49"/>
                  </a:lnTo>
                  <a:lnTo>
                    <a:pt x="94" y="58"/>
                  </a:lnTo>
                  <a:lnTo>
                    <a:pt x="92" y="67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2" y="88"/>
                  </a:lnTo>
                  <a:lnTo>
                    <a:pt x="94" y="97"/>
                  </a:lnTo>
                  <a:lnTo>
                    <a:pt x="97" y="107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8" y="125"/>
                  </a:lnTo>
                  <a:lnTo>
                    <a:pt x="115" y="133"/>
                  </a:lnTo>
                  <a:lnTo>
                    <a:pt x="122" y="141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72" y="185"/>
                  </a:lnTo>
                  <a:lnTo>
                    <a:pt x="180" y="193"/>
                  </a:lnTo>
                  <a:lnTo>
                    <a:pt x="186" y="201"/>
                  </a:lnTo>
                  <a:lnTo>
                    <a:pt x="192" y="211"/>
                  </a:lnTo>
                  <a:lnTo>
                    <a:pt x="192" y="211"/>
                  </a:lnTo>
                  <a:lnTo>
                    <a:pt x="197" y="220"/>
                  </a:lnTo>
                  <a:lnTo>
                    <a:pt x="200" y="230"/>
                  </a:lnTo>
                  <a:lnTo>
                    <a:pt x="203" y="240"/>
                  </a:lnTo>
                  <a:lnTo>
                    <a:pt x="204" y="250"/>
                  </a:lnTo>
                  <a:lnTo>
                    <a:pt x="204" y="250"/>
                  </a:lnTo>
                  <a:lnTo>
                    <a:pt x="203" y="262"/>
                  </a:lnTo>
                  <a:lnTo>
                    <a:pt x="200" y="273"/>
                  </a:lnTo>
                  <a:lnTo>
                    <a:pt x="197" y="283"/>
                  </a:lnTo>
                  <a:lnTo>
                    <a:pt x="192" y="294"/>
                  </a:lnTo>
                  <a:lnTo>
                    <a:pt x="192" y="294"/>
                  </a:lnTo>
                  <a:lnTo>
                    <a:pt x="185" y="304"/>
                  </a:lnTo>
                  <a:lnTo>
                    <a:pt x="178" y="312"/>
                  </a:lnTo>
                  <a:lnTo>
                    <a:pt x="171" y="320"/>
                  </a:lnTo>
                  <a:lnTo>
                    <a:pt x="162" y="328"/>
                  </a:lnTo>
                  <a:lnTo>
                    <a:pt x="162" y="328"/>
                  </a:lnTo>
                  <a:lnTo>
                    <a:pt x="152" y="333"/>
                  </a:lnTo>
                  <a:lnTo>
                    <a:pt x="142" y="339"/>
                  </a:lnTo>
                  <a:lnTo>
                    <a:pt x="132" y="344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13" y="352"/>
                  </a:lnTo>
                  <a:lnTo>
                    <a:pt x="103" y="354"/>
                  </a:lnTo>
                  <a:lnTo>
                    <a:pt x="93" y="355"/>
                  </a:lnTo>
                  <a:lnTo>
                    <a:pt x="83" y="355"/>
                  </a:lnTo>
                  <a:lnTo>
                    <a:pt x="83" y="355"/>
                  </a:lnTo>
                  <a:lnTo>
                    <a:pt x="65" y="354"/>
                  </a:lnTo>
                  <a:lnTo>
                    <a:pt x="49" y="351"/>
                  </a:lnTo>
                  <a:lnTo>
                    <a:pt x="41" y="349"/>
                  </a:lnTo>
                  <a:lnTo>
                    <a:pt x="35" y="345"/>
                  </a:lnTo>
                  <a:lnTo>
                    <a:pt x="28" y="342"/>
                  </a:lnTo>
                  <a:lnTo>
                    <a:pt x="23" y="338"/>
                  </a:lnTo>
                  <a:lnTo>
                    <a:pt x="23" y="338"/>
                  </a:lnTo>
                  <a:lnTo>
                    <a:pt x="13" y="329"/>
                  </a:lnTo>
                  <a:lnTo>
                    <a:pt x="8" y="323"/>
                  </a:lnTo>
                  <a:lnTo>
                    <a:pt x="5" y="319"/>
                  </a:lnTo>
                  <a:lnTo>
                    <a:pt x="3" y="314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7"/>
                  </a:lnTo>
                  <a:lnTo>
                    <a:pt x="3" y="279"/>
                  </a:lnTo>
                  <a:lnTo>
                    <a:pt x="6" y="27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18" y="259"/>
                  </a:lnTo>
                  <a:lnTo>
                    <a:pt x="26" y="253"/>
                  </a:lnTo>
                  <a:lnTo>
                    <a:pt x="35" y="251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50" y="266"/>
                  </a:lnTo>
                  <a:lnTo>
                    <a:pt x="56" y="281"/>
                  </a:lnTo>
                  <a:lnTo>
                    <a:pt x="61" y="294"/>
                  </a:lnTo>
                  <a:lnTo>
                    <a:pt x="68" y="304"/>
                  </a:lnTo>
                  <a:lnTo>
                    <a:pt x="74" y="311"/>
                  </a:lnTo>
                  <a:lnTo>
                    <a:pt x="82" y="318"/>
                  </a:lnTo>
                  <a:lnTo>
                    <a:pt x="90" y="321"/>
                  </a:lnTo>
                  <a:lnTo>
                    <a:pt x="98" y="322"/>
                  </a:lnTo>
                  <a:lnTo>
                    <a:pt x="98" y="322"/>
                  </a:lnTo>
                  <a:lnTo>
                    <a:pt x="107" y="321"/>
                  </a:lnTo>
                  <a:lnTo>
                    <a:pt x="116" y="319"/>
                  </a:lnTo>
                  <a:lnTo>
                    <a:pt x="125" y="315"/>
                  </a:lnTo>
                  <a:lnTo>
                    <a:pt x="133" y="309"/>
                  </a:lnTo>
                  <a:lnTo>
                    <a:pt x="133" y="309"/>
                  </a:lnTo>
                  <a:lnTo>
                    <a:pt x="140" y="301"/>
                  </a:lnTo>
                  <a:lnTo>
                    <a:pt x="146" y="294"/>
                  </a:lnTo>
                  <a:lnTo>
                    <a:pt x="149" y="28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9" y="266"/>
                  </a:lnTo>
                  <a:lnTo>
                    <a:pt x="147" y="260"/>
                  </a:lnTo>
                  <a:lnTo>
                    <a:pt x="143" y="253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5" y="232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69" y="184"/>
                  </a:lnTo>
                  <a:lnTo>
                    <a:pt x="61" y="175"/>
                  </a:lnTo>
                  <a:lnTo>
                    <a:pt x="54" y="166"/>
                  </a:lnTo>
                  <a:lnTo>
                    <a:pt x="48" y="156"/>
                  </a:lnTo>
                  <a:lnTo>
                    <a:pt x="48" y="156"/>
                  </a:lnTo>
                  <a:lnTo>
                    <a:pt x="43" y="145"/>
                  </a:lnTo>
                  <a:lnTo>
                    <a:pt x="39" y="133"/>
                  </a:lnTo>
                  <a:lnTo>
                    <a:pt x="37" y="122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7" y="99"/>
                  </a:lnTo>
                  <a:lnTo>
                    <a:pt x="39" y="89"/>
                  </a:lnTo>
                  <a:lnTo>
                    <a:pt x="41" y="79"/>
                  </a:lnTo>
                  <a:lnTo>
                    <a:pt x="46" y="70"/>
                  </a:lnTo>
                  <a:lnTo>
                    <a:pt x="50" y="61"/>
                  </a:lnTo>
                  <a:lnTo>
                    <a:pt x="57" y="52"/>
                  </a:lnTo>
                  <a:lnTo>
                    <a:pt x="63" y="43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1" y="27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10" y="9"/>
                  </a:lnTo>
                  <a:lnTo>
                    <a:pt x="120" y="6"/>
                  </a:lnTo>
                  <a:lnTo>
                    <a:pt x="131" y="3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0" y="1"/>
                  </a:lnTo>
                  <a:lnTo>
                    <a:pt x="182" y="4"/>
                  </a:lnTo>
                  <a:lnTo>
                    <a:pt x="194" y="8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8" y="18"/>
                  </a:lnTo>
                  <a:lnTo>
                    <a:pt x="211" y="21"/>
                  </a:lnTo>
                  <a:lnTo>
                    <a:pt x="215" y="26"/>
                  </a:lnTo>
                  <a:lnTo>
                    <a:pt x="218" y="30"/>
                  </a:lnTo>
                  <a:lnTo>
                    <a:pt x="220" y="36"/>
                  </a:lnTo>
                  <a:lnTo>
                    <a:pt x="221" y="41"/>
                  </a:lnTo>
                  <a:lnTo>
                    <a:pt x="222" y="53"/>
                  </a:lnTo>
                  <a:lnTo>
                    <a:pt x="22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</p:grp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C1682AC2-4128-4A9B-8024-19AF31816171}"/>
              </a:ext>
            </a:extLst>
          </p:cNvPr>
          <p:cNvSpPr/>
          <p:nvPr userDrawn="1"/>
        </p:nvSpPr>
        <p:spPr>
          <a:xfrm>
            <a:off x="7163498" y="83829"/>
            <a:ext cx="1847214" cy="586739"/>
          </a:xfrm>
          <a:prstGeom prst="roundRect">
            <a:avLst>
              <a:gd name="adj" fmla="val 10174"/>
            </a:avLst>
          </a:prstGeom>
          <a:solidFill>
            <a:srgbClr val="D3D3D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A6E4399-151A-4C79-98F1-235087BAC692}"/>
              </a:ext>
            </a:extLst>
          </p:cNvPr>
          <p:cNvGrpSpPr/>
          <p:nvPr userDrawn="1"/>
        </p:nvGrpSpPr>
        <p:grpSpPr>
          <a:xfrm>
            <a:off x="8218978" y="249598"/>
            <a:ext cx="871904" cy="477838"/>
            <a:chOff x="4100513" y="3190875"/>
            <a:chExt cx="944563" cy="477838"/>
          </a:xfrm>
        </p:grpSpPr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748D341-B209-4400-96CD-45C80B70B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5"/>
              <a:ext cx="944563" cy="477838"/>
            </a:xfrm>
            <a:custGeom>
              <a:avLst/>
              <a:gdLst>
                <a:gd name="T0" fmla="*/ 0 w 1539"/>
                <a:gd name="T1" fmla="*/ 0 h 770"/>
                <a:gd name="T2" fmla="*/ 1539 w 1539"/>
                <a:gd name="T3" fmla="*/ 0 h 770"/>
                <a:gd name="T4" fmla="*/ 1539 w 1539"/>
                <a:gd name="T5" fmla="*/ 652 h 770"/>
                <a:gd name="T6" fmla="*/ 1421 w 1539"/>
                <a:gd name="T7" fmla="*/ 770 h 770"/>
                <a:gd name="T8" fmla="*/ 0 w 1539"/>
                <a:gd name="T9" fmla="*/ 770 h 770"/>
                <a:gd name="T10" fmla="*/ 0 w 1539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9" h="770">
                  <a:moveTo>
                    <a:pt x="0" y="0"/>
                  </a:moveTo>
                  <a:lnTo>
                    <a:pt x="1539" y="0"/>
                  </a:lnTo>
                  <a:lnTo>
                    <a:pt x="1539" y="652"/>
                  </a:lnTo>
                  <a:cubicBezTo>
                    <a:pt x="1539" y="717"/>
                    <a:pt x="1486" y="770"/>
                    <a:pt x="1421" y="770"/>
                  </a:cubicBez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00794A93-D356-4AB0-B2F8-E9DF2E2B5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6" y="3208338"/>
              <a:ext cx="452438" cy="71438"/>
            </a:xfrm>
            <a:custGeom>
              <a:avLst/>
              <a:gdLst>
                <a:gd name="T0" fmla="*/ 62 w 735"/>
                <a:gd name="T1" fmla="*/ 69 h 114"/>
                <a:gd name="T2" fmla="*/ 0 w 735"/>
                <a:gd name="T3" fmla="*/ 90 h 114"/>
                <a:gd name="T4" fmla="*/ 90 w 735"/>
                <a:gd name="T5" fmla="*/ 90 h 114"/>
                <a:gd name="T6" fmla="*/ 32 w 735"/>
                <a:gd name="T7" fmla="*/ 54 h 114"/>
                <a:gd name="T8" fmla="*/ 106 w 735"/>
                <a:gd name="T9" fmla="*/ 0 h 114"/>
                <a:gd name="T10" fmla="*/ 106 w 735"/>
                <a:gd name="T11" fmla="*/ 90 h 114"/>
                <a:gd name="T12" fmla="*/ 164 w 735"/>
                <a:gd name="T13" fmla="*/ 34 h 114"/>
                <a:gd name="T14" fmla="*/ 203 w 735"/>
                <a:gd name="T15" fmla="*/ 32 h 114"/>
                <a:gd name="T16" fmla="*/ 184 w 735"/>
                <a:gd name="T17" fmla="*/ 91 h 114"/>
                <a:gd name="T18" fmla="*/ 165 w 735"/>
                <a:gd name="T19" fmla="*/ 114 h 114"/>
                <a:gd name="T20" fmla="*/ 164 w 735"/>
                <a:gd name="T21" fmla="*/ 56 h 114"/>
                <a:gd name="T22" fmla="*/ 189 w 735"/>
                <a:gd name="T23" fmla="*/ 73 h 114"/>
                <a:gd name="T24" fmla="*/ 179 w 735"/>
                <a:gd name="T25" fmla="*/ 36 h 114"/>
                <a:gd name="T26" fmla="*/ 225 w 735"/>
                <a:gd name="T27" fmla="*/ 71 h 114"/>
                <a:gd name="T28" fmla="*/ 256 w 735"/>
                <a:gd name="T29" fmla="*/ 78 h 114"/>
                <a:gd name="T30" fmla="*/ 268 w 735"/>
                <a:gd name="T31" fmla="*/ 68 h 114"/>
                <a:gd name="T32" fmla="*/ 227 w 735"/>
                <a:gd name="T33" fmla="*/ 43 h 114"/>
                <a:gd name="T34" fmla="*/ 275 w 735"/>
                <a:gd name="T35" fmla="*/ 27 h 114"/>
                <a:gd name="T36" fmla="*/ 264 w 735"/>
                <a:gd name="T37" fmla="*/ 38 h 114"/>
                <a:gd name="T38" fmla="*/ 243 w 735"/>
                <a:gd name="T39" fmla="*/ 41 h 114"/>
                <a:gd name="T40" fmla="*/ 281 w 735"/>
                <a:gd name="T41" fmla="*/ 57 h 114"/>
                <a:gd name="T42" fmla="*/ 256 w 735"/>
                <a:gd name="T43" fmla="*/ 91 h 114"/>
                <a:gd name="T44" fmla="*/ 412 w 735"/>
                <a:gd name="T45" fmla="*/ 90 h 114"/>
                <a:gd name="T46" fmla="*/ 349 w 735"/>
                <a:gd name="T47" fmla="*/ 69 h 114"/>
                <a:gd name="T48" fmla="*/ 357 w 735"/>
                <a:gd name="T49" fmla="*/ 0 h 114"/>
                <a:gd name="T50" fmla="*/ 379 w 735"/>
                <a:gd name="T51" fmla="*/ 54 h 114"/>
                <a:gd name="T52" fmla="*/ 379 w 735"/>
                <a:gd name="T53" fmla="*/ 54 h 114"/>
                <a:gd name="T54" fmla="*/ 446 w 735"/>
                <a:gd name="T55" fmla="*/ 0 h 114"/>
                <a:gd name="T56" fmla="*/ 470 w 735"/>
                <a:gd name="T57" fmla="*/ 25 h 114"/>
                <a:gd name="T58" fmla="*/ 494 w 735"/>
                <a:gd name="T59" fmla="*/ 26 h 114"/>
                <a:gd name="T60" fmla="*/ 533 w 735"/>
                <a:gd name="T61" fmla="*/ 57 h 114"/>
                <a:gd name="T62" fmla="*/ 496 w 735"/>
                <a:gd name="T63" fmla="*/ 89 h 114"/>
                <a:gd name="T64" fmla="*/ 470 w 735"/>
                <a:gd name="T65" fmla="*/ 114 h 114"/>
                <a:gd name="T66" fmla="*/ 491 w 735"/>
                <a:gd name="T67" fmla="*/ 72 h 114"/>
                <a:gd name="T68" fmla="*/ 516 w 735"/>
                <a:gd name="T69" fmla="*/ 57 h 114"/>
                <a:gd name="T70" fmla="*/ 491 w 735"/>
                <a:gd name="T71" fmla="*/ 42 h 114"/>
                <a:gd name="T72" fmla="*/ 554 w 735"/>
                <a:gd name="T73" fmla="*/ 0 h 114"/>
                <a:gd name="T74" fmla="*/ 554 w 735"/>
                <a:gd name="T75" fmla="*/ 16 h 114"/>
                <a:gd name="T76" fmla="*/ 571 w 735"/>
                <a:gd name="T77" fmla="*/ 25 h 114"/>
                <a:gd name="T78" fmla="*/ 655 w 735"/>
                <a:gd name="T79" fmla="*/ 90 h 114"/>
                <a:gd name="T80" fmla="*/ 636 w 735"/>
                <a:gd name="T81" fmla="*/ 43 h 114"/>
                <a:gd name="T82" fmla="*/ 619 w 735"/>
                <a:gd name="T83" fmla="*/ 39 h 114"/>
                <a:gd name="T84" fmla="*/ 613 w 735"/>
                <a:gd name="T85" fmla="*/ 90 h 114"/>
                <a:gd name="T86" fmla="*/ 612 w 735"/>
                <a:gd name="T87" fmla="*/ 25 h 114"/>
                <a:gd name="T88" fmla="*/ 644 w 735"/>
                <a:gd name="T89" fmla="*/ 25 h 114"/>
                <a:gd name="T90" fmla="*/ 655 w 735"/>
                <a:gd name="T91" fmla="*/ 49 h 114"/>
                <a:gd name="T92" fmla="*/ 734 w 735"/>
                <a:gd name="T93" fmla="*/ 72 h 114"/>
                <a:gd name="T94" fmla="*/ 681 w 735"/>
                <a:gd name="T95" fmla="*/ 80 h 114"/>
                <a:gd name="T96" fmla="*/ 704 w 735"/>
                <a:gd name="T97" fmla="*/ 23 h 114"/>
                <a:gd name="T98" fmla="*/ 692 w 735"/>
                <a:gd name="T99" fmla="*/ 62 h 114"/>
                <a:gd name="T100" fmla="*/ 713 w 735"/>
                <a:gd name="T101" fmla="*/ 76 h 114"/>
                <a:gd name="T102" fmla="*/ 714 w 735"/>
                <a:gd name="T103" fmla="*/ 40 h 114"/>
                <a:gd name="T104" fmla="*/ 692 w 735"/>
                <a:gd name="T105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5" h="114">
                  <a:moveTo>
                    <a:pt x="90" y="90"/>
                  </a:moveTo>
                  <a:lnTo>
                    <a:pt x="70" y="90"/>
                  </a:lnTo>
                  <a:lnTo>
                    <a:pt x="62" y="69"/>
                  </a:lnTo>
                  <a:lnTo>
                    <a:pt x="26" y="69"/>
                  </a:lnTo>
                  <a:lnTo>
                    <a:pt x="19" y="90"/>
                  </a:lnTo>
                  <a:lnTo>
                    <a:pt x="0" y="90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90" y="90"/>
                  </a:lnTo>
                  <a:close/>
                  <a:moveTo>
                    <a:pt x="56" y="54"/>
                  </a:moveTo>
                  <a:lnTo>
                    <a:pt x="44" y="20"/>
                  </a:lnTo>
                  <a:lnTo>
                    <a:pt x="32" y="54"/>
                  </a:lnTo>
                  <a:lnTo>
                    <a:pt x="56" y="54"/>
                  </a:lnTo>
                  <a:close/>
                  <a:moveTo>
                    <a:pt x="106" y="90"/>
                  </a:moveTo>
                  <a:lnTo>
                    <a:pt x="106" y="0"/>
                  </a:lnTo>
                  <a:lnTo>
                    <a:pt x="123" y="0"/>
                  </a:lnTo>
                  <a:lnTo>
                    <a:pt x="123" y="90"/>
                  </a:lnTo>
                  <a:lnTo>
                    <a:pt x="106" y="90"/>
                  </a:lnTo>
                  <a:close/>
                  <a:moveTo>
                    <a:pt x="148" y="25"/>
                  </a:moveTo>
                  <a:lnTo>
                    <a:pt x="164" y="25"/>
                  </a:lnTo>
                  <a:lnTo>
                    <a:pt x="164" y="34"/>
                  </a:lnTo>
                  <a:cubicBezTo>
                    <a:pt x="165" y="30"/>
                    <a:pt x="168" y="28"/>
                    <a:pt x="172" y="26"/>
                  </a:cubicBezTo>
                  <a:cubicBezTo>
                    <a:pt x="175" y="24"/>
                    <a:pt x="179" y="23"/>
                    <a:pt x="184" y="23"/>
                  </a:cubicBezTo>
                  <a:cubicBezTo>
                    <a:pt x="191" y="23"/>
                    <a:pt x="198" y="26"/>
                    <a:pt x="203" y="32"/>
                  </a:cubicBezTo>
                  <a:cubicBezTo>
                    <a:pt x="208" y="38"/>
                    <a:pt x="211" y="46"/>
                    <a:pt x="211" y="57"/>
                  </a:cubicBezTo>
                  <a:cubicBezTo>
                    <a:pt x="211" y="68"/>
                    <a:pt x="208" y="76"/>
                    <a:pt x="203" y="82"/>
                  </a:cubicBezTo>
                  <a:cubicBezTo>
                    <a:pt x="197" y="88"/>
                    <a:pt x="191" y="91"/>
                    <a:pt x="184" y="91"/>
                  </a:cubicBezTo>
                  <a:cubicBezTo>
                    <a:pt x="180" y="91"/>
                    <a:pt x="177" y="90"/>
                    <a:pt x="174" y="89"/>
                  </a:cubicBezTo>
                  <a:cubicBezTo>
                    <a:pt x="171" y="87"/>
                    <a:pt x="168" y="85"/>
                    <a:pt x="165" y="81"/>
                  </a:cubicBezTo>
                  <a:lnTo>
                    <a:pt x="165" y="114"/>
                  </a:lnTo>
                  <a:lnTo>
                    <a:pt x="148" y="114"/>
                  </a:lnTo>
                  <a:lnTo>
                    <a:pt x="148" y="25"/>
                  </a:lnTo>
                  <a:close/>
                  <a:moveTo>
                    <a:pt x="164" y="56"/>
                  </a:moveTo>
                  <a:cubicBezTo>
                    <a:pt x="164" y="63"/>
                    <a:pt x="166" y="69"/>
                    <a:pt x="169" y="72"/>
                  </a:cubicBezTo>
                  <a:cubicBezTo>
                    <a:pt x="171" y="75"/>
                    <a:pt x="175" y="77"/>
                    <a:pt x="179" y="77"/>
                  </a:cubicBezTo>
                  <a:cubicBezTo>
                    <a:pt x="183" y="77"/>
                    <a:pt x="187" y="76"/>
                    <a:pt x="189" y="73"/>
                  </a:cubicBezTo>
                  <a:cubicBezTo>
                    <a:pt x="192" y="70"/>
                    <a:pt x="193" y="64"/>
                    <a:pt x="193" y="57"/>
                  </a:cubicBezTo>
                  <a:cubicBezTo>
                    <a:pt x="193" y="50"/>
                    <a:pt x="192" y="45"/>
                    <a:pt x="189" y="42"/>
                  </a:cubicBezTo>
                  <a:cubicBezTo>
                    <a:pt x="186" y="38"/>
                    <a:pt x="183" y="36"/>
                    <a:pt x="179" y="36"/>
                  </a:cubicBezTo>
                  <a:cubicBezTo>
                    <a:pt x="175" y="36"/>
                    <a:pt x="171" y="38"/>
                    <a:pt x="168" y="42"/>
                  </a:cubicBezTo>
                  <a:cubicBezTo>
                    <a:pt x="166" y="45"/>
                    <a:pt x="164" y="49"/>
                    <a:pt x="164" y="56"/>
                  </a:cubicBezTo>
                  <a:close/>
                  <a:moveTo>
                    <a:pt x="225" y="71"/>
                  </a:moveTo>
                  <a:lnTo>
                    <a:pt x="242" y="68"/>
                  </a:lnTo>
                  <a:cubicBezTo>
                    <a:pt x="243" y="72"/>
                    <a:pt x="245" y="74"/>
                    <a:pt x="247" y="76"/>
                  </a:cubicBezTo>
                  <a:cubicBezTo>
                    <a:pt x="249" y="78"/>
                    <a:pt x="252" y="78"/>
                    <a:pt x="256" y="78"/>
                  </a:cubicBezTo>
                  <a:cubicBezTo>
                    <a:pt x="261" y="78"/>
                    <a:pt x="264" y="78"/>
                    <a:pt x="267" y="76"/>
                  </a:cubicBezTo>
                  <a:cubicBezTo>
                    <a:pt x="268" y="75"/>
                    <a:pt x="269" y="74"/>
                    <a:pt x="269" y="72"/>
                  </a:cubicBezTo>
                  <a:cubicBezTo>
                    <a:pt x="269" y="70"/>
                    <a:pt x="268" y="70"/>
                    <a:pt x="268" y="68"/>
                  </a:cubicBezTo>
                  <a:cubicBezTo>
                    <a:pt x="267" y="68"/>
                    <a:pt x="265" y="67"/>
                    <a:pt x="262" y="66"/>
                  </a:cubicBezTo>
                  <a:cubicBezTo>
                    <a:pt x="248" y="63"/>
                    <a:pt x="239" y="60"/>
                    <a:pt x="235" y="58"/>
                  </a:cubicBezTo>
                  <a:cubicBezTo>
                    <a:pt x="230" y="54"/>
                    <a:pt x="227" y="49"/>
                    <a:pt x="227" y="43"/>
                  </a:cubicBezTo>
                  <a:cubicBezTo>
                    <a:pt x="227" y="38"/>
                    <a:pt x="230" y="33"/>
                    <a:pt x="235" y="29"/>
                  </a:cubicBezTo>
                  <a:cubicBezTo>
                    <a:pt x="239" y="25"/>
                    <a:pt x="246" y="23"/>
                    <a:pt x="255" y="23"/>
                  </a:cubicBezTo>
                  <a:cubicBezTo>
                    <a:pt x="264" y="23"/>
                    <a:pt x="271" y="25"/>
                    <a:pt x="275" y="27"/>
                  </a:cubicBezTo>
                  <a:cubicBezTo>
                    <a:pt x="279" y="30"/>
                    <a:pt x="282" y="35"/>
                    <a:pt x="284" y="41"/>
                  </a:cubicBezTo>
                  <a:lnTo>
                    <a:pt x="268" y="43"/>
                  </a:lnTo>
                  <a:cubicBezTo>
                    <a:pt x="267" y="41"/>
                    <a:pt x="265" y="39"/>
                    <a:pt x="264" y="38"/>
                  </a:cubicBezTo>
                  <a:cubicBezTo>
                    <a:pt x="262" y="36"/>
                    <a:pt x="259" y="35"/>
                    <a:pt x="255" y="35"/>
                  </a:cubicBezTo>
                  <a:cubicBezTo>
                    <a:pt x="251" y="35"/>
                    <a:pt x="248" y="36"/>
                    <a:pt x="245" y="38"/>
                  </a:cubicBezTo>
                  <a:cubicBezTo>
                    <a:pt x="244" y="38"/>
                    <a:pt x="243" y="39"/>
                    <a:pt x="243" y="41"/>
                  </a:cubicBezTo>
                  <a:cubicBezTo>
                    <a:pt x="243" y="42"/>
                    <a:pt x="244" y="43"/>
                    <a:pt x="245" y="44"/>
                  </a:cubicBezTo>
                  <a:cubicBezTo>
                    <a:pt x="247" y="45"/>
                    <a:pt x="252" y="46"/>
                    <a:pt x="261" y="49"/>
                  </a:cubicBezTo>
                  <a:cubicBezTo>
                    <a:pt x="271" y="51"/>
                    <a:pt x="277" y="54"/>
                    <a:pt x="281" y="57"/>
                  </a:cubicBezTo>
                  <a:cubicBezTo>
                    <a:pt x="284" y="59"/>
                    <a:pt x="286" y="64"/>
                    <a:pt x="286" y="70"/>
                  </a:cubicBezTo>
                  <a:cubicBezTo>
                    <a:pt x="286" y="75"/>
                    <a:pt x="284" y="80"/>
                    <a:pt x="278" y="85"/>
                  </a:cubicBezTo>
                  <a:cubicBezTo>
                    <a:pt x="274" y="89"/>
                    <a:pt x="266" y="91"/>
                    <a:pt x="256" y="91"/>
                  </a:cubicBezTo>
                  <a:cubicBezTo>
                    <a:pt x="248" y="91"/>
                    <a:pt x="240" y="89"/>
                    <a:pt x="235" y="86"/>
                  </a:cubicBezTo>
                  <a:cubicBezTo>
                    <a:pt x="230" y="82"/>
                    <a:pt x="227" y="77"/>
                    <a:pt x="225" y="71"/>
                  </a:cubicBezTo>
                  <a:close/>
                  <a:moveTo>
                    <a:pt x="412" y="90"/>
                  </a:moveTo>
                  <a:lnTo>
                    <a:pt x="393" y="90"/>
                  </a:lnTo>
                  <a:lnTo>
                    <a:pt x="385" y="69"/>
                  </a:lnTo>
                  <a:lnTo>
                    <a:pt x="349" y="69"/>
                  </a:lnTo>
                  <a:lnTo>
                    <a:pt x="341" y="90"/>
                  </a:lnTo>
                  <a:lnTo>
                    <a:pt x="322" y="90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412" y="90"/>
                  </a:lnTo>
                  <a:close/>
                  <a:moveTo>
                    <a:pt x="379" y="54"/>
                  </a:moveTo>
                  <a:lnTo>
                    <a:pt x="367" y="20"/>
                  </a:lnTo>
                  <a:lnTo>
                    <a:pt x="354" y="54"/>
                  </a:lnTo>
                  <a:lnTo>
                    <a:pt x="379" y="54"/>
                  </a:lnTo>
                  <a:close/>
                  <a:moveTo>
                    <a:pt x="429" y="90"/>
                  </a:moveTo>
                  <a:lnTo>
                    <a:pt x="429" y="0"/>
                  </a:lnTo>
                  <a:lnTo>
                    <a:pt x="446" y="0"/>
                  </a:lnTo>
                  <a:lnTo>
                    <a:pt x="446" y="90"/>
                  </a:lnTo>
                  <a:lnTo>
                    <a:pt x="429" y="90"/>
                  </a:lnTo>
                  <a:close/>
                  <a:moveTo>
                    <a:pt x="470" y="25"/>
                  </a:moveTo>
                  <a:lnTo>
                    <a:pt x="486" y="25"/>
                  </a:lnTo>
                  <a:lnTo>
                    <a:pt x="486" y="34"/>
                  </a:lnTo>
                  <a:cubicBezTo>
                    <a:pt x="488" y="30"/>
                    <a:pt x="491" y="28"/>
                    <a:pt x="494" y="26"/>
                  </a:cubicBezTo>
                  <a:cubicBezTo>
                    <a:pt x="498" y="24"/>
                    <a:pt x="502" y="23"/>
                    <a:pt x="506" y="23"/>
                  </a:cubicBezTo>
                  <a:cubicBezTo>
                    <a:pt x="514" y="23"/>
                    <a:pt x="520" y="26"/>
                    <a:pt x="525" y="32"/>
                  </a:cubicBezTo>
                  <a:cubicBezTo>
                    <a:pt x="530" y="38"/>
                    <a:pt x="533" y="46"/>
                    <a:pt x="533" y="57"/>
                  </a:cubicBezTo>
                  <a:cubicBezTo>
                    <a:pt x="533" y="68"/>
                    <a:pt x="530" y="76"/>
                    <a:pt x="525" y="82"/>
                  </a:cubicBezTo>
                  <a:cubicBezTo>
                    <a:pt x="520" y="88"/>
                    <a:pt x="513" y="91"/>
                    <a:pt x="506" y="91"/>
                  </a:cubicBezTo>
                  <a:cubicBezTo>
                    <a:pt x="503" y="91"/>
                    <a:pt x="499" y="90"/>
                    <a:pt x="496" y="89"/>
                  </a:cubicBezTo>
                  <a:cubicBezTo>
                    <a:pt x="493" y="87"/>
                    <a:pt x="490" y="85"/>
                    <a:pt x="487" y="81"/>
                  </a:cubicBezTo>
                  <a:lnTo>
                    <a:pt x="487" y="114"/>
                  </a:lnTo>
                  <a:lnTo>
                    <a:pt x="470" y="114"/>
                  </a:lnTo>
                  <a:lnTo>
                    <a:pt x="470" y="25"/>
                  </a:lnTo>
                  <a:close/>
                  <a:moveTo>
                    <a:pt x="487" y="56"/>
                  </a:moveTo>
                  <a:cubicBezTo>
                    <a:pt x="487" y="63"/>
                    <a:pt x="488" y="69"/>
                    <a:pt x="491" y="72"/>
                  </a:cubicBezTo>
                  <a:cubicBezTo>
                    <a:pt x="494" y="75"/>
                    <a:pt x="497" y="77"/>
                    <a:pt x="501" y="77"/>
                  </a:cubicBezTo>
                  <a:cubicBezTo>
                    <a:pt x="506" y="77"/>
                    <a:pt x="509" y="76"/>
                    <a:pt x="512" y="73"/>
                  </a:cubicBezTo>
                  <a:cubicBezTo>
                    <a:pt x="515" y="70"/>
                    <a:pt x="516" y="64"/>
                    <a:pt x="516" y="57"/>
                  </a:cubicBezTo>
                  <a:cubicBezTo>
                    <a:pt x="516" y="50"/>
                    <a:pt x="515" y="45"/>
                    <a:pt x="512" y="42"/>
                  </a:cubicBezTo>
                  <a:cubicBezTo>
                    <a:pt x="509" y="38"/>
                    <a:pt x="506" y="36"/>
                    <a:pt x="501" y="36"/>
                  </a:cubicBezTo>
                  <a:cubicBezTo>
                    <a:pt x="497" y="36"/>
                    <a:pt x="494" y="38"/>
                    <a:pt x="491" y="42"/>
                  </a:cubicBezTo>
                  <a:cubicBezTo>
                    <a:pt x="488" y="45"/>
                    <a:pt x="487" y="49"/>
                    <a:pt x="487" y="56"/>
                  </a:cubicBezTo>
                  <a:close/>
                  <a:moveTo>
                    <a:pt x="554" y="16"/>
                  </a:moveTo>
                  <a:lnTo>
                    <a:pt x="554" y="0"/>
                  </a:lnTo>
                  <a:lnTo>
                    <a:pt x="571" y="0"/>
                  </a:lnTo>
                  <a:lnTo>
                    <a:pt x="571" y="16"/>
                  </a:lnTo>
                  <a:lnTo>
                    <a:pt x="554" y="16"/>
                  </a:lnTo>
                  <a:close/>
                  <a:moveTo>
                    <a:pt x="554" y="90"/>
                  </a:moveTo>
                  <a:lnTo>
                    <a:pt x="554" y="25"/>
                  </a:lnTo>
                  <a:lnTo>
                    <a:pt x="571" y="25"/>
                  </a:lnTo>
                  <a:lnTo>
                    <a:pt x="571" y="90"/>
                  </a:lnTo>
                  <a:lnTo>
                    <a:pt x="554" y="90"/>
                  </a:lnTo>
                  <a:close/>
                  <a:moveTo>
                    <a:pt x="655" y="90"/>
                  </a:moveTo>
                  <a:lnTo>
                    <a:pt x="638" y="90"/>
                  </a:lnTo>
                  <a:lnTo>
                    <a:pt x="638" y="57"/>
                  </a:lnTo>
                  <a:cubicBezTo>
                    <a:pt x="638" y="49"/>
                    <a:pt x="637" y="45"/>
                    <a:pt x="636" y="43"/>
                  </a:cubicBezTo>
                  <a:cubicBezTo>
                    <a:pt x="636" y="41"/>
                    <a:pt x="635" y="39"/>
                    <a:pt x="633" y="38"/>
                  </a:cubicBezTo>
                  <a:cubicBezTo>
                    <a:pt x="631" y="37"/>
                    <a:pt x="629" y="36"/>
                    <a:pt x="627" y="36"/>
                  </a:cubicBezTo>
                  <a:cubicBezTo>
                    <a:pt x="624" y="36"/>
                    <a:pt x="621" y="37"/>
                    <a:pt x="619" y="39"/>
                  </a:cubicBezTo>
                  <a:cubicBezTo>
                    <a:pt x="616" y="41"/>
                    <a:pt x="615" y="42"/>
                    <a:pt x="614" y="45"/>
                  </a:cubicBezTo>
                  <a:cubicBezTo>
                    <a:pt x="613" y="48"/>
                    <a:pt x="613" y="53"/>
                    <a:pt x="613" y="60"/>
                  </a:cubicBezTo>
                  <a:lnTo>
                    <a:pt x="613" y="90"/>
                  </a:lnTo>
                  <a:lnTo>
                    <a:pt x="596" y="90"/>
                  </a:lnTo>
                  <a:lnTo>
                    <a:pt x="596" y="25"/>
                  </a:lnTo>
                  <a:lnTo>
                    <a:pt x="612" y="25"/>
                  </a:lnTo>
                  <a:lnTo>
                    <a:pt x="612" y="34"/>
                  </a:lnTo>
                  <a:cubicBezTo>
                    <a:pt x="617" y="27"/>
                    <a:pt x="624" y="23"/>
                    <a:pt x="633" y="23"/>
                  </a:cubicBezTo>
                  <a:cubicBezTo>
                    <a:pt x="636" y="23"/>
                    <a:pt x="640" y="24"/>
                    <a:pt x="644" y="25"/>
                  </a:cubicBezTo>
                  <a:cubicBezTo>
                    <a:pt x="647" y="26"/>
                    <a:pt x="649" y="28"/>
                    <a:pt x="651" y="30"/>
                  </a:cubicBezTo>
                  <a:cubicBezTo>
                    <a:pt x="652" y="32"/>
                    <a:pt x="653" y="35"/>
                    <a:pt x="654" y="38"/>
                  </a:cubicBezTo>
                  <a:cubicBezTo>
                    <a:pt x="654" y="41"/>
                    <a:pt x="655" y="44"/>
                    <a:pt x="655" y="49"/>
                  </a:cubicBezTo>
                  <a:lnTo>
                    <a:pt x="655" y="90"/>
                  </a:lnTo>
                  <a:close/>
                  <a:moveTo>
                    <a:pt x="717" y="69"/>
                  </a:moveTo>
                  <a:lnTo>
                    <a:pt x="734" y="72"/>
                  </a:lnTo>
                  <a:cubicBezTo>
                    <a:pt x="732" y="78"/>
                    <a:pt x="728" y="83"/>
                    <a:pt x="723" y="86"/>
                  </a:cubicBezTo>
                  <a:cubicBezTo>
                    <a:pt x="719" y="90"/>
                    <a:pt x="713" y="91"/>
                    <a:pt x="706" y="91"/>
                  </a:cubicBezTo>
                  <a:cubicBezTo>
                    <a:pt x="694" y="91"/>
                    <a:pt x="686" y="87"/>
                    <a:pt x="681" y="80"/>
                  </a:cubicBezTo>
                  <a:cubicBezTo>
                    <a:pt x="676" y="74"/>
                    <a:pt x="674" y="67"/>
                    <a:pt x="674" y="58"/>
                  </a:cubicBezTo>
                  <a:cubicBezTo>
                    <a:pt x="674" y="47"/>
                    <a:pt x="677" y="38"/>
                    <a:pt x="683" y="32"/>
                  </a:cubicBezTo>
                  <a:cubicBezTo>
                    <a:pt x="688" y="26"/>
                    <a:pt x="695" y="23"/>
                    <a:pt x="704" y="23"/>
                  </a:cubicBezTo>
                  <a:cubicBezTo>
                    <a:pt x="713" y="23"/>
                    <a:pt x="721" y="26"/>
                    <a:pt x="727" y="33"/>
                  </a:cubicBezTo>
                  <a:cubicBezTo>
                    <a:pt x="732" y="39"/>
                    <a:pt x="735" y="49"/>
                    <a:pt x="735" y="62"/>
                  </a:cubicBezTo>
                  <a:lnTo>
                    <a:pt x="692" y="62"/>
                  </a:lnTo>
                  <a:cubicBezTo>
                    <a:pt x="692" y="67"/>
                    <a:pt x="693" y="71"/>
                    <a:pt x="696" y="74"/>
                  </a:cubicBezTo>
                  <a:cubicBezTo>
                    <a:pt x="699" y="77"/>
                    <a:pt x="702" y="78"/>
                    <a:pt x="706" y="78"/>
                  </a:cubicBezTo>
                  <a:cubicBezTo>
                    <a:pt x="709" y="78"/>
                    <a:pt x="711" y="77"/>
                    <a:pt x="713" y="76"/>
                  </a:cubicBezTo>
                  <a:cubicBezTo>
                    <a:pt x="715" y="74"/>
                    <a:pt x="716" y="72"/>
                    <a:pt x="717" y="69"/>
                  </a:cubicBezTo>
                  <a:close/>
                  <a:moveTo>
                    <a:pt x="718" y="52"/>
                  </a:moveTo>
                  <a:cubicBezTo>
                    <a:pt x="718" y="46"/>
                    <a:pt x="716" y="43"/>
                    <a:pt x="714" y="40"/>
                  </a:cubicBezTo>
                  <a:cubicBezTo>
                    <a:pt x="712" y="38"/>
                    <a:pt x="709" y="36"/>
                    <a:pt x="705" y="36"/>
                  </a:cubicBezTo>
                  <a:cubicBezTo>
                    <a:pt x="701" y="36"/>
                    <a:pt x="698" y="38"/>
                    <a:pt x="696" y="41"/>
                  </a:cubicBezTo>
                  <a:cubicBezTo>
                    <a:pt x="693" y="43"/>
                    <a:pt x="692" y="47"/>
                    <a:pt x="692" y="52"/>
                  </a:cubicBezTo>
                  <a:lnTo>
                    <a:pt x="718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B950E540-3038-4F36-A203-4ADA556937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321050"/>
              <a:ext cx="798513" cy="177800"/>
            </a:xfrm>
            <a:custGeom>
              <a:avLst/>
              <a:gdLst>
                <a:gd name="T0" fmla="*/ 53 w 1299"/>
                <a:gd name="T1" fmla="*/ 282 h 287"/>
                <a:gd name="T2" fmla="*/ 0 w 1299"/>
                <a:gd name="T3" fmla="*/ 20 h 287"/>
                <a:gd name="T4" fmla="*/ 100 w 1299"/>
                <a:gd name="T5" fmla="*/ 282 h 287"/>
                <a:gd name="T6" fmla="*/ 150 w 1299"/>
                <a:gd name="T7" fmla="*/ 187 h 287"/>
                <a:gd name="T8" fmla="*/ 227 w 1299"/>
                <a:gd name="T9" fmla="*/ 179 h 287"/>
                <a:gd name="T10" fmla="*/ 277 w 1299"/>
                <a:gd name="T11" fmla="*/ 282 h 287"/>
                <a:gd name="T12" fmla="*/ 211 w 1299"/>
                <a:gd name="T13" fmla="*/ 84 h 287"/>
                <a:gd name="T14" fmla="*/ 148 w 1299"/>
                <a:gd name="T15" fmla="*/ 115 h 287"/>
                <a:gd name="T16" fmla="*/ 100 w 1299"/>
                <a:gd name="T17" fmla="*/ 88 h 287"/>
                <a:gd name="T18" fmla="*/ 341 w 1299"/>
                <a:gd name="T19" fmla="*/ 224 h 287"/>
                <a:gd name="T20" fmla="*/ 439 w 1299"/>
                <a:gd name="T21" fmla="*/ 282 h 287"/>
                <a:gd name="T22" fmla="*/ 415 w 1299"/>
                <a:gd name="T23" fmla="*/ 248 h 287"/>
                <a:gd name="T24" fmla="*/ 391 w 1299"/>
                <a:gd name="T25" fmla="*/ 125 h 287"/>
                <a:gd name="T26" fmla="*/ 436 w 1299"/>
                <a:gd name="T27" fmla="*/ 88 h 287"/>
                <a:gd name="T28" fmla="*/ 391 w 1299"/>
                <a:gd name="T29" fmla="*/ 34 h 287"/>
                <a:gd name="T30" fmla="*/ 341 w 1299"/>
                <a:gd name="T31" fmla="*/ 88 h 287"/>
                <a:gd name="T32" fmla="*/ 304 w 1299"/>
                <a:gd name="T33" fmla="*/ 125 h 287"/>
                <a:gd name="T34" fmla="*/ 341 w 1299"/>
                <a:gd name="T35" fmla="*/ 224 h 287"/>
                <a:gd name="T36" fmla="*/ 546 w 1299"/>
                <a:gd name="T37" fmla="*/ 121 h 287"/>
                <a:gd name="T38" fmla="*/ 501 w 1299"/>
                <a:gd name="T39" fmla="*/ 166 h 287"/>
                <a:gd name="T40" fmla="*/ 557 w 1299"/>
                <a:gd name="T41" fmla="*/ 250 h 287"/>
                <a:gd name="T42" fmla="*/ 635 w 1299"/>
                <a:gd name="T43" fmla="*/ 201 h 287"/>
                <a:gd name="T44" fmla="*/ 454 w 1299"/>
                <a:gd name="T45" fmla="*/ 186 h 287"/>
                <a:gd name="T46" fmla="*/ 621 w 1299"/>
                <a:gd name="T47" fmla="*/ 271 h 287"/>
                <a:gd name="T48" fmla="*/ 671 w 1299"/>
                <a:gd name="T49" fmla="*/ 282 h 287"/>
                <a:gd name="T50" fmla="*/ 722 w 1299"/>
                <a:gd name="T51" fmla="*/ 211 h 287"/>
                <a:gd name="T52" fmla="*/ 785 w 1299"/>
                <a:gd name="T53" fmla="*/ 136 h 287"/>
                <a:gd name="T54" fmla="*/ 770 w 1299"/>
                <a:gd name="T55" fmla="*/ 84 h 287"/>
                <a:gd name="T56" fmla="*/ 716 w 1299"/>
                <a:gd name="T57" fmla="*/ 133 h 287"/>
                <a:gd name="T58" fmla="*/ 671 w 1299"/>
                <a:gd name="T59" fmla="*/ 88 h 287"/>
                <a:gd name="T60" fmla="*/ 819 w 1299"/>
                <a:gd name="T61" fmla="*/ 282 h 287"/>
                <a:gd name="T62" fmla="*/ 869 w 1299"/>
                <a:gd name="T63" fmla="*/ 187 h 287"/>
                <a:gd name="T64" fmla="*/ 946 w 1299"/>
                <a:gd name="T65" fmla="*/ 179 h 287"/>
                <a:gd name="T66" fmla="*/ 996 w 1299"/>
                <a:gd name="T67" fmla="*/ 282 h 287"/>
                <a:gd name="T68" fmla="*/ 931 w 1299"/>
                <a:gd name="T69" fmla="*/ 84 h 287"/>
                <a:gd name="T70" fmla="*/ 866 w 1299"/>
                <a:gd name="T71" fmla="*/ 115 h 287"/>
                <a:gd name="T72" fmla="*/ 819 w 1299"/>
                <a:gd name="T73" fmla="*/ 88 h 287"/>
                <a:gd name="T74" fmla="*/ 1054 w 1299"/>
                <a:gd name="T75" fmla="*/ 142 h 287"/>
                <a:gd name="T76" fmla="*/ 1157 w 1299"/>
                <a:gd name="T77" fmla="*/ 162 h 287"/>
                <a:gd name="T78" fmla="*/ 1064 w 1299"/>
                <a:gd name="T79" fmla="*/ 174 h 287"/>
                <a:gd name="T80" fmla="*/ 1099 w 1299"/>
                <a:gd name="T81" fmla="*/ 287 h 287"/>
                <a:gd name="T82" fmla="*/ 1159 w 1299"/>
                <a:gd name="T83" fmla="*/ 253 h 287"/>
                <a:gd name="T84" fmla="*/ 1206 w 1299"/>
                <a:gd name="T85" fmla="*/ 282 h 287"/>
                <a:gd name="T86" fmla="*/ 1203 w 1299"/>
                <a:gd name="T87" fmla="*/ 190 h 287"/>
                <a:gd name="T88" fmla="*/ 1119 w 1299"/>
                <a:gd name="T89" fmla="*/ 84 h 287"/>
                <a:gd name="T90" fmla="*/ 1054 w 1299"/>
                <a:gd name="T91" fmla="*/ 142 h 287"/>
                <a:gd name="T92" fmla="*/ 1135 w 1299"/>
                <a:gd name="T93" fmla="*/ 193 h 287"/>
                <a:gd name="T94" fmla="*/ 1146 w 1299"/>
                <a:gd name="T95" fmla="*/ 232 h 287"/>
                <a:gd name="T96" fmla="*/ 1079 w 1299"/>
                <a:gd name="T97" fmla="*/ 226 h 287"/>
                <a:gd name="T98" fmla="*/ 1299 w 1299"/>
                <a:gd name="T99" fmla="*/ 282 h 287"/>
                <a:gd name="T100" fmla="*/ 1248 w 1299"/>
                <a:gd name="T10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9" h="287">
                  <a:moveTo>
                    <a:pt x="0" y="282"/>
                  </a:moveTo>
                  <a:lnTo>
                    <a:pt x="53" y="282"/>
                  </a:lnTo>
                  <a:lnTo>
                    <a:pt x="53" y="20"/>
                  </a:lnTo>
                  <a:lnTo>
                    <a:pt x="0" y="20"/>
                  </a:lnTo>
                  <a:lnTo>
                    <a:pt x="0" y="282"/>
                  </a:lnTo>
                  <a:close/>
                  <a:moveTo>
                    <a:pt x="100" y="282"/>
                  </a:moveTo>
                  <a:lnTo>
                    <a:pt x="150" y="282"/>
                  </a:lnTo>
                  <a:lnTo>
                    <a:pt x="150" y="187"/>
                  </a:lnTo>
                  <a:cubicBezTo>
                    <a:pt x="150" y="162"/>
                    <a:pt x="158" y="123"/>
                    <a:pt x="194" y="123"/>
                  </a:cubicBezTo>
                  <a:cubicBezTo>
                    <a:pt x="227" y="123"/>
                    <a:pt x="227" y="155"/>
                    <a:pt x="227" y="179"/>
                  </a:cubicBezTo>
                  <a:lnTo>
                    <a:pt x="227" y="282"/>
                  </a:lnTo>
                  <a:lnTo>
                    <a:pt x="277" y="282"/>
                  </a:lnTo>
                  <a:lnTo>
                    <a:pt x="277" y="160"/>
                  </a:lnTo>
                  <a:cubicBezTo>
                    <a:pt x="277" y="116"/>
                    <a:pt x="258" y="84"/>
                    <a:pt x="211" y="84"/>
                  </a:cubicBezTo>
                  <a:cubicBezTo>
                    <a:pt x="185" y="84"/>
                    <a:pt x="164" y="92"/>
                    <a:pt x="148" y="115"/>
                  </a:cubicBezTo>
                  <a:lnTo>
                    <a:pt x="148" y="115"/>
                  </a:lnTo>
                  <a:lnTo>
                    <a:pt x="148" y="88"/>
                  </a:lnTo>
                  <a:lnTo>
                    <a:pt x="100" y="88"/>
                  </a:lnTo>
                  <a:lnTo>
                    <a:pt x="100" y="282"/>
                  </a:lnTo>
                  <a:close/>
                  <a:moveTo>
                    <a:pt x="341" y="224"/>
                  </a:moveTo>
                  <a:cubicBezTo>
                    <a:pt x="341" y="262"/>
                    <a:pt x="363" y="287"/>
                    <a:pt x="403" y="287"/>
                  </a:cubicBezTo>
                  <a:cubicBezTo>
                    <a:pt x="417" y="287"/>
                    <a:pt x="429" y="285"/>
                    <a:pt x="439" y="282"/>
                  </a:cubicBezTo>
                  <a:lnTo>
                    <a:pt x="438" y="242"/>
                  </a:lnTo>
                  <a:cubicBezTo>
                    <a:pt x="433" y="246"/>
                    <a:pt x="424" y="248"/>
                    <a:pt x="415" y="248"/>
                  </a:cubicBezTo>
                  <a:cubicBezTo>
                    <a:pt x="396" y="248"/>
                    <a:pt x="391" y="232"/>
                    <a:pt x="391" y="216"/>
                  </a:cubicBezTo>
                  <a:lnTo>
                    <a:pt x="391" y="125"/>
                  </a:lnTo>
                  <a:lnTo>
                    <a:pt x="436" y="125"/>
                  </a:lnTo>
                  <a:lnTo>
                    <a:pt x="436" y="88"/>
                  </a:lnTo>
                  <a:lnTo>
                    <a:pt x="391" y="88"/>
                  </a:lnTo>
                  <a:lnTo>
                    <a:pt x="391" y="34"/>
                  </a:lnTo>
                  <a:lnTo>
                    <a:pt x="341" y="50"/>
                  </a:lnTo>
                  <a:lnTo>
                    <a:pt x="341" y="88"/>
                  </a:lnTo>
                  <a:lnTo>
                    <a:pt x="304" y="88"/>
                  </a:lnTo>
                  <a:lnTo>
                    <a:pt x="304" y="125"/>
                  </a:lnTo>
                  <a:lnTo>
                    <a:pt x="341" y="125"/>
                  </a:lnTo>
                  <a:lnTo>
                    <a:pt x="341" y="224"/>
                  </a:lnTo>
                  <a:close/>
                  <a:moveTo>
                    <a:pt x="501" y="166"/>
                  </a:moveTo>
                  <a:cubicBezTo>
                    <a:pt x="504" y="140"/>
                    <a:pt x="518" y="121"/>
                    <a:pt x="546" y="121"/>
                  </a:cubicBezTo>
                  <a:cubicBezTo>
                    <a:pt x="575" y="121"/>
                    <a:pt x="586" y="142"/>
                    <a:pt x="587" y="166"/>
                  </a:cubicBezTo>
                  <a:lnTo>
                    <a:pt x="501" y="166"/>
                  </a:lnTo>
                  <a:close/>
                  <a:moveTo>
                    <a:pt x="621" y="230"/>
                  </a:moveTo>
                  <a:cubicBezTo>
                    <a:pt x="603" y="241"/>
                    <a:pt x="581" y="250"/>
                    <a:pt x="557" y="250"/>
                  </a:cubicBezTo>
                  <a:cubicBezTo>
                    <a:pt x="526" y="250"/>
                    <a:pt x="504" y="232"/>
                    <a:pt x="501" y="201"/>
                  </a:cubicBezTo>
                  <a:lnTo>
                    <a:pt x="635" y="201"/>
                  </a:lnTo>
                  <a:cubicBezTo>
                    <a:pt x="635" y="133"/>
                    <a:pt x="615" y="84"/>
                    <a:pt x="543" y="84"/>
                  </a:cubicBezTo>
                  <a:cubicBezTo>
                    <a:pt x="483" y="84"/>
                    <a:pt x="454" y="130"/>
                    <a:pt x="454" y="186"/>
                  </a:cubicBezTo>
                  <a:cubicBezTo>
                    <a:pt x="454" y="250"/>
                    <a:pt x="491" y="287"/>
                    <a:pt x="555" y="287"/>
                  </a:cubicBezTo>
                  <a:cubicBezTo>
                    <a:pt x="582" y="287"/>
                    <a:pt x="603" y="281"/>
                    <a:pt x="621" y="271"/>
                  </a:cubicBezTo>
                  <a:lnTo>
                    <a:pt x="621" y="230"/>
                  </a:lnTo>
                  <a:close/>
                  <a:moveTo>
                    <a:pt x="671" y="282"/>
                  </a:moveTo>
                  <a:lnTo>
                    <a:pt x="722" y="282"/>
                  </a:lnTo>
                  <a:lnTo>
                    <a:pt x="722" y="211"/>
                  </a:lnTo>
                  <a:cubicBezTo>
                    <a:pt x="722" y="183"/>
                    <a:pt x="722" y="132"/>
                    <a:pt x="762" y="132"/>
                  </a:cubicBezTo>
                  <a:cubicBezTo>
                    <a:pt x="772" y="132"/>
                    <a:pt x="781" y="133"/>
                    <a:pt x="785" y="136"/>
                  </a:cubicBezTo>
                  <a:lnTo>
                    <a:pt x="785" y="85"/>
                  </a:lnTo>
                  <a:cubicBezTo>
                    <a:pt x="780" y="84"/>
                    <a:pt x="775" y="84"/>
                    <a:pt x="770" y="84"/>
                  </a:cubicBezTo>
                  <a:cubicBezTo>
                    <a:pt x="740" y="84"/>
                    <a:pt x="719" y="114"/>
                    <a:pt x="717" y="133"/>
                  </a:cubicBezTo>
                  <a:lnTo>
                    <a:pt x="716" y="133"/>
                  </a:lnTo>
                  <a:lnTo>
                    <a:pt x="716" y="88"/>
                  </a:lnTo>
                  <a:lnTo>
                    <a:pt x="671" y="88"/>
                  </a:lnTo>
                  <a:lnTo>
                    <a:pt x="671" y="282"/>
                  </a:lnTo>
                  <a:close/>
                  <a:moveTo>
                    <a:pt x="819" y="282"/>
                  </a:moveTo>
                  <a:lnTo>
                    <a:pt x="869" y="282"/>
                  </a:lnTo>
                  <a:lnTo>
                    <a:pt x="869" y="187"/>
                  </a:lnTo>
                  <a:cubicBezTo>
                    <a:pt x="869" y="162"/>
                    <a:pt x="877" y="123"/>
                    <a:pt x="913" y="123"/>
                  </a:cubicBezTo>
                  <a:cubicBezTo>
                    <a:pt x="945" y="123"/>
                    <a:pt x="946" y="155"/>
                    <a:pt x="946" y="179"/>
                  </a:cubicBezTo>
                  <a:lnTo>
                    <a:pt x="946" y="282"/>
                  </a:lnTo>
                  <a:lnTo>
                    <a:pt x="996" y="282"/>
                  </a:lnTo>
                  <a:lnTo>
                    <a:pt x="996" y="160"/>
                  </a:lnTo>
                  <a:cubicBezTo>
                    <a:pt x="996" y="116"/>
                    <a:pt x="976" y="84"/>
                    <a:pt x="931" y="84"/>
                  </a:cubicBezTo>
                  <a:cubicBezTo>
                    <a:pt x="904" y="84"/>
                    <a:pt x="883" y="92"/>
                    <a:pt x="867" y="115"/>
                  </a:cubicBezTo>
                  <a:lnTo>
                    <a:pt x="866" y="115"/>
                  </a:lnTo>
                  <a:lnTo>
                    <a:pt x="866" y="88"/>
                  </a:lnTo>
                  <a:lnTo>
                    <a:pt x="819" y="88"/>
                  </a:lnTo>
                  <a:lnTo>
                    <a:pt x="819" y="282"/>
                  </a:lnTo>
                  <a:close/>
                  <a:moveTo>
                    <a:pt x="1054" y="142"/>
                  </a:moveTo>
                  <a:cubicBezTo>
                    <a:pt x="1070" y="129"/>
                    <a:pt x="1092" y="121"/>
                    <a:pt x="1113" y="121"/>
                  </a:cubicBezTo>
                  <a:cubicBezTo>
                    <a:pt x="1143" y="121"/>
                    <a:pt x="1157" y="132"/>
                    <a:pt x="1157" y="162"/>
                  </a:cubicBezTo>
                  <a:lnTo>
                    <a:pt x="1129" y="162"/>
                  </a:lnTo>
                  <a:cubicBezTo>
                    <a:pt x="1108" y="162"/>
                    <a:pt x="1083" y="164"/>
                    <a:pt x="1064" y="174"/>
                  </a:cubicBezTo>
                  <a:cubicBezTo>
                    <a:pt x="1045" y="183"/>
                    <a:pt x="1031" y="200"/>
                    <a:pt x="1031" y="229"/>
                  </a:cubicBezTo>
                  <a:cubicBezTo>
                    <a:pt x="1031" y="266"/>
                    <a:pt x="1064" y="287"/>
                    <a:pt x="1099" y="287"/>
                  </a:cubicBezTo>
                  <a:cubicBezTo>
                    <a:pt x="1122" y="287"/>
                    <a:pt x="1147" y="274"/>
                    <a:pt x="1158" y="253"/>
                  </a:cubicBezTo>
                  <a:lnTo>
                    <a:pt x="1159" y="253"/>
                  </a:lnTo>
                  <a:cubicBezTo>
                    <a:pt x="1160" y="259"/>
                    <a:pt x="1160" y="272"/>
                    <a:pt x="1161" y="282"/>
                  </a:cubicBezTo>
                  <a:lnTo>
                    <a:pt x="1206" y="282"/>
                  </a:lnTo>
                  <a:cubicBezTo>
                    <a:pt x="1205" y="267"/>
                    <a:pt x="1204" y="254"/>
                    <a:pt x="1203" y="239"/>
                  </a:cubicBezTo>
                  <a:cubicBezTo>
                    <a:pt x="1203" y="225"/>
                    <a:pt x="1203" y="210"/>
                    <a:pt x="1203" y="190"/>
                  </a:cubicBezTo>
                  <a:lnTo>
                    <a:pt x="1203" y="165"/>
                  </a:lnTo>
                  <a:cubicBezTo>
                    <a:pt x="1203" y="108"/>
                    <a:pt x="1178" y="84"/>
                    <a:pt x="1119" y="84"/>
                  </a:cubicBezTo>
                  <a:cubicBezTo>
                    <a:pt x="1098" y="84"/>
                    <a:pt x="1071" y="89"/>
                    <a:pt x="1052" y="98"/>
                  </a:cubicBezTo>
                  <a:lnTo>
                    <a:pt x="1054" y="142"/>
                  </a:lnTo>
                  <a:close/>
                  <a:moveTo>
                    <a:pt x="1079" y="226"/>
                  </a:moveTo>
                  <a:cubicBezTo>
                    <a:pt x="1079" y="196"/>
                    <a:pt x="1112" y="193"/>
                    <a:pt x="1135" y="193"/>
                  </a:cubicBezTo>
                  <a:lnTo>
                    <a:pt x="1157" y="193"/>
                  </a:lnTo>
                  <a:cubicBezTo>
                    <a:pt x="1157" y="207"/>
                    <a:pt x="1154" y="222"/>
                    <a:pt x="1146" y="232"/>
                  </a:cubicBezTo>
                  <a:cubicBezTo>
                    <a:pt x="1138" y="243"/>
                    <a:pt x="1127" y="250"/>
                    <a:pt x="1111" y="250"/>
                  </a:cubicBezTo>
                  <a:cubicBezTo>
                    <a:pt x="1093" y="250"/>
                    <a:pt x="1079" y="242"/>
                    <a:pt x="1079" y="226"/>
                  </a:cubicBezTo>
                  <a:close/>
                  <a:moveTo>
                    <a:pt x="1248" y="282"/>
                  </a:moveTo>
                  <a:lnTo>
                    <a:pt x="1299" y="282"/>
                  </a:lnTo>
                  <a:lnTo>
                    <a:pt x="1299" y="0"/>
                  </a:lnTo>
                  <a:lnTo>
                    <a:pt x="1248" y="0"/>
                  </a:lnTo>
                  <a:lnTo>
                    <a:pt x="1248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CCA7CFC8-055A-4EA2-864E-549C9A8891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525838"/>
              <a:ext cx="798513" cy="85725"/>
            </a:xfrm>
            <a:custGeom>
              <a:avLst/>
              <a:gdLst>
                <a:gd name="T0" fmla="*/ 49 w 1299"/>
                <a:gd name="T1" fmla="*/ 48 h 139"/>
                <a:gd name="T2" fmla="*/ 42 w 1299"/>
                <a:gd name="T3" fmla="*/ 14 h 139"/>
                <a:gd name="T4" fmla="*/ 14 w 1299"/>
                <a:gd name="T5" fmla="*/ 24 h 139"/>
                <a:gd name="T6" fmla="*/ 14 w 1299"/>
                <a:gd name="T7" fmla="*/ 48 h 139"/>
                <a:gd name="T8" fmla="*/ 132 w 1299"/>
                <a:gd name="T9" fmla="*/ 71 h 139"/>
                <a:gd name="T10" fmla="*/ 94 w 1299"/>
                <a:gd name="T11" fmla="*/ 48 h 139"/>
                <a:gd name="T12" fmla="*/ 146 w 1299"/>
                <a:gd name="T13" fmla="*/ 108 h 139"/>
                <a:gd name="T14" fmla="*/ 188 w 1299"/>
                <a:gd name="T15" fmla="*/ 52 h 139"/>
                <a:gd name="T16" fmla="*/ 162 w 1299"/>
                <a:gd name="T17" fmla="*/ 51 h 139"/>
                <a:gd name="T18" fmla="*/ 230 w 1299"/>
                <a:gd name="T19" fmla="*/ 108 h 139"/>
                <a:gd name="T20" fmla="*/ 230 w 1299"/>
                <a:gd name="T21" fmla="*/ 108 h 139"/>
                <a:gd name="T22" fmla="*/ 230 w 1299"/>
                <a:gd name="T23" fmla="*/ 3 h 139"/>
                <a:gd name="T24" fmla="*/ 287 w 1299"/>
                <a:gd name="T25" fmla="*/ 72 h 139"/>
                <a:gd name="T26" fmla="*/ 335 w 1299"/>
                <a:gd name="T27" fmla="*/ 108 h 139"/>
                <a:gd name="T28" fmla="*/ 285 w 1299"/>
                <a:gd name="T29" fmla="*/ 44 h 139"/>
                <a:gd name="T30" fmla="*/ 359 w 1299"/>
                <a:gd name="T31" fmla="*/ 86 h 139"/>
                <a:gd name="T32" fmla="*/ 387 w 1299"/>
                <a:gd name="T33" fmla="*/ 94 h 139"/>
                <a:gd name="T34" fmla="*/ 394 w 1299"/>
                <a:gd name="T35" fmla="*/ 35 h 139"/>
                <a:gd name="T36" fmla="*/ 359 w 1299"/>
                <a:gd name="T37" fmla="*/ 35 h 139"/>
                <a:gd name="T38" fmla="*/ 359 w 1299"/>
                <a:gd name="T39" fmla="*/ 86 h 139"/>
                <a:gd name="T40" fmla="*/ 419 w 1299"/>
                <a:gd name="T41" fmla="*/ 64 h 139"/>
                <a:gd name="T42" fmla="*/ 470 w 1299"/>
                <a:gd name="T43" fmla="*/ 77 h 139"/>
                <a:gd name="T44" fmla="*/ 464 w 1299"/>
                <a:gd name="T45" fmla="*/ 103 h 139"/>
                <a:gd name="T46" fmla="*/ 502 w 1299"/>
                <a:gd name="T47" fmla="*/ 81 h 139"/>
                <a:gd name="T48" fmla="*/ 520 w 1299"/>
                <a:gd name="T49" fmla="*/ 33 h 139"/>
                <a:gd name="T50" fmla="*/ 483 w 1299"/>
                <a:gd name="T51" fmla="*/ 35 h 139"/>
                <a:gd name="T52" fmla="*/ 558 w 1299"/>
                <a:gd name="T53" fmla="*/ 72 h 139"/>
                <a:gd name="T54" fmla="*/ 606 w 1299"/>
                <a:gd name="T55" fmla="*/ 108 h 139"/>
                <a:gd name="T56" fmla="*/ 557 w 1299"/>
                <a:gd name="T57" fmla="*/ 44 h 139"/>
                <a:gd name="T58" fmla="*/ 628 w 1299"/>
                <a:gd name="T59" fmla="*/ 55 h 139"/>
                <a:gd name="T60" fmla="*/ 632 w 1299"/>
                <a:gd name="T61" fmla="*/ 67 h 139"/>
                <a:gd name="T62" fmla="*/ 667 w 1299"/>
                <a:gd name="T63" fmla="*/ 97 h 139"/>
                <a:gd name="T64" fmla="*/ 684 w 1299"/>
                <a:gd name="T65" fmla="*/ 73 h 139"/>
                <a:gd name="T66" fmla="*/ 628 w 1299"/>
                <a:gd name="T67" fmla="*/ 55 h 139"/>
                <a:gd name="T68" fmla="*/ 662 w 1299"/>
                <a:gd name="T69" fmla="*/ 89 h 139"/>
                <a:gd name="T70" fmla="*/ 720 w 1299"/>
                <a:gd name="T71" fmla="*/ 108 h 139"/>
                <a:gd name="T72" fmla="*/ 837 w 1299"/>
                <a:gd name="T73" fmla="*/ 35 h 139"/>
                <a:gd name="T74" fmla="*/ 789 w 1299"/>
                <a:gd name="T75" fmla="*/ 74 h 139"/>
                <a:gd name="T76" fmla="*/ 794 w 1299"/>
                <a:gd name="T77" fmla="*/ 109 h 139"/>
                <a:gd name="T78" fmla="*/ 837 w 1299"/>
                <a:gd name="T79" fmla="*/ 108 h 139"/>
                <a:gd name="T80" fmla="*/ 850 w 1299"/>
                <a:gd name="T81" fmla="*/ 55 h 139"/>
                <a:gd name="T82" fmla="*/ 851 w 1299"/>
                <a:gd name="T83" fmla="*/ 106 h 139"/>
                <a:gd name="T84" fmla="*/ 881 w 1299"/>
                <a:gd name="T85" fmla="*/ 46 h 139"/>
                <a:gd name="T86" fmla="*/ 946 w 1299"/>
                <a:gd name="T87" fmla="*/ 46 h 139"/>
                <a:gd name="T88" fmla="*/ 950 w 1299"/>
                <a:gd name="T89" fmla="*/ 95 h 139"/>
                <a:gd name="T90" fmla="*/ 911 w 1299"/>
                <a:gd name="T91" fmla="*/ 71 h 139"/>
                <a:gd name="T92" fmla="*/ 1019 w 1299"/>
                <a:gd name="T93" fmla="*/ 71 h 139"/>
                <a:gd name="T94" fmla="*/ 1019 w 1299"/>
                <a:gd name="T95" fmla="*/ 71 h 139"/>
                <a:gd name="T96" fmla="*/ 1058 w 1299"/>
                <a:gd name="T97" fmla="*/ 94 h 139"/>
                <a:gd name="T98" fmla="*/ 1128 w 1299"/>
                <a:gd name="T99" fmla="*/ 72 h 139"/>
                <a:gd name="T100" fmla="*/ 1176 w 1299"/>
                <a:gd name="T101" fmla="*/ 108 h 139"/>
                <a:gd name="T102" fmla="*/ 1127 w 1299"/>
                <a:gd name="T103" fmla="*/ 44 h 139"/>
                <a:gd name="T104" fmla="*/ 1195 w 1299"/>
                <a:gd name="T105" fmla="*/ 108 h 139"/>
                <a:gd name="T106" fmla="*/ 1195 w 1299"/>
                <a:gd name="T107" fmla="*/ 108 h 139"/>
                <a:gd name="T108" fmla="*/ 1239 w 1299"/>
                <a:gd name="T109" fmla="*/ 124 h 139"/>
                <a:gd name="T110" fmla="*/ 1272 w 1299"/>
                <a:gd name="T111" fmla="*/ 107 h 139"/>
                <a:gd name="T112" fmla="*/ 1262 w 1299"/>
                <a:gd name="T113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9" h="139">
                  <a:moveTo>
                    <a:pt x="14" y="108"/>
                  </a:moveTo>
                  <a:lnTo>
                    <a:pt x="33" y="108"/>
                  </a:lnTo>
                  <a:lnTo>
                    <a:pt x="33" y="48"/>
                  </a:lnTo>
                  <a:lnTo>
                    <a:pt x="49" y="48"/>
                  </a:lnTo>
                  <a:lnTo>
                    <a:pt x="49" y="35"/>
                  </a:lnTo>
                  <a:lnTo>
                    <a:pt x="33" y="35"/>
                  </a:lnTo>
                  <a:lnTo>
                    <a:pt x="33" y="25"/>
                  </a:lnTo>
                  <a:cubicBezTo>
                    <a:pt x="33" y="20"/>
                    <a:pt x="35" y="14"/>
                    <a:pt x="42" y="14"/>
                  </a:cubicBezTo>
                  <a:cubicBezTo>
                    <a:pt x="46" y="14"/>
                    <a:pt x="48" y="16"/>
                    <a:pt x="49" y="17"/>
                  </a:cubicBezTo>
                  <a:lnTo>
                    <a:pt x="51" y="1"/>
                  </a:lnTo>
                  <a:cubicBezTo>
                    <a:pt x="47" y="0"/>
                    <a:pt x="42" y="0"/>
                    <a:pt x="37" y="0"/>
                  </a:cubicBezTo>
                  <a:cubicBezTo>
                    <a:pt x="22" y="0"/>
                    <a:pt x="14" y="10"/>
                    <a:pt x="14" y="24"/>
                  </a:cubicBezTo>
                  <a:lnTo>
                    <a:pt x="14" y="35"/>
                  </a:lnTo>
                  <a:lnTo>
                    <a:pt x="0" y="35"/>
                  </a:lnTo>
                  <a:lnTo>
                    <a:pt x="0" y="48"/>
                  </a:lnTo>
                  <a:lnTo>
                    <a:pt x="14" y="48"/>
                  </a:lnTo>
                  <a:lnTo>
                    <a:pt x="14" y="108"/>
                  </a:lnTo>
                  <a:close/>
                  <a:moveTo>
                    <a:pt x="56" y="71"/>
                  </a:moveTo>
                  <a:cubicBezTo>
                    <a:pt x="56" y="93"/>
                    <a:pt x="70" y="109"/>
                    <a:pt x="94" y="109"/>
                  </a:cubicBezTo>
                  <a:cubicBezTo>
                    <a:pt x="118" y="109"/>
                    <a:pt x="132" y="93"/>
                    <a:pt x="132" y="71"/>
                  </a:cubicBezTo>
                  <a:cubicBezTo>
                    <a:pt x="132" y="47"/>
                    <a:pt x="116" y="33"/>
                    <a:pt x="94" y="33"/>
                  </a:cubicBezTo>
                  <a:cubicBezTo>
                    <a:pt x="72" y="33"/>
                    <a:pt x="56" y="47"/>
                    <a:pt x="56" y="71"/>
                  </a:cubicBezTo>
                  <a:close/>
                  <a:moveTo>
                    <a:pt x="75" y="69"/>
                  </a:moveTo>
                  <a:cubicBezTo>
                    <a:pt x="75" y="58"/>
                    <a:pt x="81" y="48"/>
                    <a:pt x="94" y="48"/>
                  </a:cubicBezTo>
                  <a:cubicBezTo>
                    <a:pt x="106" y="48"/>
                    <a:pt x="112" y="58"/>
                    <a:pt x="112" y="69"/>
                  </a:cubicBezTo>
                  <a:cubicBezTo>
                    <a:pt x="112" y="81"/>
                    <a:pt x="108" y="94"/>
                    <a:pt x="94" y="94"/>
                  </a:cubicBezTo>
                  <a:cubicBezTo>
                    <a:pt x="79" y="94"/>
                    <a:pt x="75" y="81"/>
                    <a:pt x="75" y="69"/>
                  </a:cubicBezTo>
                  <a:close/>
                  <a:moveTo>
                    <a:pt x="146" y="108"/>
                  </a:moveTo>
                  <a:lnTo>
                    <a:pt x="165" y="108"/>
                  </a:lnTo>
                  <a:lnTo>
                    <a:pt x="165" y="81"/>
                  </a:lnTo>
                  <a:cubicBezTo>
                    <a:pt x="165" y="70"/>
                    <a:pt x="165" y="51"/>
                    <a:pt x="180" y="51"/>
                  </a:cubicBezTo>
                  <a:cubicBezTo>
                    <a:pt x="184" y="51"/>
                    <a:pt x="187" y="51"/>
                    <a:pt x="188" y="52"/>
                  </a:cubicBezTo>
                  <a:lnTo>
                    <a:pt x="188" y="33"/>
                  </a:lnTo>
                  <a:cubicBezTo>
                    <a:pt x="187" y="33"/>
                    <a:pt x="185" y="33"/>
                    <a:pt x="183" y="33"/>
                  </a:cubicBezTo>
                  <a:cubicBezTo>
                    <a:pt x="171" y="33"/>
                    <a:pt x="163" y="44"/>
                    <a:pt x="163" y="51"/>
                  </a:cubicBezTo>
                  <a:lnTo>
                    <a:pt x="162" y="51"/>
                  </a:lnTo>
                  <a:lnTo>
                    <a:pt x="162" y="35"/>
                  </a:lnTo>
                  <a:lnTo>
                    <a:pt x="146" y="35"/>
                  </a:lnTo>
                  <a:lnTo>
                    <a:pt x="146" y="108"/>
                  </a:lnTo>
                  <a:close/>
                  <a:moveTo>
                    <a:pt x="230" y="108"/>
                  </a:moveTo>
                  <a:lnTo>
                    <a:pt x="249" y="108"/>
                  </a:lnTo>
                  <a:lnTo>
                    <a:pt x="249" y="35"/>
                  </a:lnTo>
                  <a:lnTo>
                    <a:pt x="230" y="35"/>
                  </a:lnTo>
                  <a:lnTo>
                    <a:pt x="230" y="108"/>
                  </a:lnTo>
                  <a:close/>
                  <a:moveTo>
                    <a:pt x="230" y="21"/>
                  </a:moveTo>
                  <a:lnTo>
                    <a:pt x="249" y="21"/>
                  </a:lnTo>
                  <a:lnTo>
                    <a:pt x="249" y="3"/>
                  </a:lnTo>
                  <a:lnTo>
                    <a:pt x="230" y="3"/>
                  </a:lnTo>
                  <a:lnTo>
                    <a:pt x="230" y="21"/>
                  </a:lnTo>
                  <a:close/>
                  <a:moveTo>
                    <a:pt x="268" y="108"/>
                  </a:moveTo>
                  <a:lnTo>
                    <a:pt x="287" y="108"/>
                  </a:lnTo>
                  <a:lnTo>
                    <a:pt x="287" y="72"/>
                  </a:lnTo>
                  <a:cubicBezTo>
                    <a:pt x="287" y="62"/>
                    <a:pt x="290" y="48"/>
                    <a:pt x="303" y="48"/>
                  </a:cubicBezTo>
                  <a:cubicBezTo>
                    <a:pt x="316" y="48"/>
                    <a:pt x="316" y="60"/>
                    <a:pt x="316" y="68"/>
                  </a:cubicBezTo>
                  <a:lnTo>
                    <a:pt x="316" y="108"/>
                  </a:lnTo>
                  <a:lnTo>
                    <a:pt x="335" y="108"/>
                  </a:lnTo>
                  <a:lnTo>
                    <a:pt x="335" y="61"/>
                  </a:lnTo>
                  <a:cubicBezTo>
                    <a:pt x="335" y="45"/>
                    <a:pt x="327" y="33"/>
                    <a:pt x="310" y="33"/>
                  </a:cubicBezTo>
                  <a:cubicBezTo>
                    <a:pt x="300" y="33"/>
                    <a:pt x="292" y="36"/>
                    <a:pt x="286" y="44"/>
                  </a:cubicBezTo>
                  <a:lnTo>
                    <a:pt x="285" y="44"/>
                  </a:lnTo>
                  <a:lnTo>
                    <a:pt x="285" y="35"/>
                  </a:lnTo>
                  <a:lnTo>
                    <a:pt x="268" y="35"/>
                  </a:lnTo>
                  <a:lnTo>
                    <a:pt x="268" y="108"/>
                  </a:lnTo>
                  <a:close/>
                  <a:moveTo>
                    <a:pt x="359" y="86"/>
                  </a:moveTo>
                  <a:cubicBezTo>
                    <a:pt x="359" y="100"/>
                    <a:pt x="367" y="109"/>
                    <a:pt x="382" y="109"/>
                  </a:cubicBezTo>
                  <a:cubicBezTo>
                    <a:pt x="388" y="109"/>
                    <a:pt x="392" y="109"/>
                    <a:pt x="396" y="108"/>
                  </a:cubicBezTo>
                  <a:lnTo>
                    <a:pt x="396" y="93"/>
                  </a:lnTo>
                  <a:cubicBezTo>
                    <a:pt x="393" y="94"/>
                    <a:pt x="390" y="94"/>
                    <a:pt x="387" y="94"/>
                  </a:cubicBezTo>
                  <a:cubicBezTo>
                    <a:pt x="380" y="94"/>
                    <a:pt x="378" y="89"/>
                    <a:pt x="378" y="83"/>
                  </a:cubicBezTo>
                  <a:lnTo>
                    <a:pt x="378" y="48"/>
                  </a:lnTo>
                  <a:lnTo>
                    <a:pt x="394" y="48"/>
                  </a:lnTo>
                  <a:lnTo>
                    <a:pt x="394" y="35"/>
                  </a:lnTo>
                  <a:lnTo>
                    <a:pt x="378" y="35"/>
                  </a:lnTo>
                  <a:lnTo>
                    <a:pt x="378" y="14"/>
                  </a:lnTo>
                  <a:lnTo>
                    <a:pt x="359" y="20"/>
                  </a:lnTo>
                  <a:lnTo>
                    <a:pt x="359" y="35"/>
                  </a:lnTo>
                  <a:lnTo>
                    <a:pt x="345" y="35"/>
                  </a:lnTo>
                  <a:lnTo>
                    <a:pt x="345" y="48"/>
                  </a:lnTo>
                  <a:lnTo>
                    <a:pt x="359" y="48"/>
                  </a:lnTo>
                  <a:lnTo>
                    <a:pt x="359" y="86"/>
                  </a:lnTo>
                  <a:close/>
                  <a:moveTo>
                    <a:pt x="419" y="64"/>
                  </a:moveTo>
                  <a:cubicBezTo>
                    <a:pt x="420" y="54"/>
                    <a:pt x="426" y="46"/>
                    <a:pt x="436" y="46"/>
                  </a:cubicBezTo>
                  <a:cubicBezTo>
                    <a:pt x="447" y="46"/>
                    <a:pt x="451" y="55"/>
                    <a:pt x="452" y="64"/>
                  </a:cubicBezTo>
                  <a:lnTo>
                    <a:pt x="419" y="64"/>
                  </a:lnTo>
                  <a:close/>
                  <a:moveTo>
                    <a:pt x="464" y="88"/>
                  </a:moveTo>
                  <a:cubicBezTo>
                    <a:pt x="457" y="92"/>
                    <a:pt x="449" y="95"/>
                    <a:pt x="440" y="95"/>
                  </a:cubicBezTo>
                  <a:cubicBezTo>
                    <a:pt x="429" y="95"/>
                    <a:pt x="420" y="89"/>
                    <a:pt x="419" y="77"/>
                  </a:cubicBezTo>
                  <a:lnTo>
                    <a:pt x="470" y="77"/>
                  </a:lnTo>
                  <a:cubicBezTo>
                    <a:pt x="470" y="51"/>
                    <a:pt x="462" y="33"/>
                    <a:pt x="435" y="33"/>
                  </a:cubicBezTo>
                  <a:cubicBezTo>
                    <a:pt x="413" y="33"/>
                    <a:pt x="401" y="50"/>
                    <a:pt x="401" y="71"/>
                  </a:cubicBezTo>
                  <a:cubicBezTo>
                    <a:pt x="401" y="95"/>
                    <a:pt x="415" y="109"/>
                    <a:pt x="439" y="109"/>
                  </a:cubicBezTo>
                  <a:cubicBezTo>
                    <a:pt x="449" y="109"/>
                    <a:pt x="458" y="107"/>
                    <a:pt x="464" y="103"/>
                  </a:cubicBezTo>
                  <a:lnTo>
                    <a:pt x="464" y="88"/>
                  </a:lnTo>
                  <a:close/>
                  <a:moveTo>
                    <a:pt x="483" y="108"/>
                  </a:moveTo>
                  <a:lnTo>
                    <a:pt x="502" y="108"/>
                  </a:lnTo>
                  <a:lnTo>
                    <a:pt x="502" y="81"/>
                  </a:lnTo>
                  <a:cubicBezTo>
                    <a:pt x="502" y="70"/>
                    <a:pt x="502" y="51"/>
                    <a:pt x="518" y="51"/>
                  </a:cubicBezTo>
                  <a:cubicBezTo>
                    <a:pt x="521" y="51"/>
                    <a:pt x="525" y="51"/>
                    <a:pt x="526" y="52"/>
                  </a:cubicBezTo>
                  <a:lnTo>
                    <a:pt x="526" y="33"/>
                  </a:lnTo>
                  <a:cubicBezTo>
                    <a:pt x="525" y="33"/>
                    <a:pt x="522" y="33"/>
                    <a:pt x="520" y="33"/>
                  </a:cubicBezTo>
                  <a:cubicBezTo>
                    <a:pt x="509" y="33"/>
                    <a:pt x="501" y="44"/>
                    <a:pt x="500" y="51"/>
                  </a:cubicBezTo>
                  <a:lnTo>
                    <a:pt x="500" y="51"/>
                  </a:lnTo>
                  <a:lnTo>
                    <a:pt x="500" y="35"/>
                  </a:lnTo>
                  <a:lnTo>
                    <a:pt x="483" y="35"/>
                  </a:lnTo>
                  <a:lnTo>
                    <a:pt x="483" y="108"/>
                  </a:lnTo>
                  <a:close/>
                  <a:moveTo>
                    <a:pt x="539" y="108"/>
                  </a:moveTo>
                  <a:lnTo>
                    <a:pt x="558" y="108"/>
                  </a:lnTo>
                  <a:lnTo>
                    <a:pt x="558" y="72"/>
                  </a:lnTo>
                  <a:cubicBezTo>
                    <a:pt x="558" y="62"/>
                    <a:pt x="561" y="48"/>
                    <a:pt x="574" y="48"/>
                  </a:cubicBezTo>
                  <a:cubicBezTo>
                    <a:pt x="587" y="48"/>
                    <a:pt x="587" y="60"/>
                    <a:pt x="587" y="68"/>
                  </a:cubicBezTo>
                  <a:lnTo>
                    <a:pt x="587" y="108"/>
                  </a:lnTo>
                  <a:lnTo>
                    <a:pt x="606" y="108"/>
                  </a:lnTo>
                  <a:lnTo>
                    <a:pt x="606" y="61"/>
                  </a:lnTo>
                  <a:cubicBezTo>
                    <a:pt x="606" y="45"/>
                    <a:pt x="599" y="33"/>
                    <a:pt x="581" y="33"/>
                  </a:cubicBezTo>
                  <a:cubicBezTo>
                    <a:pt x="571" y="33"/>
                    <a:pt x="563" y="36"/>
                    <a:pt x="557" y="44"/>
                  </a:cubicBezTo>
                  <a:lnTo>
                    <a:pt x="557" y="44"/>
                  </a:lnTo>
                  <a:lnTo>
                    <a:pt x="557" y="35"/>
                  </a:lnTo>
                  <a:lnTo>
                    <a:pt x="539" y="35"/>
                  </a:lnTo>
                  <a:lnTo>
                    <a:pt x="539" y="108"/>
                  </a:lnTo>
                  <a:close/>
                  <a:moveTo>
                    <a:pt x="628" y="55"/>
                  </a:moveTo>
                  <a:cubicBezTo>
                    <a:pt x="634" y="50"/>
                    <a:pt x="642" y="46"/>
                    <a:pt x="650" y="46"/>
                  </a:cubicBezTo>
                  <a:cubicBezTo>
                    <a:pt x="661" y="46"/>
                    <a:pt x="667" y="51"/>
                    <a:pt x="667" y="62"/>
                  </a:cubicBezTo>
                  <a:lnTo>
                    <a:pt x="656" y="62"/>
                  </a:lnTo>
                  <a:cubicBezTo>
                    <a:pt x="648" y="62"/>
                    <a:pt x="639" y="63"/>
                    <a:pt x="632" y="67"/>
                  </a:cubicBezTo>
                  <a:cubicBezTo>
                    <a:pt x="624" y="70"/>
                    <a:pt x="619" y="77"/>
                    <a:pt x="619" y="87"/>
                  </a:cubicBezTo>
                  <a:cubicBezTo>
                    <a:pt x="619" y="102"/>
                    <a:pt x="632" y="109"/>
                    <a:pt x="645" y="109"/>
                  </a:cubicBezTo>
                  <a:cubicBezTo>
                    <a:pt x="653" y="109"/>
                    <a:pt x="662" y="105"/>
                    <a:pt x="667" y="97"/>
                  </a:cubicBezTo>
                  <a:lnTo>
                    <a:pt x="667" y="97"/>
                  </a:lnTo>
                  <a:cubicBezTo>
                    <a:pt x="667" y="99"/>
                    <a:pt x="667" y="104"/>
                    <a:pt x="668" y="108"/>
                  </a:cubicBezTo>
                  <a:lnTo>
                    <a:pt x="685" y="108"/>
                  </a:lnTo>
                  <a:cubicBezTo>
                    <a:pt x="684" y="102"/>
                    <a:pt x="684" y="97"/>
                    <a:pt x="684" y="91"/>
                  </a:cubicBezTo>
                  <a:cubicBezTo>
                    <a:pt x="684" y="86"/>
                    <a:pt x="684" y="80"/>
                    <a:pt x="684" y="73"/>
                  </a:cubicBezTo>
                  <a:lnTo>
                    <a:pt x="684" y="64"/>
                  </a:lnTo>
                  <a:cubicBezTo>
                    <a:pt x="684" y="42"/>
                    <a:pt x="674" y="33"/>
                    <a:pt x="652" y="33"/>
                  </a:cubicBezTo>
                  <a:cubicBezTo>
                    <a:pt x="644" y="33"/>
                    <a:pt x="634" y="35"/>
                    <a:pt x="627" y="38"/>
                  </a:cubicBezTo>
                  <a:lnTo>
                    <a:pt x="628" y="55"/>
                  </a:lnTo>
                  <a:close/>
                  <a:moveTo>
                    <a:pt x="637" y="86"/>
                  </a:moveTo>
                  <a:cubicBezTo>
                    <a:pt x="637" y="75"/>
                    <a:pt x="649" y="74"/>
                    <a:pt x="658" y="74"/>
                  </a:cubicBezTo>
                  <a:lnTo>
                    <a:pt x="667" y="74"/>
                  </a:lnTo>
                  <a:cubicBezTo>
                    <a:pt x="667" y="80"/>
                    <a:pt x="665" y="84"/>
                    <a:pt x="662" y="89"/>
                  </a:cubicBezTo>
                  <a:cubicBezTo>
                    <a:pt x="660" y="93"/>
                    <a:pt x="655" y="95"/>
                    <a:pt x="649" y="95"/>
                  </a:cubicBezTo>
                  <a:cubicBezTo>
                    <a:pt x="642" y="95"/>
                    <a:pt x="637" y="93"/>
                    <a:pt x="637" y="86"/>
                  </a:cubicBezTo>
                  <a:close/>
                  <a:moveTo>
                    <a:pt x="701" y="108"/>
                  </a:moveTo>
                  <a:lnTo>
                    <a:pt x="720" y="108"/>
                  </a:lnTo>
                  <a:lnTo>
                    <a:pt x="720" y="1"/>
                  </a:lnTo>
                  <a:lnTo>
                    <a:pt x="701" y="1"/>
                  </a:lnTo>
                  <a:lnTo>
                    <a:pt x="701" y="108"/>
                  </a:lnTo>
                  <a:close/>
                  <a:moveTo>
                    <a:pt x="837" y="35"/>
                  </a:moveTo>
                  <a:lnTo>
                    <a:pt x="818" y="35"/>
                  </a:lnTo>
                  <a:lnTo>
                    <a:pt x="818" y="70"/>
                  </a:lnTo>
                  <a:cubicBezTo>
                    <a:pt x="818" y="80"/>
                    <a:pt x="815" y="94"/>
                    <a:pt x="801" y="94"/>
                  </a:cubicBezTo>
                  <a:cubicBezTo>
                    <a:pt x="789" y="94"/>
                    <a:pt x="789" y="83"/>
                    <a:pt x="789" y="74"/>
                  </a:cubicBezTo>
                  <a:lnTo>
                    <a:pt x="789" y="35"/>
                  </a:lnTo>
                  <a:lnTo>
                    <a:pt x="770" y="35"/>
                  </a:lnTo>
                  <a:lnTo>
                    <a:pt x="770" y="80"/>
                  </a:lnTo>
                  <a:cubicBezTo>
                    <a:pt x="770" y="97"/>
                    <a:pt x="777" y="109"/>
                    <a:pt x="794" y="109"/>
                  </a:cubicBezTo>
                  <a:cubicBezTo>
                    <a:pt x="805" y="109"/>
                    <a:pt x="813" y="105"/>
                    <a:pt x="819" y="97"/>
                  </a:cubicBezTo>
                  <a:lnTo>
                    <a:pt x="819" y="97"/>
                  </a:lnTo>
                  <a:lnTo>
                    <a:pt x="819" y="108"/>
                  </a:lnTo>
                  <a:lnTo>
                    <a:pt x="837" y="108"/>
                  </a:lnTo>
                  <a:lnTo>
                    <a:pt x="837" y="35"/>
                  </a:lnTo>
                  <a:close/>
                  <a:moveTo>
                    <a:pt x="899" y="35"/>
                  </a:moveTo>
                  <a:cubicBezTo>
                    <a:pt x="893" y="34"/>
                    <a:pt x="887" y="33"/>
                    <a:pt x="879" y="33"/>
                  </a:cubicBezTo>
                  <a:cubicBezTo>
                    <a:pt x="864" y="33"/>
                    <a:pt x="850" y="40"/>
                    <a:pt x="850" y="55"/>
                  </a:cubicBezTo>
                  <a:cubicBezTo>
                    <a:pt x="850" y="82"/>
                    <a:pt x="883" y="72"/>
                    <a:pt x="883" y="86"/>
                  </a:cubicBezTo>
                  <a:cubicBezTo>
                    <a:pt x="883" y="93"/>
                    <a:pt x="876" y="95"/>
                    <a:pt x="870" y="95"/>
                  </a:cubicBezTo>
                  <a:cubicBezTo>
                    <a:pt x="864" y="95"/>
                    <a:pt x="858" y="93"/>
                    <a:pt x="852" y="90"/>
                  </a:cubicBezTo>
                  <a:lnTo>
                    <a:pt x="851" y="106"/>
                  </a:lnTo>
                  <a:cubicBezTo>
                    <a:pt x="858" y="108"/>
                    <a:pt x="865" y="109"/>
                    <a:pt x="872" y="109"/>
                  </a:cubicBezTo>
                  <a:cubicBezTo>
                    <a:pt x="887" y="109"/>
                    <a:pt x="903" y="102"/>
                    <a:pt x="903" y="86"/>
                  </a:cubicBezTo>
                  <a:cubicBezTo>
                    <a:pt x="903" y="59"/>
                    <a:pt x="870" y="67"/>
                    <a:pt x="870" y="55"/>
                  </a:cubicBezTo>
                  <a:cubicBezTo>
                    <a:pt x="870" y="48"/>
                    <a:pt x="876" y="46"/>
                    <a:pt x="881" y="46"/>
                  </a:cubicBezTo>
                  <a:cubicBezTo>
                    <a:pt x="888" y="46"/>
                    <a:pt x="892" y="48"/>
                    <a:pt x="898" y="50"/>
                  </a:cubicBezTo>
                  <a:lnTo>
                    <a:pt x="899" y="35"/>
                  </a:lnTo>
                  <a:close/>
                  <a:moveTo>
                    <a:pt x="929" y="64"/>
                  </a:moveTo>
                  <a:cubicBezTo>
                    <a:pt x="930" y="54"/>
                    <a:pt x="935" y="46"/>
                    <a:pt x="946" y="46"/>
                  </a:cubicBezTo>
                  <a:cubicBezTo>
                    <a:pt x="957" y="46"/>
                    <a:pt x="961" y="55"/>
                    <a:pt x="961" y="64"/>
                  </a:cubicBezTo>
                  <a:lnTo>
                    <a:pt x="929" y="64"/>
                  </a:lnTo>
                  <a:close/>
                  <a:moveTo>
                    <a:pt x="974" y="88"/>
                  </a:moveTo>
                  <a:cubicBezTo>
                    <a:pt x="967" y="92"/>
                    <a:pt x="960" y="95"/>
                    <a:pt x="950" y="95"/>
                  </a:cubicBezTo>
                  <a:cubicBezTo>
                    <a:pt x="938" y="95"/>
                    <a:pt x="930" y="89"/>
                    <a:pt x="929" y="77"/>
                  </a:cubicBezTo>
                  <a:lnTo>
                    <a:pt x="980" y="77"/>
                  </a:lnTo>
                  <a:cubicBezTo>
                    <a:pt x="980" y="51"/>
                    <a:pt x="972" y="33"/>
                    <a:pt x="945" y="33"/>
                  </a:cubicBezTo>
                  <a:cubicBezTo>
                    <a:pt x="922" y="33"/>
                    <a:pt x="911" y="50"/>
                    <a:pt x="911" y="71"/>
                  </a:cubicBezTo>
                  <a:cubicBezTo>
                    <a:pt x="911" y="95"/>
                    <a:pt x="925" y="109"/>
                    <a:pt x="950" y="109"/>
                  </a:cubicBezTo>
                  <a:cubicBezTo>
                    <a:pt x="960" y="109"/>
                    <a:pt x="967" y="107"/>
                    <a:pt x="974" y="103"/>
                  </a:cubicBezTo>
                  <a:lnTo>
                    <a:pt x="974" y="88"/>
                  </a:lnTo>
                  <a:close/>
                  <a:moveTo>
                    <a:pt x="1019" y="71"/>
                  </a:moveTo>
                  <a:cubicBezTo>
                    <a:pt x="1019" y="93"/>
                    <a:pt x="1034" y="109"/>
                    <a:pt x="1058" y="109"/>
                  </a:cubicBezTo>
                  <a:cubicBezTo>
                    <a:pt x="1082" y="109"/>
                    <a:pt x="1096" y="93"/>
                    <a:pt x="1096" y="71"/>
                  </a:cubicBezTo>
                  <a:cubicBezTo>
                    <a:pt x="1096" y="47"/>
                    <a:pt x="1080" y="33"/>
                    <a:pt x="1058" y="33"/>
                  </a:cubicBezTo>
                  <a:cubicBezTo>
                    <a:pt x="1036" y="33"/>
                    <a:pt x="1019" y="47"/>
                    <a:pt x="1019" y="71"/>
                  </a:cubicBezTo>
                  <a:close/>
                  <a:moveTo>
                    <a:pt x="1040" y="69"/>
                  </a:moveTo>
                  <a:cubicBezTo>
                    <a:pt x="1040" y="58"/>
                    <a:pt x="1045" y="48"/>
                    <a:pt x="1058" y="48"/>
                  </a:cubicBezTo>
                  <a:cubicBezTo>
                    <a:pt x="1070" y="48"/>
                    <a:pt x="1076" y="58"/>
                    <a:pt x="1076" y="69"/>
                  </a:cubicBezTo>
                  <a:cubicBezTo>
                    <a:pt x="1076" y="81"/>
                    <a:pt x="1073" y="94"/>
                    <a:pt x="1058" y="94"/>
                  </a:cubicBezTo>
                  <a:cubicBezTo>
                    <a:pt x="1043" y="94"/>
                    <a:pt x="1040" y="81"/>
                    <a:pt x="1040" y="69"/>
                  </a:cubicBezTo>
                  <a:close/>
                  <a:moveTo>
                    <a:pt x="1109" y="108"/>
                  </a:moveTo>
                  <a:lnTo>
                    <a:pt x="1128" y="108"/>
                  </a:lnTo>
                  <a:lnTo>
                    <a:pt x="1128" y="72"/>
                  </a:lnTo>
                  <a:cubicBezTo>
                    <a:pt x="1128" y="62"/>
                    <a:pt x="1131" y="48"/>
                    <a:pt x="1145" y="48"/>
                  </a:cubicBezTo>
                  <a:cubicBezTo>
                    <a:pt x="1157" y="48"/>
                    <a:pt x="1157" y="60"/>
                    <a:pt x="1157" y="68"/>
                  </a:cubicBezTo>
                  <a:lnTo>
                    <a:pt x="1157" y="108"/>
                  </a:lnTo>
                  <a:lnTo>
                    <a:pt x="1176" y="108"/>
                  </a:lnTo>
                  <a:lnTo>
                    <a:pt x="1176" y="61"/>
                  </a:lnTo>
                  <a:cubicBezTo>
                    <a:pt x="1176" y="45"/>
                    <a:pt x="1169" y="33"/>
                    <a:pt x="1151" y="33"/>
                  </a:cubicBezTo>
                  <a:cubicBezTo>
                    <a:pt x="1141" y="33"/>
                    <a:pt x="1134" y="36"/>
                    <a:pt x="1128" y="44"/>
                  </a:cubicBezTo>
                  <a:lnTo>
                    <a:pt x="1127" y="44"/>
                  </a:lnTo>
                  <a:lnTo>
                    <a:pt x="1127" y="35"/>
                  </a:lnTo>
                  <a:lnTo>
                    <a:pt x="1109" y="35"/>
                  </a:lnTo>
                  <a:lnTo>
                    <a:pt x="1109" y="108"/>
                  </a:lnTo>
                  <a:close/>
                  <a:moveTo>
                    <a:pt x="1195" y="108"/>
                  </a:moveTo>
                  <a:lnTo>
                    <a:pt x="1214" y="108"/>
                  </a:lnTo>
                  <a:lnTo>
                    <a:pt x="1214" y="1"/>
                  </a:lnTo>
                  <a:lnTo>
                    <a:pt x="1195" y="1"/>
                  </a:lnTo>
                  <a:lnTo>
                    <a:pt x="1195" y="108"/>
                  </a:lnTo>
                  <a:close/>
                  <a:moveTo>
                    <a:pt x="1244" y="35"/>
                  </a:moveTo>
                  <a:lnTo>
                    <a:pt x="1224" y="35"/>
                  </a:lnTo>
                  <a:lnTo>
                    <a:pt x="1251" y="111"/>
                  </a:lnTo>
                  <a:cubicBezTo>
                    <a:pt x="1251" y="119"/>
                    <a:pt x="1247" y="124"/>
                    <a:pt x="1239" y="124"/>
                  </a:cubicBezTo>
                  <a:cubicBezTo>
                    <a:pt x="1234" y="124"/>
                    <a:pt x="1232" y="124"/>
                    <a:pt x="1229" y="123"/>
                  </a:cubicBezTo>
                  <a:lnTo>
                    <a:pt x="1228" y="137"/>
                  </a:lnTo>
                  <a:cubicBezTo>
                    <a:pt x="1232" y="138"/>
                    <a:pt x="1237" y="139"/>
                    <a:pt x="1241" y="139"/>
                  </a:cubicBezTo>
                  <a:cubicBezTo>
                    <a:pt x="1261" y="139"/>
                    <a:pt x="1266" y="123"/>
                    <a:pt x="1272" y="107"/>
                  </a:cubicBezTo>
                  <a:lnTo>
                    <a:pt x="1299" y="35"/>
                  </a:lnTo>
                  <a:lnTo>
                    <a:pt x="1280" y="35"/>
                  </a:lnTo>
                  <a:lnTo>
                    <a:pt x="1262" y="88"/>
                  </a:lnTo>
                  <a:lnTo>
                    <a:pt x="1262" y="88"/>
                  </a:lnTo>
                  <a:lnTo>
                    <a:pt x="1244" y="3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4BC3A57-808B-4B79-8863-B67275A5CFE0}"/>
              </a:ext>
            </a:extLst>
          </p:cNvPr>
          <p:cNvSpPr txBox="1"/>
          <p:nvPr userDrawn="1"/>
        </p:nvSpPr>
        <p:spPr>
          <a:xfrm>
            <a:off x="7220465" y="112851"/>
            <a:ext cx="1713611" cy="995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8440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47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</a:rPr>
              <a:t>This information</a:t>
            </a:r>
            <a:r>
              <a:rPr kumimoji="1" lang="ja-JP" altLang="en-US" sz="647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</a:rPr>
              <a:t> </a:t>
            </a:r>
            <a:r>
              <a:rPr kumimoji="1" lang="en-US" altLang="ja-JP" sz="647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</a:rPr>
              <a:t>is controlled as confidential by</a:t>
            </a:r>
            <a:endParaRPr kumimoji="1" lang="ja-JP" altLang="en-US" sz="647" dirty="0"/>
          </a:p>
        </p:txBody>
      </p:sp>
    </p:spTree>
    <p:extLst>
      <p:ext uri="{BB962C8B-B14F-4D97-AF65-F5344CB8AC3E}">
        <p14:creationId xmlns:p14="http://schemas.microsoft.com/office/powerpoint/2010/main" val="3525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82F96-B193-206B-9422-BB950287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26C15-3957-E812-AAD2-5295ECF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9AE-A3DF-317E-2ECA-571868A5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63CE-A9A4-81D9-DC25-E5B46733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5CB7-2862-90B6-CF01-20154BC0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ACEF-E3E2-42E8-AA3B-19E5B65B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FA53-A5E5-90A1-8903-C026C980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422C-EC04-B9AB-A20E-5CC4612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7972-6D3B-90EC-584B-6DAB90BC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D0D8-3336-DE94-D48A-768C32D0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F54E9-4F6F-B35D-25F2-8D9AC2827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8D4B-F48F-82F5-8AC2-44FE6987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C7430-1940-4A48-495D-ED5D801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3CCB-322D-1BAC-7AB8-D6FB9CFF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6F23-5A2C-2896-FBCA-66CE8849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5025-9FF4-5EDA-F039-952C203C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E3ED5-C62C-4E95-6A42-04D366F83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5804-916F-51DF-966C-772F4D08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C59C-58C8-5F9D-8F43-FBF3B237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D065-DCC0-B396-2280-AB3A1E1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38164-9EBD-F497-3C2F-61A96BE24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2E7A4-286D-BF43-FEB0-949CDC431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6659-1C43-8462-3568-E89A302D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AB2C-9832-5207-35ED-0F6E324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5833-6E35-DB65-4A2D-3AC3B970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B977-0EC1-4F4D-A501-0DB89CFF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C9D4-7F14-49C9-93C5-4E8E2219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20" indent="0" algn="ctr">
              <a:buNone/>
              <a:defRPr sz="1847"/>
            </a:lvl2pPr>
            <a:lvl3pPr marL="844040" indent="0" algn="ctr">
              <a:buNone/>
              <a:defRPr sz="1663"/>
            </a:lvl3pPr>
            <a:lvl4pPr marL="1266062" indent="0" algn="ctr">
              <a:buNone/>
              <a:defRPr sz="1477"/>
            </a:lvl4pPr>
            <a:lvl5pPr marL="1688080" indent="0" algn="ctr">
              <a:buNone/>
              <a:defRPr sz="1477"/>
            </a:lvl5pPr>
            <a:lvl6pPr marL="2110102" indent="0" algn="ctr">
              <a:buNone/>
              <a:defRPr sz="1477"/>
            </a:lvl6pPr>
            <a:lvl7pPr marL="2532121" indent="0" algn="ctr">
              <a:buNone/>
              <a:defRPr sz="1477"/>
            </a:lvl7pPr>
            <a:lvl8pPr marL="2954141" indent="0" algn="ctr">
              <a:buNone/>
              <a:defRPr sz="1477"/>
            </a:lvl8pPr>
            <a:lvl9pPr marL="3376162" indent="0" algn="ctr">
              <a:buNone/>
              <a:defRPr sz="147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767C-0CC5-41F9-957F-7E252A5A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E3DE-2EE8-4F64-9059-C329273A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D93F-695E-4982-A5FA-EC722B77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B2FD-B9A4-49E0-A890-817F40C1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0A4A-CEF4-49F5-9A32-4CE618C1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5DBD-5939-48BE-AB0C-01923D1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ABAA-D9A1-436E-95C0-D1B6A08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543-70AE-4A13-BCF4-0E63371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5880-659F-464F-AA51-98124A80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1709747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AD730-73CF-43BF-911D-427EE225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254" y="4589472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1pPr>
            <a:lvl2pPr marL="42202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2pPr>
            <a:lvl3pPr marL="84404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3pPr>
            <a:lvl4pPr marL="12660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080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10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12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14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162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3612-9859-4BF2-BE7E-12440C34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E28A-3D9E-4FA5-A4D3-4AAB8E4B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979-2826-4719-ABFB-110E5242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DE77-6269-41DE-B5D9-8DBAE91A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6D92-D631-4901-9ACA-46AD89CD3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4" y="1825625"/>
            <a:ext cx="387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089C-026A-498F-81CF-9D109209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3B67-6904-4E71-A07E-138E0BC8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43A1F-6912-4245-9155-D8C9859F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C704-AA9D-4745-B026-08A5DAF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2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8C91-6602-49AD-936D-95230A3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7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D10D-E107-4759-94CF-C5EE4DE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118" y="1681163"/>
            <a:ext cx="3868616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20" indent="0">
              <a:buNone/>
              <a:defRPr sz="1847" b="1"/>
            </a:lvl2pPr>
            <a:lvl3pPr marL="844040" indent="0">
              <a:buNone/>
              <a:defRPr sz="1663" b="1"/>
            </a:lvl3pPr>
            <a:lvl4pPr marL="1266062" indent="0">
              <a:buNone/>
              <a:defRPr sz="1477" b="1"/>
            </a:lvl4pPr>
            <a:lvl5pPr marL="1688080" indent="0">
              <a:buNone/>
              <a:defRPr sz="1477" b="1"/>
            </a:lvl5pPr>
            <a:lvl6pPr marL="2110102" indent="0">
              <a:buNone/>
              <a:defRPr sz="1477" b="1"/>
            </a:lvl6pPr>
            <a:lvl7pPr marL="2532121" indent="0">
              <a:buNone/>
              <a:defRPr sz="1477" b="1"/>
            </a:lvl7pPr>
            <a:lvl8pPr marL="2954141" indent="0">
              <a:buNone/>
              <a:defRPr sz="1477" b="1"/>
            </a:lvl8pPr>
            <a:lvl9pPr marL="3376162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1492C-0EAE-4F28-98E7-7838ECF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18" y="2505075"/>
            <a:ext cx="38686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07B4-A44D-476E-BE8A-B6AA516D1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4" y="1681163"/>
            <a:ext cx="388766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20" indent="0">
              <a:buNone/>
              <a:defRPr sz="1847" b="1"/>
            </a:lvl2pPr>
            <a:lvl3pPr marL="844040" indent="0">
              <a:buNone/>
              <a:defRPr sz="1663" b="1"/>
            </a:lvl3pPr>
            <a:lvl4pPr marL="1266062" indent="0">
              <a:buNone/>
              <a:defRPr sz="1477" b="1"/>
            </a:lvl4pPr>
            <a:lvl5pPr marL="1688080" indent="0">
              <a:buNone/>
              <a:defRPr sz="1477" b="1"/>
            </a:lvl5pPr>
            <a:lvl6pPr marL="2110102" indent="0">
              <a:buNone/>
              <a:defRPr sz="1477" b="1"/>
            </a:lvl6pPr>
            <a:lvl7pPr marL="2532121" indent="0">
              <a:buNone/>
              <a:defRPr sz="1477" b="1"/>
            </a:lvl7pPr>
            <a:lvl8pPr marL="2954141" indent="0">
              <a:buNone/>
              <a:defRPr sz="1477" b="1"/>
            </a:lvl8pPr>
            <a:lvl9pPr marL="3376162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E95A1-915A-44F0-8584-6BEBD1215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6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30EF4-7881-49F9-93B9-49F5BE0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A6FC-B810-4261-BE72-80EB6A2E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56EAB-CFC9-45C4-A8C7-8CF447E6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ernal us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5246-3FFE-46EB-93DC-8BEE5151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38883-74EB-4CC7-B9A4-C792852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F27D-267D-4103-A082-0E270256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3A94A-DB62-4ADD-B5B3-D2C1B6B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FACD1-2070-4D5B-AA3F-FC699456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D543-791F-47CD-B416-86D3D35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5AE9-0586-488B-962D-80E48E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1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623A-3CE0-4ACA-93C8-A1C8D37E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C061-A184-415E-A251-77F1AC00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67" y="987434"/>
            <a:ext cx="4629150" cy="4873625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5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C2D2-A238-4010-847F-25687FF6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20" indent="0">
              <a:buNone/>
              <a:defRPr sz="1292"/>
            </a:lvl2pPr>
            <a:lvl3pPr marL="844040" indent="0">
              <a:buNone/>
              <a:defRPr sz="1108"/>
            </a:lvl3pPr>
            <a:lvl4pPr marL="1266062" indent="0">
              <a:buNone/>
              <a:defRPr sz="923"/>
            </a:lvl4pPr>
            <a:lvl5pPr marL="1688080" indent="0">
              <a:buNone/>
              <a:defRPr sz="923"/>
            </a:lvl5pPr>
            <a:lvl6pPr marL="2110102" indent="0">
              <a:buNone/>
              <a:defRPr sz="923"/>
            </a:lvl6pPr>
            <a:lvl7pPr marL="2532121" indent="0">
              <a:buNone/>
              <a:defRPr sz="923"/>
            </a:lvl7pPr>
            <a:lvl8pPr marL="2954141" indent="0">
              <a:buNone/>
              <a:defRPr sz="923"/>
            </a:lvl8pPr>
            <a:lvl9pPr marL="3376162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D6A6-CDE3-41C6-9F29-DB37AC2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F02F-5222-4929-90DE-8D06809D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F65D-D00D-4EB7-B541-0CA843B8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B05-FBA7-41AE-B2D6-D4E20710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E538D-FFC9-4EA8-A05A-C74E72B60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667" y="987434"/>
            <a:ext cx="4629150" cy="4873625"/>
          </a:xfrm>
        </p:spPr>
        <p:txBody>
          <a:bodyPr/>
          <a:lstStyle>
            <a:lvl1pPr marL="0" indent="0">
              <a:buNone/>
              <a:defRPr sz="2955"/>
            </a:lvl1pPr>
            <a:lvl2pPr marL="422020" indent="0">
              <a:buNone/>
              <a:defRPr sz="2585"/>
            </a:lvl2pPr>
            <a:lvl3pPr marL="844040" indent="0">
              <a:buNone/>
              <a:defRPr sz="2215"/>
            </a:lvl3pPr>
            <a:lvl4pPr marL="1266062" indent="0">
              <a:buNone/>
              <a:defRPr sz="1847"/>
            </a:lvl4pPr>
            <a:lvl5pPr marL="1688080" indent="0">
              <a:buNone/>
              <a:defRPr sz="1847"/>
            </a:lvl5pPr>
            <a:lvl6pPr marL="2110102" indent="0">
              <a:buNone/>
              <a:defRPr sz="1847"/>
            </a:lvl6pPr>
            <a:lvl7pPr marL="2532121" indent="0">
              <a:buNone/>
              <a:defRPr sz="1847"/>
            </a:lvl7pPr>
            <a:lvl8pPr marL="2954141" indent="0">
              <a:buNone/>
              <a:defRPr sz="1847"/>
            </a:lvl8pPr>
            <a:lvl9pPr marL="3376162" indent="0">
              <a:buNone/>
              <a:defRPr sz="184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99E91-0B02-4348-93FA-EC838A66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20" indent="0">
              <a:buNone/>
              <a:defRPr sz="1292"/>
            </a:lvl2pPr>
            <a:lvl3pPr marL="844040" indent="0">
              <a:buNone/>
              <a:defRPr sz="1108"/>
            </a:lvl3pPr>
            <a:lvl4pPr marL="1266062" indent="0">
              <a:buNone/>
              <a:defRPr sz="923"/>
            </a:lvl4pPr>
            <a:lvl5pPr marL="1688080" indent="0">
              <a:buNone/>
              <a:defRPr sz="923"/>
            </a:lvl5pPr>
            <a:lvl6pPr marL="2110102" indent="0">
              <a:buNone/>
              <a:defRPr sz="923"/>
            </a:lvl6pPr>
            <a:lvl7pPr marL="2532121" indent="0">
              <a:buNone/>
              <a:defRPr sz="923"/>
            </a:lvl7pPr>
            <a:lvl8pPr marL="2954141" indent="0">
              <a:buNone/>
              <a:defRPr sz="923"/>
            </a:lvl8pPr>
            <a:lvl9pPr marL="3376162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6096-1488-4BCB-936A-66885C92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DA03-C6C3-4655-A79C-7B084CEC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9CCE5-1F5B-482F-B696-D4D2488A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8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8B2D-7B01-4C28-9F36-C70BE9BC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70ED6-FC1C-402A-B918-7F226D57C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62C6-E04E-4120-AFE3-0F15C1B1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5D82-8F19-4027-BA48-EF634144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D7E3-99ED-4C2B-992F-31BFAA19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9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C499D-99C3-4078-90FD-B995D076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B6BB-73ED-4126-BAEC-CCFFA3EB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750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88D9-6524-42A2-A494-A0F82D5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A42D-E12B-44DD-9F1B-25CAAADE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3B6-0A60-4C85-9B4F-884E214C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rictly Confident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C388484D-0D90-49C9-B051-443F53D73AAF}"/>
              </a:ext>
            </a:extLst>
          </p:cNvPr>
          <p:cNvSpPr/>
          <p:nvPr userDrawn="1"/>
        </p:nvSpPr>
        <p:spPr>
          <a:xfrm>
            <a:off x="2046199" y="83829"/>
            <a:ext cx="6942407" cy="586739"/>
          </a:xfrm>
          <a:prstGeom prst="roundRect">
            <a:avLst>
              <a:gd name="adj" fmla="val 10174"/>
            </a:avLst>
          </a:prstGeom>
          <a:solidFill>
            <a:schemeClr val="bg1">
              <a:lumMod val="75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3025E50-D59A-4959-9EF4-B088983917FE}"/>
              </a:ext>
            </a:extLst>
          </p:cNvPr>
          <p:cNvSpPr txBox="1"/>
          <p:nvPr userDrawn="1"/>
        </p:nvSpPr>
        <p:spPr>
          <a:xfrm>
            <a:off x="2113137" y="137960"/>
            <a:ext cx="2335576" cy="45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This information :	shall be kept confidential until 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	is controlled as confidential by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	can be stored in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14377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  <a:t>	can be transferred with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8252D64-DB2A-403D-AEBE-F66D0DCDD602}"/>
              </a:ext>
            </a:extLst>
          </p:cNvPr>
          <p:cNvSpPr txBox="1"/>
          <p:nvPr userDrawn="1"/>
        </p:nvSpPr>
        <p:spPr>
          <a:xfrm>
            <a:off x="5929537" y="137960"/>
            <a:ext cx="1038746" cy="45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br>
              <a:rPr kumimoji="1" lang="en-US" altLang="ja-JP" sz="739" i="0" dirty="0">
                <a:solidFill>
                  <a:srgbClr val="FF0000"/>
                </a:solidFill>
                <a:effectLst/>
                <a:latin typeface="+mj-lt"/>
                <a:ea typeface="+mj-ea"/>
                <a:cs typeface="+mn-cs"/>
              </a:rPr>
            </a:br>
            <a:endParaRPr kumimoji="1" lang="en-US" altLang="ja-JP" sz="739" i="0" dirty="0">
              <a:solidFill>
                <a:srgbClr val="FF0000"/>
              </a:solidFill>
              <a:effectLst/>
              <a:latin typeface="+mj-lt"/>
              <a:ea typeface="+mj-ea"/>
              <a:cs typeface="+mn-cs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endParaRPr kumimoji="1" lang="en-US" altLang="ja-JP" sz="739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739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</a:rPr>
              <a:t>must be disposed with</a:t>
            </a:r>
            <a:endParaRPr kumimoji="1" lang="en-US" altLang="ja-JP" sz="739" i="0" dirty="0">
              <a:solidFill>
                <a:srgbClr val="FF0000"/>
              </a:solidFill>
              <a:effectLst/>
              <a:latin typeface="+mj-lt"/>
              <a:ea typeface="+mj-ea"/>
              <a:cs typeface="+mn-cs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34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451339" y="3169274"/>
            <a:ext cx="8368812" cy="547073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451339" y="3716338"/>
            <a:ext cx="5583116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7">
                <a:solidFill>
                  <a:schemeClr val="tx1"/>
                </a:solidFill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3BD2AA3-BFBB-41C9-A4A1-FB419E961C85}"/>
              </a:ext>
            </a:extLst>
          </p:cNvPr>
          <p:cNvGrpSpPr/>
          <p:nvPr userDrawn="1"/>
        </p:nvGrpSpPr>
        <p:grpSpPr>
          <a:xfrm>
            <a:off x="4873753" y="5688606"/>
            <a:ext cx="3977315" cy="836747"/>
            <a:chOff x="3530600" y="3429000"/>
            <a:chExt cx="4267200" cy="828676"/>
          </a:xfrm>
          <a:solidFill>
            <a:srgbClr val="035C98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5B015BD-B88B-4509-BE2F-83A0937C4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600" y="3440113"/>
              <a:ext cx="500063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1259 w 1259"/>
                <a:gd name="T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654EAED-D7BB-4317-BE4F-639A2D6E4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0150" y="3556000"/>
              <a:ext cx="282575" cy="360363"/>
            </a:xfrm>
            <a:custGeom>
              <a:avLst/>
              <a:gdLst>
                <a:gd name="T0" fmla="*/ 0 w 710"/>
                <a:gd name="T1" fmla="*/ 910 h 910"/>
                <a:gd name="T2" fmla="*/ 710 w 710"/>
                <a:gd name="T3" fmla="*/ 910 h 910"/>
                <a:gd name="T4" fmla="*/ 710 w 710"/>
                <a:gd name="T5" fmla="*/ 0 h 910"/>
                <a:gd name="T6" fmla="*/ 0 w 710"/>
                <a:gd name="T7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910">
                  <a:moveTo>
                    <a:pt x="0" y="910"/>
                  </a:moveTo>
                  <a:lnTo>
                    <a:pt x="710" y="910"/>
                  </a:lnTo>
                  <a:lnTo>
                    <a:pt x="710" y="0"/>
                  </a:lnTo>
                  <a:lnTo>
                    <a:pt x="0" y="9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79BFD1-BB94-40C3-A48D-F2D4598E14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  <a:gd name="T74" fmla="*/ 639 w 1003"/>
                <a:gd name="T75" fmla="*/ 549 h 1200"/>
                <a:gd name="T76" fmla="*/ 622 w 1003"/>
                <a:gd name="T77" fmla="*/ 561 h 1200"/>
                <a:gd name="T78" fmla="*/ 585 w 1003"/>
                <a:gd name="T79" fmla="*/ 582 h 1200"/>
                <a:gd name="T80" fmla="*/ 539 w 1003"/>
                <a:gd name="T81" fmla="*/ 595 h 1200"/>
                <a:gd name="T82" fmla="*/ 483 w 1003"/>
                <a:gd name="T83" fmla="*/ 603 h 1200"/>
                <a:gd name="T84" fmla="*/ 316 w 1003"/>
                <a:gd name="T85" fmla="*/ 603 h 1200"/>
                <a:gd name="T86" fmla="*/ 467 w 1003"/>
                <a:gd name="T87" fmla="*/ 200 h 1200"/>
                <a:gd name="T88" fmla="*/ 498 w 1003"/>
                <a:gd name="T89" fmla="*/ 201 h 1200"/>
                <a:gd name="T90" fmla="*/ 553 w 1003"/>
                <a:gd name="T91" fmla="*/ 207 h 1200"/>
                <a:gd name="T92" fmla="*/ 587 w 1003"/>
                <a:gd name="T93" fmla="*/ 218 h 1200"/>
                <a:gd name="T94" fmla="*/ 607 w 1003"/>
                <a:gd name="T95" fmla="*/ 227 h 1200"/>
                <a:gd name="T96" fmla="*/ 625 w 1003"/>
                <a:gd name="T97" fmla="*/ 239 h 1200"/>
                <a:gd name="T98" fmla="*/ 641 w 1003"/>
                <a:gd name="T99" fmla="*/ 252 h 1200"/>
                <a:gd name="T100" fmla="*/ 647 w 1003"/>
                <a:gd name="T101" fmla="*/ 259 h 1200"/>
                <a:gd name="T102" fmla="*/ 669 w 1003"/>
                <a:gd name="T103" fmla="*/ 291 h 1200"/>
                <a:gd name="T104" fmla="*/ 686 w 1003"/>
                <a:gd name="T105" fmla="*/ 325 h 1200"/>
                <a:gd name="T106" fmla="*/ 695 w 1003"/>
                <a:gd name="T107" fmla="*/ 362 h 1200"/>
                <a:gd name="T108" fmla="*/ 698 w 1003"/>
                <a:gd name="T109" fmla="*/ 403 h 1200"/>
                <a:gd name="T110" fmla="*/ 698 w 1003"/>
                <a:gd name="T111" fmla="*/ 425 h 1200"/>
                <a:gd name="T112" fmla="*/ 690 w 1003"/>
                <a:gd name="T113" fmla="*/ 465 h 1200"/>
                <a:gd name="T114" fmla="*/ 675 w 1003"/>
                <a:gd name="T115" fmla="*/ 502 h 1200"/>
                <a:gd name="T116" fmla="*/ 652 w 1003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2" y="561"/>
                  </a:lnTo>
                  <a:lnTo>
                    <a:pt x="605" y="573"/>
                  </a:lnTo>
                  <a:lnTo>
                    <a:pt x="585" y="582"/>
                  </a:lnTo>
                  <a:lnTo>
                    <a:pt x="563" y="590"/>
                  </a:lnTo>
                  <a:lnTo>
                    <a:pt x="539" y="595"/>
                  </a:lnTo>
                  <a:lnTo>
                    <a:pt x="512" y="600"/>
                  </a:lnTo>
                  <a:lnTo>
                    <a:pt x="483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7" y="200"/>
                  </a:lnTo>
                  <a:lnTo>
                    <a:pt x="467" y="200"/>
                  </a:lnTo>
                  <a:lnTo>
                    <a:pt x="498" y="201"/>
                  </a:lnTo>
                  <a:lnTo>
                    <a:pt x="527" y="203"/>
                  </a:lnTo>
                  <a:lnTo>
                    <a:pt x="553" y="207"/>
                  </a:lnTo>
                  <a:lnTo>
                    <a:pt x="576" y="214"/>
                  </a:lnTo>
                  <a:lnTo>
                    <a:pt x="587" y="218"/>
                  </a:lnTo>
                  <a:lnTo>
                    <a:pt x="598" y="223"/>
                  </a:lnTo>
                  <a:lnTo>
                    <a:pt x="607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69" y="291"/>
                  </a:lnTo>
                  <a:lnTo>
                    <a:pt x="678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5" y="362"/>
                  </a:lnTo>
                  <a:lnTo>
                    <a:pt x="698" y="382"/>
                  </a:lnTo>
                  <a:lnTo>
                    <a:pt x="698" y="403"/>
                  </a:lnTo>
                  <a:lnTo>
                    <a:pt x="698" y="403"/>
                  </a:lnTo>
                  <a:lnTo>
                    <a:pt x="698" y="425"/>
                  </a:lnTo>
                  <a:lnTo>
                    <a:pt x="695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5" y="502"/>
                  </a:lnTo>
                  <a:lnTo>
                    <a:pt x="665" y="518"/>
                  </a:lnTo>
                  <a:lnTo>
                    <a:pt x="652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5834D97-B7E1-4055-95F6-3A988D35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B0C467A-B007-4D40-9698-014E3EB5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738" y="3519488"/>
              <a:ext cx="152400" cy="160338"/>
            </a:xfrm>
            <a:custGeom>
              <a:avLst/>
              <a:gdLst>
                <a:gd name="T0" fmla="*/ 323 w 382"/>
                <a:gd name="T1" fmla="*/ 349 h 403"/>
                <a:gd name="T2" fmla="*/ 323 w 382"/>
                <a:gd name="T3" fmla="*/ 349 h 403"/>
                <a:gd name="T4" fmla="*/ 315 w 382"/>
                <a:gd name="T5" fmla="*/ 356 h 403"/>
                <a:gd name="T6" fmla="*/ 306 w 382"/>
                <a:gd name="T7" fmla="*/ 361 h 403"/>
                <a:gd name="T8" fmla="*/ 289 w 382"/>
                <a:gd name="T9" fmla="*/ 373 h 403"/>
                <a:gd name="T10" fmla="*/ 269 w 382"/>
                <a:gd name="T11" fmla="*/ 382 h 403"/>
                <a:gd name="T12" fmla="*/ 247 w 382"/>
                <a:gd name="T13" fmla="*/ 390 h 403"/>
                <a:gd name="T14" fmla="*/ 223 w 382"/>
                <a:gd name="T15" fmla="*/ 395 h 403"/>
                <a:gd name="T16" fmla="*/ 196 w 382"/>
                <a:gd name="T17" fmla="*/ 400 h 403"/>
                <a:gd name="T18" fmla="*/ 167 w 382"/>
                <a:gd name="T19" fmla="*/ 403 h 403"/>
                <a:gd name="T20" fmla="*/ 136 w 382"/>
                <a:gd name="T21" fmla="*/ 403 h 403"/>
                <a:gd name="T22" fmla="*/ 0 w 382"/>
                <a:gd name="T23" fmla="*/ 403 h 403"/>
                <a:gd name="T24" fmla="*/ 0 w 382"/>
                <a:gd name="T25" fmla="*/ 0 h 403"/>
                <a:gd name="T26" fmla="*/ 151 w 382"/>
                <a:gd name="T27" fmla="*/ 0 h 403"/>
                <a:gd name="T28" fmla="*/ 151 w 382"/>
                <a:gd name="T29" fmla="*/ 0 h 403"/>
                <a:gd name="T30" fmla="*/ 182 w 382"/>
                <a:gd name="T31" fmla="*/ 1 h 403"/>
                <a:gd name="T32" fmla="*/ 211 w 382"/>
                <a:gd name="T33" fmla="*/ 3 h 403"/>
                <a:gd name="T34" fmla="*/ 237 w 382"/>
                <a:gd name="T35" fmla="*/ 7 h 403"/>
                <a:gd name="T36" fmla="*/ 260 w 382"/>
                <a:gd name="T37" fmla="*/ 14 h 403"/>
                <a:gd name="T38" fmla="*/ 271 w 382"/>
                <a:gd name="T39" fmla="*/ 18 h 403"/>
                <a:gd name="T40" fmla="*/ 282 w 382"/>
                <a:gd name="T41" fmla="*/ 23 h 403"/>
                <a:gd name="T42" fmla="*/ 291 w 382"/>
                <a:gd name="T43" fmla="*/ 27 h 403"/>
                <a:gd name="T44" fmla="*/ 301 w 382"/>
                <a:gd name="T45" fmla="*/ 33 h 403"/>
                <a:gd name="T46" fmla="*/ 309 w 382"/>
                <a:gd name="T47" fmla="*/ 39 h 403"/>
                <a:gd name="T48" fmla="*/ 317 w 382"/>
                <a:gd name="T49" fmla="*/ 45 h 403"/>
                <a:gd name="T50" fmla="*/ 325 w 382"/>
                <a:gd name="T51" fmla="*/ 52 h 403"/>
                <a:gd name="T52" fmla="*/ 331 w 382"/>
                <a:gd name="T53" fmla="*/ 59 h 403"/>
                <a:gd name="T54" fmla="*/ 331 w 382"/>
                <a:gd name="T55" fmla="*/ 59 h 403"/>
                <a:gd name="T56" fmla="*/ 343 w 382"/>
                <a:gd name="T57" fmla="*/ 74 h 403"/>
                <a:gd name="T58" fmla="*/ 353 w 382"/>
                <a:gd name="T59" fmla="*/ 91 h 403"/>
                <a:gd name="T60" fmla="*/ 362 w 382"/>
                <a:gd name="T61" fmla="*/ 107 h 403"/>
                <a:gd name="T62" fmla="*/ 370 w 382"/>
                <a:gd name="T63" fmla="*/ 125 h 403"/>
                <a:gd name="T64" fmla="*/ 375 w 382"/>
                <a:gd name="T65" fmla="*/ 144 h 403"/>
                <a:gd name="T66" fmla="*/ 379 w 382"/>
                <a:gd name="T67" fmla="*/ 162 h 403"/>
                <a:gd name="T68" fmla="*/ 382 w 382"/>
                <a:gd name="T69" fmla="*/ 182 h 403"/>
                <a:gd name="T70" fmla="*/ 382 w 382"/>
                <a:gd name="T71" fmla="*/ 203 h 403"/>
                <a:gd name="T72" fmla="*/ 382 w 382"/>
                <a:gd name="T73" fmla="*/ 203 h 403"/>
                <a:gd name="T74" fmla="*/ 382 w 382"/>
                <a:gd name="T75" fmla="*/ 225 h 403"/>
                <a:gd name="T76" fmla="*/ 379 w 382"/>
                <a:gd name="T77" fmla="*/ 245 h 403"/>
                <a:gd name="T78" fmla="*/ 374 w 382"/>
                <a:gd name="T79" fmla="*/ 265 h 403"/>
                <a:gd name="T80" fmla="*/ 368 w 382"/>
                <a:gd name="T81" fmla="*/ 283 h 403"/>
                <a:gd name="T82" fmla="*/ 359 w 382"/>
                <a:gd name="T83" fmla="*/ 302 h 403"/>
                <a:gd name="T84" fmla="*/ 349 w 382"/>
                <a:gd name="T85" fmla="*/ 318 h 403"/>
                <a:gd name="T86" fmla="*/ 336 w 382"/>
                <a:gd name="T87" fmla="*/ 334 h 403"/>
                <a:gd name="T88" fmla="*/ 323 w 382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6" y="361"/>
                  </a:lnTo>
                  <a:lnTo>
                    <a:pt x="289" y="373"/>
                  </a:lnTo>
                  <a:lnTo>
                    <a:pt x="269" y="382"/>
                  </a:lnTo>
                  <a:lnTo>
                    <a:pt x="247" y="390"/>
                  </a:lnTo>
                  <a:lnTo>
                    <a:pt x="223" y="395"/>
                  </a:lnTo>
                  <a:lnTo>
                    <a:pt x="196" y="400"/>
                  </a:lnTo>
                  <a:lnTo>
                    <a:pt x="167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82" y="1"/>
                  </a:lnTo>
                  <a:lnTo>
                    <a:pt x="211" y="3"/>
                  </a:lnTo>
                  <a:lnTo>
                    <a:pt x="237" y="7"/>
                  </a:lnTo>
                  <a:lnTo>
                    <a:pt x="260" y="14"/>
                  </a:lnTo>
                  <a:lnTo>
                    <a:pt x="271" y="18"/>
                  </a:lnTo>
                  <a:lnTo>
                    <a:pt x="282" y="23"/>
                  </a:lnTo>
                  <a:lnTo>
                    <a:pt x="291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3" y="91"/>
                  </a:lnTo>
                  <a:lnTo>
                    <a:pt x="362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79" y="162"/>
                  </a:lnTo>
                  <a:lnTo>
                    <a:pt x="382" y="182"/>
                  </a:lnTo>
                  <a:lnTo>
                    <a:pt x="382" y="203"/>
                  </a:lnTo>
                  <a:lnTo>
                    <a:pt x="382" y="203"/>
                  </a:lnTo>
                  <a:lnTo>
                    <a:pt x="382" y="225"/>
                  </a:lnTo>
                  <a:lnTo>
                    <a:pt x="379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59" y="302"/>
                  </a:lnTo>
                  <a:lnTo>
                    <a:pt x="349" y="318"/>
                  </a:lnTo>
                  <a:lnTo>
                    <a:pt x="336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4DED72A-7859-4DC8-92DD-1A8F7AF3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895178-054F-42AA-9B57-F45473DF7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4CA1F8-F0C8-48B1-A326-CDE1E88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0575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C953EB2-19EC-4E8B-9324-FA4C8D715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4650" y="3440113"/>
              <a:ext cx="125413" cy="476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A1B15CB-7234-4066-8336-0D03598D2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3440113"/>
              <a:ext cx="454025" cy="476250"/>
            </a:xfrm>
            <a:custGeom>
              <a:avLst/>
              <a:gdLst>
                <a:gd name="T0" fmla="*/ 830 w 1142"/>
                <a:gd name="T1" fmla="*/ 1200 h 1200"/>
                <a:gd name="T2" fmla="*/ 290 w 1142"/>
                <a:gd name="T3" fmla="*/ 408 h 1200"/>
                <a:gd name="T4" fmla="*/ 290 w 1142"/>
                <a:gd name="T5" fmla="*/ 1200 h 1200"/>
                <a:gd name="T6" fmla="*/ 0 w 1142"/>
                <a:gd name="T7" fmla="*/ 1200 h 1200"/>
                <a:gd name="T8" fmla="*/ 0 w 1142"/>
                <a:gd name="T9" fmla="*/ 0 h 1200"/>
                <a:gd name="T10" fmla="*/ 307 w 1142"/>
                <a:gd name="T11" fmla="*/ 0 h 1200"/>
                <a:gd name="T12" fmla="*/ 849 w 1142"/>
                <a:gd name="T13" fmla="*/ 798 h 1200"/>
                <a:gd name="T14" fmla="*/ 849 w 1142"/>
                <a:gd name="T15" fmla="*/ 0 h 1200"/>
                <a:gd name="T16" fmla="*/ 1142 w 1142"/>
                <a:gd name="T17" fmla="*/ 0 h 1200"/>
                <a:gd name="T18" fmla="*/ 1142 w 1142"/>
                <a:gd name="T19" fmla="*/ 1200 h 1200"/>
                <a:gd name="T20" fmla="*/ 830 w 1142"/>
                <a:gd name="T21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2" h="1200">
                  <a:moveTo>
                    <a:pt x="830" y="1200"/>
                  </a:moveTo>
                  <a:lnTo>
                    <a:pt x="290" y="408"/>
                  </a:lnTo>
                  <a:lnTo>
                    <a:pt x="29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07" y="0"/>
                  </a:lnTo>
                  <a:lnTo>
                    <a:pt x="849" y="798"/>
                  </a:lnTo>
                  <a:lnTo>
                    <a:pt x="849" y="0"/>
                  </a:lnTo>
                  <a:lnTo>
                    <a:pt x="1142" y="0"/>
                  </a:lnTo>
                  <a:lnTo>
                    <a:pt x="1142" y="1200"/>
                  </a:lnTo>
                  <a:lnTo>
                    <a:pt x="83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C60121-F9D2-4C79-A252-FFE1ED80F6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0925" y="3440113"/>
              <a:ext cx="396875" cy="476250"/>
            </a:xfrm>
            <a:custGeom>
              <a:avLst/>
              <a:gdLst>
                <a:gd name="T0" fmla="*/ 0 w 999"/>
                <a:gd name="T1" fmla="*/ 1200 h 1200"/>
                <a:gd name="T2" fmla="*/ 0 w 999"/>
                <a:gd name="T3" fmla="*/ 0 h 1200"/>
                <a:gd name="T4" fmla="*/ 979 w 999"/>
                <a:gd name="T5" fmla="*/ 0 h 1200"/>
                <a:gd name="T6" fmla="*/ 979 w 999"/>
                <a:gd name="T7" fmla="*/ 193 h 1200"/>
                <a:gd name="T8" fmla="*/ 317 w 999"/>
                <a:gd name="T9" fmla="*/ 193 h 1200"/>
                <a:gd name="T10" fmla="*/ 317 w 999"/>
                <a:gd name="T11" fmla="*/ 477 h 1200"/>
                <a:gd name="T12" fmla="*/ 932 w 999"/>
                <a:gd name="T13" fmla="*/ 477 h 1200"/>
                <a:gd name="T14" fmla="*/ 932 w 999"/>
                <a:gd name="T15" fmla="*/ 658 h 1200"/>
                <a:gd name="T16" fmla="*/ 317 w 999"/>
                <a:gd name="T17" fmla="*/ 658 h 1200"/>
                <a:gd name="T18" fmla="*/ 317 w 999"/>
                <a:gd name="T19" fmla="*/ 990 h 1200"/>
                <a:gd name="T20" fmla="*/ 999 w 999"/>
                <a:gd name="T21" fmla="*/ 990 h 1200"/>
                <a:gd name="T22" fmla="*/ 999 w 999"/>
                <a:gd name="T23" fmla="*/ 1200 h 1200"/>
                <a:gd name="T24" fmla="*/ 0 w 999"/>
                <a:gd name="T25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9" h="1200">
                  <a:moveTo>
                    <a:pt x="0" y="1200"/>
                  </a:moveTo>
                  <a:lnTo>
                    <a:pt x="0" y="0"/>
                  </a:lnTo>
                  <a:lnTo>
                    <a:pt x="979" y="0"/>
                  </a:lnTo>
                  <a:lnTo>
                    <a:pt x="979" y="193"/>
                  </a:lnTo>
                  <a:lnTo>
                    <a:pt x="317" y="193"/>
                  </a:lnTo>
                  <a:lnTo>
                    <a:pt x="317" y="477"/>
                  </a:lnTo>
                  <a:lnTo>
                    <a:pt x="932" y="477"/>
                  </a:lnTo>
                  <a:lnTo>
                    <a:pt x="932" y="658"/>
                  </a:lnTo>
                  <a:lnTo>
                    <a:pt x="317" y="658"/>
                  </a:lnTo>
                  <a:lnTo>
                    <a:pt x="317" y="990"/>
                  </a:lnTo>
                  <a:lnTo>
                    <a:pt x="999" y="990"/>
                  </a:lnTo>
                  <a:lnTo>
                    <a:pt x="999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DFB567C-82E6-42F6-A1D6-543BA1E6B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  <a:gd name="T74" fmla="*/ 639 w 1004"/>
                <a:gd name="T75" fmla="*/ 549 h 1200"/>
                <a:gd name="T76" fmla="*/ 623 w 1004"/>
                <a:gd name="T77" fmla="*/ 561 h 1200"/>
                <a:gd name="T78" fmla="*/ 586 w 1004"/>
                <a:gd name="T79" fmla="*/ 582 h 1200"/>
                <a:gd name="T80" fmla="*/ 540 w 1004"/>
                <a:gd name="T81" fmla="*/ 595 h 1200"/>
                <a:gd name="T82" fmla="*/ 484 w 1004"/>
                <a:gd name="T83" fmla="*/ 603 h 1200"/>
                <a:gd name="T84" fmla="*/ 316 w 1004"/>
                <a:gd name="T85" fmla="*/ 603 h 1200"/>
                <a:gd name="T86" fmla="*/ 468 w 1004"/>
                <a:gd name="T87" fmla="*/ 200 h 1200"/>
                <a:gd name="T88" fmla="*/ 499 w 1004"/>
                <a:gd name="T89" fmla="*/ 201 h 1200"/>
                <a:gd name="T90" fmla="*/ 554 w 1004"/>
                <a:gd name="T91" fmla="*/ 207 h 1200"/>
                <a:gd name="T92" fmla="*/ 588 w 1004"/>
                <a:gd name="T93" fmla="*/ 218 h 1200"/>
                <a:gd name="T94" fmla="*/ 608 w 1004"/>
                <a:gd name="T95" fmla="*/ 227 h 1200"/>
                <a:gd name="T96" fmla="*/ 625 w 1004"/>
                <a:gd name="T97" fmla="*/ 239 h 1200"/>
                <a:gd name="T98" fmla="*/ 641 w 1004"/>
                <a:gd name="T99" fmla="*/ 252 h 1200"/>
                <a:gd name="T100" fmla="*/ 647 w 1004"/>
                <a:gd name="T101" fmla="*/ 259 h 1200"/>
                <a:gd name="T102" fmla="*/ 670 w 1004"/>
                <a:gd name="T103" fmla="*/ 291 h 1200"/>
                <a:gd name="T104" fmla="*/ 686 w 1004"/>
                <a:gd name="T105" fmla="*/ 325 h 1200"/>
                <a:gd name="T106" fmla="*/ 696 w 1004"/>
                <a:gd name="T107" fmla="*/ 362 h 1200"/>
                <a:gd name="T108" fmla="*/ 699 w 1004"/>
                <a:gd name="T109" fmla="*/ 403 h 1200"/>
                <a:gd name="T110" fmla="*/ 698 w 1004"/>
                <a:gd name="T111" fmla="*/ 425 h 1200"/>
                <a:gd name="T112" fmla="*/ 690 w 1004"/>
                <a:gd name="T113" fmla="*/ 465 h 1200"/>
                <a:gd name="T114" fmla="*/ 676 w 1004"/>
                <a:gd name="T115" fmla="*/ 502 h 1200"/>
                <a:gd name="T116" fmla="*/ 653 w 1004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3" y="561"/>
                  </a:lnTo>
                  <a:lnTo>
                    <a:pt x="606" y="573"/>
                  </a:lnTo>
                  <a:lnTo>
                    <a:pt x="586" y="582"/>
                  </a:lnTo>
                  <a:lnTo>
                    <a:pt x="564" y="590"/>
                  </a:lnTo>
                  <a:lnTo>
                    <a:pt x="540" y="595"/>
                  </a:lnTo>
                  <a:lnTo>
                    <a:pt x="512" y="600"/>
                  </a:lnTo>
                  <a:lnTo>
                    <a:pt x="484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8" y="200"/>
                  </a:lnTo>
                  <a:lnTo>
                    <a:pt x="468" y="200"/>
                  </a:lnTo>
                  <a:lnTo>
                    <a:pt x="499" y="201"/>
                  </a:lnTo>
                  <a:lnTo>
                    <a:pt x="528" y="203"/>
                  </a:lnTo>
                  <a:lnTo>
                    <a:pt x="554" y="207"/>
                  </a:lnTo>
                  <a:lnTo>
                    <a:pt x="577" y="214"/>
                  </a:lnTo>
                  <a:lnTo>
                    <a:pt x="588" y="218"/>
                  </a:lnTo>
                  <a:lnTo>
                    <a:pt x="598" y="223"/>
                  </a:lnTo>
                  <a:lnTo>
                    <a:pt x="608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70" y="291"/>
                  </a:lnTo>
                  <a:lnTo>
                    <a:pt x="679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6" y="362"/>
                  </a:lnTo>
                  <a:lnTo>
                    <a:pt x="698" y="382"/>
                  </a:lnTo>
                  <a:lnTo>
                    <a:pt x="699" y="403"/>
                  </a:lnTo>
                  <a:lnTo>
                    <a:pt x="699" y="403"/>
                  </a:lnTo>
                  <a:lnTo>
                    <a:pt x="698" y="425"/>
                  </a:lnTo>
                  <a:lnTo>
                    <a:pt x="696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6" y="502"/>
                  </a:lnTo>
                  <a:lnTo>
                    <a:pt x="665" y="518"/>
                  </a:lnTo>
                  <a:lnTo>
                    <a:pt x="653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553B0D1-E4AA-46E9-980E-87C0C8D8D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1EF9A9F-DEA6-42E2-BEEA-B4F273225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5088" y="3519488"/>
              <a:ext cx="150813" cy="160338"/>
            </a:xfrm>
            <a:custGeom>
              <a:avLst/>
              <a:gdLst>
                <a:gd name="T0" fmla="*/ 323 w 383"/>
                <a:gd name="T1" fmla="*/ 349 h 403"/>
                <a:gd name="T2" fmla="*/ 323 w 383"/>
                <a:gd name="T3" fmla="*/ 349 h 403"/>
                <a:gd name="T4" fmla="*/ 315 w 383"/>
                <a:gd name="T5" fmla="*/ 356 h 403"/>
                <a:gd name="T6" fmla="*/ 307 w 383"/>
                <a:gd name="T7" fmla="*/ 361 h 403"/>
                <a:gd name="T8" fmla="*/ 290 w 383"/>
                <a:gd name="T9" fmla="*/ 373 h 403"/>
                <a:gd name="T10" fmla="*/ 270 w 383"/>
                <a:gd name="T11" fmla="*/ 382 h 403"/>
                <a:gd name="T12" fmla="*/ 248 w 383"/>
                <a:gd name="T13" fmla="*/ 390 h 403"/>
                <a:gd name="T14" fmla="*/ 224 w 383"/>
                <a:gd name="T15" fmla="*/ 395 h 403"/>
                <a:gd name="T16" fmla="*/ 196 w 383"/>
                <a:gd name="T17" fmla="*/ 400 h 403"/>
                <a:gd name="T18" fmla="*/ 168 w 383"/>
                <a:gd name="T19" fmla="*/ 403 h 403"/>
                <a:gd name="T20" fmla="*/ 136 w 383"/>
                <a:gd name="T21" fmla="*/ 403 h 403"/>
                <a:gd name="T22" fmla="*/ 0 w 383"/>
                <a:gd name="T23" fmla="*/ 403 h 403"/>
                <a:gd name="T24" fmla="*/ 0 w 383"/>
                <a:gd name="T25" fmla="*/ 0 h 403"/>
                <a:gd name="T26" fmla="*/ 152 w 383"/>
                <a:gd name="T27" fmla="*/ 0 h 403"/>
                <a:gd name="T28" fmla="*/ 152 w 383"/>
                <a:gd name="T29" fmla="*/ 0 h 403"/>
                <a:gd name="T30" fmla="*/ 183 w 383"/>
                <a:gd name="T31" fmla="*/ 1 h 403"/>
                <a:gd name="T32" fmla="*/ 212 w 383"/>
                <a:gd name="T33" fmla="*/ 3 h 403"/>
                <a:gd name="T34" fmla="*/ 238 w 383"/>
                <a:gd name="T35" fmla="*/ 7 h 403"/>
                <a:gd name="T36" fmla="*/ 261 w 383"/>
                <a:gd name="T37" fmla="*/ 14 h 403"/>
                <a:gd name="T38" fmla="*/ 272 w 383"/>
                <a:gd name="T39" fmla="*/ 18 h 403"/>
                <a:gd name="T40" fmla="*/ 282 w 383"/>
                <a:gd name="T41" fmla="*/ 23 h 403"/>
                <a:gd name="T42" fmla="*/ 292 w 383"/>
                <a:gd name="T43" fmla="*/ 27 h 403"/>
                <a:gd name="T44" fmla="*/ 301 w 383"/>
                <a:gd name="T45" fmla="*/ 33 h 403"/>
                <a:gd name="T46" fmla="*/ 309 w 383"/>
                <a:gd name="T47" fmla="*/ 39 h 403"/>
                <a:gd name="T48" fmla="*/ 317 w 383"/>
                <a:gd name="T49" fmla="*/ 45 h 403"/>
                <a:gd name="T50" fmla="*/ 325 w 383"/>
                <a:gd name="T51" fmla="*/ 52 h 403"/>
                <a:gd name="T52" fmla="*/ 331 w 383"/>
                <a:gd name="T53" fmla="*/ 59 h 403"/>
                <a:gd name="T54" fmla="*/ 331 w 383"/>
                <a:gd name="T55" fmla="*/ 59 h 403"/>
                <a:gd name="T56" fmla="*/ 343 w 383"/>
                <a:gd name="T57" fmla="*/ 74 h 403"/>
                <a:gd name="T58" fmla="*/ 354 w 383"/>
                <a:gd name="T59" fmla="*/ 91 h 403"/>
                <a:gd name="T60" fmla="*/ 363 w 383"/>
                <a:gd name="T61" fmla="*/ 107 h 403"/>
                <a:gd name="T62" fmla="*/ 370 w 383"/>
                <a:gd name="T63" fmla="*/ 125 h 403"/>
                <a:gd name="T64" fmla="*/ 375 w 383"/>
                <a:gd name="T65" fmla="*/ 144 h 403"/>
                <a:gd name="T66" fmla="*/ 380 w 383"/>
                <a:gd name="T67" fmla="*/ 162 h 403"/>
                <a:gd name="T68" fmla="*/ 382 w 383"/>
                <a:gd name="T69" fmla="*/ 182 h 403"/>
                <a:gd name="T70" fmla="*/ 383 w 383"/>
                <a:gd name="T71" fmla="*/ 203 h 403"/>
                <a:gd name="T72" fmla="*/ 383 w 383"/>
                <a:gd name="T73" fmla="*/ 203 h 403"/>
                <a:gd name="T74" fmla="*/ 382 w 383"/>
                <a:gd name="T75" fmla="*/ 225 h 403"/>
                <a:gd name="T76" fmla="*/ 380 w 383"/>
                <a:gd name="T77" fmla="*/ 245 h 403"/>
                <a:gd name="T78" fmla="*/ 374 w 383"/>
                <a:gd name="T79" fmla="*/ 265 h 403"/>
                <a:gd name="T80" fmla="*/ 368 w 383"/>
                <a:gd name="T81" fmla="*/ 283 h 403"/>
                <a:gd name="T82" fmla="*/ 360 w 383"/>
                <a:gd name="T83" fmla="*/ 302 h 403"/>
                <a:gd name="T84" fmla="*/ 349 w 383"/>
                <a:gd name="T85" fmla="*/ 318 h 403"/>
                <a:gd name="T86" fmla="*/ 337 w 383"/>
                <a:gd name="T87" fmla="*/ 334 h 403"/>
                <a:gd name="T88" fmla="*/ 323 w 383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7" y="361"/>
                  </a:lnTo>
                  <a:lnTo>
                    <a:pt x="290" y="373"/>
                  </a:lnTo>
                  <a:lnTo>
                    <a:pt x="270" y="382"/>
                  </a:lnTo>
                  <a:lnTo>
                    <a:pt x="248" y="390"/>
                  </a:lnTo>
                  <a:lnTo>
                    <a:pt x="224" y="395"/>
                  </a:lnTo>
                  <a:lnTo>
                    <a:pt x="196" y="400"/>
                  </a:lnTo>
                  <a:lnTo>
                    <a:pt x="168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83" y="1"/>
                  </a:lnTo>
                  <a:lnTo>
                    <a:pt x="212" y="3"/>
                  </a:lnTo>
                  <a:lnTo>
                    <a:pt x="238" y="7"/>
                  </a:lnTo>
                  <a:lnTo>
                    <a:pt x="261" y="14"/>
                  </a:lnTo>
                  <a:lnTo>
                    <a:pt x="272" y="18"/>
                  </a:lnTo>
                  <a:lnTo>
                    <a:pt x="282" y="23"/>
                  </a:lnTo>
                  <a:lnTo>
                    <a:pt x="292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4" y="91"/>
                  </a:lnTo>
                  <a:lnTo>
                    <a:pt x="363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80" y="162"/>
                  </a:lnTo>
                  <a:lnTo>
                    <a:pt x="382" y="182"/>
                  </a:lnTo>
                  <a:lnTo>
                    <a:pt x="383" y="203"/>
                  </a:lnTo>
                  <a:lnTo>
                    <a:pt x="383" y="203"/>
                  </a:lnTo>
                  <a:lnTo>
                    <a:pt x="382" y="225"/>
                  </a:lnTo>
                  <a:lnTo>
                    <a:pt x="380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60" y="302"/>
                  </a:lnTo>
                  <a:lnTo>
                    <a:pt x="349" y="318"/>
                  </a:lnTo>
                  <a:lnTo>
                    <a:pt x="337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F97489B-7D0B-44C4-B944-C01CB9555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813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11B6CD6-A337-42A6-AB59-3C91601569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2888" y="3440113"/>
              <a:ext cx="498475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943 w 1259"/>
                <a:gd name="T9" fmla="*/ 405 h 1200"/>
                <a:gd name="T10" fmla="*/ 943 w 1259"/>
                <a:gd name="T11" fmla="*/ 1200 h 1200"/>
                <a:gd name="T12" fmla="*/ 1259 w 1259"/>
                <a:gd name="T13" fmla="*/ 1200 h 1200"/>
                <a:gd name="T14" fmla="*/ 1259 w 1259"/>
                <a:gd name="T15" fmla="*/ 0 h 1200"/>
                <a:gd name="T16" fmla="*/ 1259 w 1259"/>
                <a:gd name="T17" fmla="*/ 0 h 1200"/>
                <a:gd name="T18" fmla="*/ 1259 w 1259"/>
                <a:gd name="T1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943" y="405"/>
                  </a:lnTo>
                  <a:lnTo>
                    <a:pt x="943" y="1200"/>
                  </a:lnTo>
                  <a:lnTo>
                    <a:pt x="1259" y="120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40656D8-AEE9-4F94-A8B0-318371F0B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700" y="4013200"/>
              <a:ext cx="168275" cy="187325"/>
            </a:xfrm>
            <a:custGeom>
              <a:avLst/>
              <a:gdLst>
                <a:gd name="T0" fmla="*/ 425 w 425"/>
                <a:gd name="T1" fmla="*/ 125 h 475"/>
                <a:gd name="T2" fmla="*/ 423 w 425"/>
                <a:gd name="T3" fmla="*/ 149 h 475"/>
                <a:gd name="T4" fmla="*/ 419 w 425"/>
                <a:gd name="T5" fmla="*/ 172 h 475"/>
                <a:gd name="T6" fmla="*/ 410 w 425"/>
                <a:gd name="T7" fmla="*/ 194 h 475"/>
                <a:gd name="T8" fmla="*/ 398 w 425"/>
                <a:gd name="T9" fmla="*/ 214 h 475"/>
                <a:gd name="T10" fmla="*/ 391 w 425"/>
                <a:gd name="T11" fmla="*/ 222 h 475"/>
                <a:gd name="T12" fmla="*/ 376 w 425"/>
                <a:gd name="T13" fmla="*/ 239 h 475"/>
                <a:gd name="T14" fmla="*/ 358 w 425"/>
                <a:gd name="T15" fmla="*/ 253 h 475"/>
                <a:gd name="T16" fmla="*/ 339 w 425"/>
                <a:gd name="T17" fmla="*/ 265 h 475"/>
                <a:gd name="T18" fmla="*/ 328 w 425"/>
                <a:gd name="T19" fmla="*/ 271 h 475"/>
                <a:gd name="T20" fmla="*/ 283 w 425"/>
                <a:gd name="T21" fmla="*/ 285 h 475"/>
                <a:gd name="T22" fmla="*/ 234 w 425"/>
                <a:gd name="T23" fmla="*/ 289 h 475"/>
                <a:gd name="T24" fmla="*/ 216 w 425"/>
                <a:gd name="T25" fmla="*/ 289 h 475"/>
                <a:gd name="T26" fmla="*/ 189 w 425"/>
                <a:gd name="T27" fmla="*/ 255 h 475"/>
                <a:gd name="T28" fmla="*/ 209 w 425"/>
                <a:gd name="T29" fmla="*/ 255 h 475"/>
                <a:gd name="T30" fmla="*/ 241 w 425"/>
                <a:gd name="T31" fmla="*/ 253 h 475"/>
                <a:gd name="T32" fmla="*/ 268 w 425"/>
                <a:gd name="T33" fmla="*/ 248 h 475"/>
                <a:gd name="T34" fmla="*/ 292 w 425"/>
                <a:gd name="T35" fmla="*/ 238 h 475"/>
                <a:gd name="T36" fmla="*/ 311 w 425"/>
                <a:gd name="T37" fmla="*/ 225 h 475"/>
                <a:gd name="T38" fmla="*/ 326 w 425"/>
                <a:gd name="T39" fmla="*/ 207 h 475"/>
                <a:gd name="T40" fmla="*/ 337 w 425"/>
                <a:gd name="T41" fmla="*/ 186 h 475"/>
                <a:gd name="T42" fmla="*/ 343 w 425"/>
                <a:gd name="T43" fmla="*/ 161 h 475"/>
                <a:gd name="T44" fmla="*/ 345 w 425"/>
                <a:gd name="T45" fmla="*/ 132 h 475"/>
                <a:gd name="T46" fmla="*/ 345 w 425"/>
                <a:gd name="T47" fmla="*/ 121 h 475"/>
                <a:gd name="T48" fmla="*/ 342 w 425"/>
                <a:gd name="T49" fmla="*/ 100 h 475"/>
                <a:gd name="T50" fmla="*/ 336 w 425"/>
                <a:gd name="T51" fmla="*/ 82 h 475"/>
                <a:gd name="T52" fmla="*/ 326 w 425"/>
                <a:gd name="T53" fmla="*/ 66 h 475"/>
                <a:gd name="T54" fmla="*/ 321 w 425"/>
                <a:gd name="T55" fmla="*/ 59 h 475"/>
                <a:gd name="T56" fmla="*/ 307 w 425"/>
                <a:gd name="T57" fmla="*/ 47 h 475"/>
                <a:gd name="T58" fmla="*/ 290 w 425"/>
                <a:gd name="T59" fmla="*/ 38 h 475"/>
                <a:gd name="T60" fmla="*/ 269 w 425"/>
                <a:gd name="T61" fmla="*/ 33 h 475"/>
                <a:gd name="T62" fmla="*/ 246 w 425"/>
                <a:gd name="T63" fmla="*/ 31 h 475"/>
                <a:gd name="T64" fmla="*/ 145 w 425"/>
                <a:gd name="T65" fmla="*/ 429 h 475"/>
                <a:gd name="T66" fmla="*/ 221 w 425"/>
                <a:gd name="T67" fmla="*/ 475 h 475"/>
                <a:gd name="T68" fmla="*/ 9 w 425"/>
                <a:gd name="T69" fmla="*/ 448 h 475"/>
                <a:gd name="T70" fmla="*/ 131 w 425"/>
                <a:gd name="T71" fmla="*/ 56 h 475"/>
                <a:gd name="T72" fmla="*/ 78 w 425"/>
                <a:gd name="T73" fmla="*/ 17 h 475"/>
                <a:gd name="T74" fmla="*/ 130 w 425"/>
                <a:gd name="T75" fmla="*/ 9 h 475"/>
                <a:gd name="T76" fmla="*/ 220 w 425"/>
                <a:gd name="T77" fmla="*/ 1 h 475"/>
                <a:gd name="T78" fmla="*/ 258 w 425"/>
                <a:gd name="T79" fmla="*/ 0 h 475"/>
                <a:gd name="T80" fmla="*/ 291 w 425"/>
                <a:gd name="T81" fmla="*/ 1 h 475"/>
                <a:gd name="T82" fmla="*/ 321 w 425"/>
                <a:gd name="T83" fmla="*/ 7 h 475"/>
                <a:gd name="T84" fmla="*/ 335 w 425"/>
                <a:gd name="T85" fmla="*/ 10 h 475"/>
                <a:gd name="T86" fmla="*/ 362 w 425"/>
                <a:gd name="T87" fmla="*/ 21 h 475"/>
                <a:gd name="T88" fmla="*/ 374 w 425"/>
                <a:gd name="T89" fmla="*/ 28 h 475"/>
                <a:gd name="T90" fmla="*/ 396 w 425"/>
                <a:gd name="T91" fmla="*/ 44 h 475"/>
                <a:gd name="T92" fmla="*/ 412 w 425"/>
                <a:gd name="T93" fmla="*/ 66 h 475"/>
                <a:gd name="T94" fmla="*/ 418 w 425"/>
                <a:gd name="T95" fmla="*/ 80 h 475"/>
                <a:gd name="T96" fmla="*/ 424 w 425"/>
                <a:gd name="T97" fmla="*/ 108 h 475"/>
                <a:gd name="T98" fmla="*/ 425 w 425"/>
                <a:gd name="T99" fmla="*/ 12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5" h="475">
                  <a:moveTo>
                    <a:pt x="425" y="125"/>
                  </a:moveTo>
                  <a:lnTo>
                    <a:pt x="425" y="125"/>
                  </a:lnTo>
                  <a:lnTo>
                    <a:pt x="425" y="137"/>
                  </a:lnTo>
                  <a:lnTo>
                    <a:pt x="423" y="149"/>
                  </a:lnTo>
                  <a:lnTo>
                    <a:pt x="421" y="161"/>
                  </a:lnTo>
                  <a:lnTo>
                    <a:pt x="419" y="172"/>
                  </a:lnTo>
                  <a:lnTo>
                    <a:pt x="414" y="183"/>
                  </a:lnTo>
                  <a:lnTo>
                    <a:pt x="410" y="194"/>
                  </a:lnTo>
                  <a:lnTo>
                    <a:pt x="404" y="204"/>
                  </a:lnTo>
                  <a:lnTo>
                    <a:pt x="398" y="214"/>
                  </a:lnTo>
                  <a:lnTo>
                    <a:pt x="398" y="214"/>
                  </a:lnTo>
                  <a:lnTo>
                    <a:pt x="391" y="222"/>
                  </a:lnTo>
                  <a:lnTo>
                    <a:pt x="384" y="231"/>
                  </a:lnTo>
                  <a:lnTo>
                    <a:pt x="376" y="239"/>
                  </a:lnTo>
                  <a:lnTo>
                    <a:pt x="367" y="247"/>
                  </a:lnTo>
                  <a:lnTo>
                    <a:pt x="358" y="253"/>
                  </a:lnTo>
                  <a:lnTo>
                    <a:pt x="348" y="260"/>
                  </a:lnTo>
                  <a:lnTo>
                    <a:pt x="339" y="265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06" y="280"/>
                  </a:lnTo>
                  <a:lnTo>
                    <a:pt x="283" y="285"/>
                  </a:lnTo>
                  <a:lnTo>
                    <a:pt x="259" y="288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16" y="289"/>
                  </a:lnTo>
                  <a:lnTo>
                    <a:pt x="191" y="286"/>
                  </a:lnTo>
                  <a:lnTo>
                    <a:pt x="189" y="255"/>
                  </a:lnTo>
                  <a:lnTo>
                    <a:pt x="209" y="255"/>
                  </a:lnTo>
                  <a:lnTo>
                    <a:pt x="209" y="255"/>
                  </a:lnTo>
                  <a:lnTo>
                    <a:pt x="225" y="255"/>
                  </a:lnTo>
                  <a:lnTo>
                    <a:pt x="241" y="253"/>
                  </a:lnTo>
                  <a:lnTo>
                    <a:pt x="255" y="251"/>
                  </a:lnTo>
                  <a:lnTo>
                    <a:pt x="268" y="248"/>
                  </a:lnTo>
                  <a:lnTo>
                    <a:pt x="281" y="243"/>
                  </a:lnTo>
                  <a:lnTo>
                    <a:pt x="292" y="238"/>
                  </a:lnTo>
                  <a:lnTo>
                    <a:pt x="302" y="232"/>
                  </a:lnTo>
                  <a:lnTo>
                    <a:pt x="311" y="225"/>
                  </a:lnTo>
                  <a:lnTo>
                    <a:pt x="320" y="217"/>
                  </a:lnTo>
                  <a:lnTo>
                    <a:pt x="326" y="207"/>
                  </a:lnTo>
                  <a:lnTo>
                    <a:pt x="332" y="197"/>
                  </a:lnTo>
                  <a:lnTo>
                    <a:pt x="337" y="186"/>
                  </a:lnTo>
                  <a:lnTo>
                    <a:pt x="341" y="174"/>
                  </a:lnTo>
                  <a:lnTo>
                    <a:pt x="343" y="161"/>
                  </a:lnTo>
                  <a:lnTo>
                    <a:pt x="345" y="147"/>
                  </a:lnTo>
                  <a:lnTo>
                    <a:pt x="345" y="132"/>
                  </a:lnTo>
                  <a:lnTo>
                    <a:pt x="345" y="132"/>
                  </a:lnTo>
                  <a:lnTo>
                    <a:pt x="345" y="121"/>
                  </a:lnTo>
                  <a:lnTo>
                    <a:pt x="344" y="110"/>
                  </a:lnTo>
                  <a:lnTo>
                    <a:pt x="342" y="100"/>
                  </a:lnTo>
                  <a:lnTo>
                    <a:pt x="340" y="91"/>
                  </a:lnTo>
                  <a:lnTo>
                    <a:pt x="336" y="82"/>
                  </a:lnTo>
                  <a:lnTo>
                    <a:pt x="332" y="74"/>
                  </a:lnTo>
                  <a:lnTo>
                    <a:pt x="326" y="66"/>
                  </a:lnTo>
                  <a:lnTo>
                    <a:pt x="321" y="59"/>
                  </a:lnTo>
                  <a:lnTo>
                    <a:pt x="321" y="59"/>
                  </a:lnTo>
                  <a:lnTo>
                    <a:pt x="314" y="52"/>
                  </a:lnTo>
                  <a:lnTo>
                    <a:pt x="307" y="47"/>
                  </a:lnTo>
                  <a:lnTo>
                    <a:pt x="299" y="42"/>
                  </a:lnTo>
                  <a:lnTo>
                    <a:pt x="290" y="38"/>
                  </a:lnTo>
                  <a:lnTo>
                    <a:pt x="280" y="34"/>
                  </a:lnTo>
                  <a:lnTo>
                    <a:pt x="269" y="33"/>
                  </a:lnTo>
                  <a:lnTo>
                    <a:pt x="258" y="31"/>
                  </a:lnTo>
                  <a:lnTo>
                    <a:pt x="246" y="31"/>
                  </a:lnTo>
                  <a:lnTo>
                    <a:pt x="207" y="33"/>
                  </a:lnTo>
                  <a:lnTo>
                    <a:pt x="145" y="429"/>
                  </a:lnTo>
                  <a:lnTo>
                    <a:pt x="231" y="443"/>
                  </a:lnTo>
                  <a:lnTo>
                    <a:pt x="221" y="475"/>
                  </a:lnTo>
                  <a:lnTo>
                    <a:pt x="0" y="475"/>
                  </a:lnTo>
                  <a:lnTo>
                    <a:pt x="9" y="448"/>
                  </a:lnTo>
                  <a:lnTo>
                    <a:pt x="74" y="430"/>
                  </a:lnTo>
                  <a:lnTo>
                    <a:pt x="131" y="56"/>
                  </a:lnTo>
                  <a:lnTo>
                    <a:pt x="71" y="4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130" y="9"/>
                  </a:lnTo>
                  <a:lnTo>
                    <a:pt x="177" y="4"/>
                  </a:lnTo>
                  <a:lnTo>
                    <a:pt x="220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5" y="0"/>
                  </a:lnTo>
                  <a:lnTo>
                    <a:pt x="291" y="1"/>
                  </a:lnTo>
                  <a:lnTo>
                    <a:pt x="307" y="4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35" y="10"/>
                  </a:lnTo>
                  <a:lnTo>
                    <a:pt x="349" y="15"/>
                  </a:lnTo>
                  <a:lnTo>
                    <a:pt x="362" y="21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86" y="36"/>
                  </a:lnTo>
                  <a:lnTo>
                    <a:pt x="396" y="44"/>
                  </a:lnTo>
                  <a:lnTo>
                    <a:pt x="404" y="5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8" y="80"/>
                  </a:lnTo>
                  <a:lnTo>
                    <a:pt x="422" y="94"/>
                  </a:lnTo>
                  <a:lnTo>
                    <a:pt x="424" y="108"/>
                  </a:lnTo>
                  <a:lnTo>
                    <a:pt x="425" y="125"/>
                  </a:lnTo>
                  <a:lnTo>
                    <a:pt x="42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D851F68-F2C9-416E-8434-8DE8EC94E2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862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6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1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1 w 225"/>
                <a:gd name="T23" fmla="*/ 51 h 349"/>
                <a:gd name="T24" fmla="*/ 225 w 225"/>
                <a:gd name="T25" fmla="*/ 76 h 349"/>
                <a:gd name="T26" fmla="*/ 220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19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1 w 225"/>
                <a:gd name="T43" fmla="*/ 236 h 349"/>
                <a:gd name="T44" fmla="*/ 70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1 w 225"/>
                <a:gd name="T53" fmla="*/ 296 h 349"/>
                <a:gd name="T54" fmla="*/ 164 w 225"/>
                <a:gd name="T55" fmla="*/ 290 h 349"/>
                <a:gd name="T56" fmla="*/ 191 w 225"/>
                <a:gd name="T57" fmla="*/ 276 h 349"/>
                <a:gd name="T58" fmla="*/ 207 w 225"/>
                <a:gd name="T59" fmla="*/ 288 h 349"/>
                <a:gd name="T60" fmla="*/ 175 w 225"/>
                <a:gd name="T61" fmla="*/ 320 h 349"/>
                <a:gd name="T62" fmla="*/ 143 w 225"/>
                <a:gd name="T63" fmla="*/ 338 h 349"/>
                <a:gd name="T64" fmla="*/ 92 w 225"/>
                <a:gd name="T65" fmla="*/ 349 h 349"/>
                <a:gd name="T66" fmla="*/ 70 w 225"/>
                <a:gd name="T67" fmla="*/ 347 h 349"/>
                <a:gd name="T68" fmla="*/ 44 w 225"/>
                <a:gd name="T69" fmla="*/ 337 h 349"/>
                <a:gd name="T70" fmla="*/ 23 w 225"/>
                <a:gd name="T71" fmla="*/ 318 h 349"/>
                <a:gd name="T72" fmla="*/ 10 w 225"/>
                <a:gd name="T73" fmla="*/ 292 h 349"/>
                <a:gd name="T74" fmla="*/ 1 w 225"/>
                <a:gd name="T75" fmla="*/ 256 h 349"/>
                <a:gd name="T76" fmla="*/ 0 w 225"/>
                <a:gd name="T77" fmla="*/ 228 h 349"/>
                <a:gd name="T78" fmla="*/ 83 w 225"/>
                <a:gd name="T79" fmla="*/ 161 h 349"/>
                <a:gd name="T80" fmla="*/ 111 w 225"/>
                <a:gd name="T81" fmla="*/ 158 h 349"/>
                <a:gd name="T82" fmla="*/ 135 w 225"/>
                <a:gd name="T83" fmla="*/ 149 h 349"/>
                <a:gd name="T84" fmla="*/ 149 w 225"/>
                <a:gd name="T85" fmla="*/ 139 h 349"/>
                <a:gd name="T86" fmla="*/ 159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8 w 225"/>
                <a:gd name="T95" fmla="*/ 39 h 349"/>
                <a:gd name="T96" fmla="*/ 135 w 225"/>
                <a:gd name="T97" fmla="*/ 35 h 349"/>
                <a:gd name="T98" fmla="*/ 116 w 225"/>
                <a:gd name="T99" fmla="*/ 38 h 349"/>
                <a:gd name="T100" fmla="*/ 98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4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5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8" y="122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7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12" y="11"/>
                  </a:lnTo>
                  <a:lnTo>
                    <a:pt x="126" y="5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1"/>
                  </a:lnTo>
                  <a:lnTo>
                    <a:pt x="171" y="2"/>
                  </a:lnTo>
                  <a:lnTo>
                    <a:pt x="177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1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0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19" y="45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4" y="84"/>
                  </a:lnTo>
                  <a:lnTo>
                    <a:pt x="223" y="93"/>
                  </a:lnTo>
                  <a:lnTo>
                    <a:pt x="220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4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4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1" y="236"/>
                  </a:lnTo>
                  <a:lnTo>
                    <a:pt x="64" y="255"/>
                  </a:lnTo>
                  <a:lnTo>
                    <a:pt x="68" y="264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3" y="277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7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7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1" y="296"/>
                  </a:lnTo>
                  <a:lnTo>
                    <a:pt x="153" y="294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74" y="285"/>
                  </a:lnTo>
                  <a:lnTo>
                    <a:pt x="183" y="280"/>
                  </a:lnTo>
                  <a:lnTo>
                    <a:pt x="191" y="276"/>
                  </a:lnTo>
                  <a:lnTo>
                    <a:pt x="197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8" y="299"/>
                  </a:lnTo>
                  <a:lnTo>
                    <a:pt x="188" y="310"/>
                  </a:lnTo>
                  <a:lnTo>
                    <a:pt x="175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3" y="338"/>
                  </a:lnTo>
                  <a:lnTo>
                    <a:pt x="126" y="344"/>
                  </a:lnTo>
                  <a:lnTo>
                    <a:pt x="109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0" y="347"/>
                  </a:lnTo>
                  <a:lnTo>
                    <a:pt x="61" y="345"/>
                  </a:lnTo>
                  <a:lnTo>
                    <a:pt x="52" y="342"/>
                  </a:lnTo>
                  <a:lnTo>
                    <a:pt x="44" y="337"/>
                  </a:lnTo>
                  <a:lnTo>
                    <a:pt x="36" y="332"/>
                  </a:lnTo>
                  <a:lnTo>
                    <a:pt x="29" y="326"/>
                  </a:lnTo>
                  <a:lnTo>
                    <a:pt x="23" y="318"/>
                  </a:lnTo>
                  <a:lnTo>
                    <a:pt x="18" y="311"/>
                  </a:lnTo>
                  <a:lnTo>
                    <a:pt x="13" y="302"/>
                  </a:lnTo>
                  <a:lnTo>
                    <a:pt x="10" y="292"/>
                  </a:lnTo>
                  <a:lnTo>
                    <a:pt x="6" y="281"/>
                  </a:lnTo>
                  <a:lnTo>
                    <a:pt x="3" y="269"/>
                  </a:lnTo>
                  <a:lnTo>
                    <a:pt x="1" y="256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4" y="160"/>
                  </a:moveTo>
                  <a:lnTo>
                    <a:pt x="64" y="160"/>
                  </a:lnTo>
                  <a:lnTo>
                    <a:pt x="83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1" y="158"/>
                  </a:lnTo>
                  <a:lnTo>
                    <a:pt x="119" y="156"/>
                  </a:lnTo>
                  <a:lnTo>
                    <a:pt x="127" y="153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39"/>
                  </a:lnTo>
                  <a:lnTo>
                    <a:pt x="154" y="133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3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3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4" y="44"/>
                  </a:lnTo>
                  <a:lnTo>
                    <a:pt x="148" y="39"/>
                  </a:lnTo>
                  <a:lnTo>
                    <a:pt x="141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5" y="36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07" y="43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4" y="160"/>
                  </a:lnTo>
                  <a:lnTo>
                    <a:pt x="6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33C290B-67B7-4EC5-8D38-F479809BC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5938" y="4067175"/>
              <a:ext cx="103188" cy="133350"/>
            </a:xfrm>
            <a:custGeom>
              <a:avLst/>
              <a:gdLst>
                <a:gd name="T0" fmla="*/ 53 w 260"/>
                <a:gd name="T1" fmla="*/ 296 h 337"/>
                <a:gd name="T2" fmla="*/ 89 w 260"/>
                <a:gd name="T3" fmla="*/ 57 h 337"/>
                <a:gd name="T4" fmla="*/ 41 w 260"/>
                <a:gd name="T5" fmla="*/ 48 h 337"/>
                <a:gd name="T6" fmla="*/ 44 w 260"/>
                <a:gd name="T7" fmla="*/ 17 h 337"/>
                <a:gd name="T8" fmla="*/ 148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8 w 260"/>
                <a:gd name="T15" fmla="*/ 107 h 337"/>
                <a:gd name="T16" fmla="*/ 138 w 260"/>
                <a:gd name="T17" fmla="*/ 107 h 337"/>
                <a:gd name="T18" fmla="*/ 145 w 260"/>
                <a:gd name="T19" fmla="*/ 87 h 337"/>
                <a:gd name="T20" fmla="*/ 154 w 260"/>
                <a:gd name="T21" fmla="*/ 68 h 337"/>
                <a:gd name="T22" fmla="*/ 164 w 260"/>
                <a:gd name="T23" fmla="*/ 49 h 337"/>
                <a:gd name="T24" fmla="*/ 175 w 260"/>
                <a:gd name="T25" fmla="*/ 33 h 337"/>
                <a:gd name="T26" fmla="*/ 175 w 260"/>
                <a:gd name="T27" fmla="*/ 33 h 337"/>
                <a:gd name="T28" fmla="*/ 181 w 260"/>
                <a:gd name="T29" fmla="*/ 25 h 337"/>
                <a:gd name="T30" fmla="*/ 187 w 260"/>
                <a:gd name="T31" fmla="*/ 18 h 337"/>
                <a:gd name="T32" fmla="*/ 194 w 260"/>
                <a:gd name="T33" fmla="*/ 12 h 337"/>
                <a:gd name="T34" fmla="*/ 199 w 260"/>
                <a:gd name="T35" fmla="*/ 7 h 337"/>
                <a:gd name="T36" fmla="*/ 206 w 260"/>
                <a:gd name="T37" fmla="*/ 4 h 337"/>
                <a:gd name="T38" fmla="*/ 212 w 260"/>
                <a:gd name="T39" fmla="*/ 2 h 337"/>
                <a:gd name="T40" fmla="*/ 219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2 w 260"/>
                <a:gd name="T49" fmla="*/ 3 h 337"/>
                <a:gd name="T50" fmla="*/ 248 w 260"/>
                <a:gd name="T51" fmla="*/ 7 h 337"/>
                <a:gd name="T52" fmla="*/ 254 w 260"/>
                <a:gd name="T53" fmla="*/ 14 h 337"/>
                <a:gd name="T54" fmla="*/ 254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5 w 260"/>
                <a:gd name="T67" fmla="*/ 58 h 337"/>
                <a:gd name="T68" fmla="*/ 251 w 260"/>
                <a:gd name="T69" fmla="*/ 67 h 337"/>
                <a:gd name="T70" fmla="*/ 244 w 260"/>
                <a:gd name="T71" fmla="*/ 76 h 337"/>
                <a:gd name="T72" fmla="*/ 236 w 260"/>
                <a:gd name="T73" fmla="*/ 83 h 337"/>
                <a:gd name="T74" fmla="*/ 236 w 260"/>
                <a:gd name="T75" fmla="*/ 83 h 337"/>
                <a:gd name="T76" fmla="*/ 230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8 w 260"/>
                <a:gd name="T83" fmla="*/ 70 h 337"/>
                <a:gd name="T84" fmla="*/ 208 w 260"/>
                <a:gd name="T85" fmla="*/ 70 h 337"/>
                <a:gd name="T86" fmla="*/ 200 w 260"/>
                <a:gd name="T87" fmla="*/ 70 h 337"/>
                <a:gd name="T88" fmla="*/ 192 w 260"/>
                <a:gd name="T89" fmla="*/ 73 h 337"/>
                <a:gd name="T90" fmla="*/ 185 w 260"/>
                <a:gd name="T91" fmla="*/ 78 h 337"/>
                <a:gd name="T92" fmla="*/ 176 w 260"/>
                <a:gd name="T93" fmla="*/ 84 h 337"/>
                <a:gd name="T94" fmla="*/ 176 w 260"/>
                <a:gd name="T95" fmla="*/ 84 h 337"/>
                <a:gd name="T96" fmla="*/ 169 w 260"/>
                <a:gd name="T97" fmla="*/ 91 h 337"/>
                <a:gd name="T98" fmla="*/ 163 w 260"/>
                <a:gd name="T99" fmla="*/ 99 h 337"/>
                <a:gd name="T100" fmla="*/ 156 w 260"/>
                <a:gd name="T101" fmla="*/ 105 h 337"/>
                <a:gd name="T102" fmla="*/ 152 w 260"/>
                <a:gd name="T103" fmla="*/ 113 h 337"/>
                <a:gd name="T104" fmla="*/ 152 w 260"/>
                <a:gd name="T105" fmla="*/ 113 h 337"/>
                <a:gd name="T106" fmla="*/ 142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3 w 260"/>
                <a:gd name="T113" fmla="*/ 310 h 337"/>
                <a:gd name="T114" fmla="*/ 176 w 260"/>
                <a:gd name="T115" fmla="*/ 337 h 337"/>
                <a:gd name="T116" fmla="*/ 0 w 260"/>
                <a:gd name="T117" fmla="*/ 337 h 337"/>
                <a:gd name="T118" fmla="*/ 8 w 260"/>
                <a:gd name="T119" fmla="*/ 310 h 337"/>
                <a:gd name="T120" fmla="*/ 53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3" y="296"/>
                  </a:moveTo>
                  <a:lnTo>
                    <a:pt x="89" y="57"/>
                  </a:lnTo>
                  <a:lnTo>
                    <a:pt x="41" y="48"/>
                  </a:lnTo>
                  <a:lnTo>
                    <a:pt x="44" y="17"/>
                  </a:lnTo>
                  <a:lnTo>
                    <a:pt x="148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45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199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2" y="3"/>
                  </a:lnTo>
                  <a:lnTo>
                    <a:pt x="248" y="7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5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0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6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2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3" y="310"/>
                  </a:lnTo>
                  <a:lnTo>
                    <a:pt x="176" y="337"/>
                  </a:lnTo>
                  <a:lnTo>
                    <a:pt x="0" y="337"/>
                  </a:lnTo>
                  <a:lnTo>
                    <a:pt x="8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596DC22-34FC-45BB-9C43-D60805217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9600" y="4005263"/>
              <a:ext cx="114300" cy="195263"/>
            </a:xfrm>
            <a:custGeom>
              <a:avLst/>
              <a:gdLst>
                <a:gd name="T0" fmla="*/ 291 w 291"/>
                <a:gd name="T1" fmla="*/ 42 h 494"/>
                <a:gd name="T2" fmla="*/ 290 w 291"/>
                <a:gd name="T3" fmla="*/ 53 h 494"/>
                <a:gd name="T4" fmla="*/ 286 w 291"/>
                <a:gd name="T5" fmla="*/ 64 h 494"/>
                <a:gd name="T6" fmla="*/ 279 w 291"/>
                <a:gd name="T7" fmla="*/ 74 h 494"/>
                <a:gd name="T8" fmla="*/ 270 w 291"/>
                <a:gd name="T9" fmla="*/ 82 h 494"/>
                <a:gd name="T10" fmla="*/ 261 w 291"/>
                <a:gd name="T11" fmla="*/ 73 h 494"/>
                <a:gd name="T12" fmla="*/ 245 w 291"/>
                <a:gd name="T13" fmla="*/ 59 h 494"/>
                <a:gd name="T14" fmla="*/ 230 w 291"/>
                <a:gd name="T15" fmla="*/ 49 h 494"/>
                <a:gd name="T16" fmla="*/ 215 w 291"/>
                <a:gd name="T17" fmla="*/ 45 h 494"/>
                <a:gd name="T18" fmla="*/ 208 w 291"/>
                <a:gd name="T19" fmla="*/ 45 h 494"/>
                <a:gd name="T20" fmla="*/ 193 w 291"/>
                <a:gd name="T21" fmla="*/ 48 h 494"/>
                <a:gd name="T22" fmla="*/ 188 w 291"/>
                <a:gd name="T23" fmla="*/ 53 h 494"/>
                <a:gd name="T24" fmla="*/ 182 w 291"/>
                <a:gd name="T25" fmla="*/ 60 h 494"/>
                <a:gd name="T26" fmla="*/ 174 w 291"/>
                <a:gd name="T27" fmla="*/ 77 h 494"/>
                <a:gd name="T28" fmla="*/ 170 w 291"/>
                <a:gd name="T29" fmla="*/ 85 h 494"/>
                <a:gd name="T30" fmla="*/ 168 w 291"/>
                <a:gd name="T31" fmla="*/ 97 h 494"/>
                <a:gd name="T32" fmla="*/ 163 w 291"/>
                <a:gd name="T33" fmla="*/ 120 h 494"/>
                <a:gd name="T34" fmla="*/ 158 w 291"/>
                <a:gd name="T35" fmla="*/ 146 h 494"/>
                <a:gd name="T36" fmla="*/ 222 w 291"/>
                <a:gd name="T37" fmla="*/ 170 h 494"/>
                <a:gd name="T38" fmla="*/ 150 w 291"/>
                <a:gd name="T39" fmla="*/ 204 h 494"/>
                <a:gd name="T40" fmla="*/ 188 w 291"/>
                <a:gd name="T41" fmla="*/ 464 h 494"/>
                <a:gd name="T42" fmla="*/ 0 w 291"/>
                <a:gd name="T43" fmla="*/ 494 h 494"/>
                <a:gd name="T44" fmla="*/ 52 w 291"/>
                <a:gd name="T45" fmla="*/ 453 h 494"/>
                <a:gd name="T46" fmla="*/ 34 w 291"/>
                <a:gd name="T47" fmla="*/ 204 h 494"/>
                <a:gd name="T48" fmla="*/ 98 w 291"/>
                <a:gd name="T49" fmla="*/ 164 h 494"/>
                <a:gd name="T50" fmla="*/ 101 w 291"/>
                <a:gd name="T51" fmla="*/ 147 h 494"/>
                <a:gd name="T52" fmla="*/ 111 w 291"/>
                <a:gd name="T53" fmla="*/ 115 h 494"/>
                <a:gd name="T54" fmla="*/ 125 w 291"/>
                <a:gd name="T55" fmla="*/ 85 h 494"/>
                <a:gd name="T56" fmla="*/ 142 w 291"/>
                <a:gd name="T57" fmla="*/ 59 h 494"/>
                <a:gd name="T58" fmla="*/ 152 w 291"/>
                <a:gd name="T59" fmla="*/ 47 h 494"/>
                <a:gd name="T60" fmla="*/ 173 w 291"/>
                <a:gd name="T61" fmla="*/ 26 h 494"/>
                <a:gd name="T62" fmla="*/ 193 w 291"/>
                <a:gd name="T63" fmla="*/ 12 h 494"/>
                <a:gd name="T64" fmla="*/ 214 w 291"/>
                <a:gd name="T65" fmla="*/ 3 h 494"/>
                <a:gd name="T66" fmla="*/ 234 w 291"/>
                <a:gd name="T67" fmla="*/ 0 h 494"/>
                <a:gd name="T68" fmla="*/ 248 w 291"/>
                <a:gd name="T69" fmla="*/ 1 h 494"/>
                <a:gd name="T70" fmla="*/ 269 w 291"/>
                <a:gd name="T71" fmla="*/ 6 h 494"/>
                <a:gd name="T72" fmla="*/ 283 w 291"/>
                <a:gd name="T73" fmla="*/ 16 h 494"/>
                <a:gd name="T74" fmla="*/ 290 w 291"/>
                <a:gd name="T75" fmla="*/ 33 h 494"/>
                <a:gd name="T76" fmla="*/ 291 w 291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494">
                  <a:moveTo>
                    <a:pt x="291" y="42"/>
                  </a:moveTo>
                  <a:lnTo>
                    <a:pt x="291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2" y="70"/>
                  </a:lnTo>
                  <a:lnTo>
                    <a:pt x="279" y="74"/>
                  </a:lnTo>
                  <a:lnTo>
                    <a:pt x="275" y="79"/>
                  </a:lnTo>
                  <a:lnTo>
                    <a:pt x="270" y="82"/>
                  </a:lnTo>
                  <a:lnTo>
                    <a:pt x="270" y="82"/>
                  </a:lnTo>
                  <a:lnTo>
                    <a:pt x="261" y="73"/>
                  </a:lnTo>
                  <a:lnTo>
                    <a:pt x="254" y="66"/>
                  </a:lnTo>
                  <a:lnTo>
                    <a:pt x="245" y="59"/>
                  </a:lnTo>
                  <a:lnTo>
                    <a:pt x="237" y="53"/>
                  </a:lnTo>
                  <a:lnTo>
                    <a:pt x="230" y="49"/>
                  </a:lnTo>
                  <a:lnTo>
                    <a:pt x="222" y="47"/>
                  </a:lnTo>
                  <a:lnTo>
                    <a:pt x="215" y="45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0" y="46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188" y="53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8" y="68"/>
                  </a:lnTo>
                  <a:lnTo>
                    <a:pt x="174" y="77"/>
                  </a:lnTo>
                  <a:lnTo>
                    <a:pt x="174" y="77"/>
                  </a:lnTo>
                  <a:lnTo>
                    <a:pt x="170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58" y="146"/>
                  </a:lnTo>
                  <a:lnTo>
                    <a:pt x="158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4" y="204"/>
                  </a:lnTo>
                  <a:lnTo>
                    <a:pt x="150" y="204"/>
                  </a:lnTo>
                  <a:lnTo>
                    <a:pt x="111" y="453"/>
                  </a:lnTo>
                  <a:lnTo>
                    <a:pt x="188" y="464"/>
                  </a:lnTo>
                  <a:lnTo>
                    <a:pt x="181" y="494"/>
                  </a:lnTo>
                  <a:lnTo>
                    <a:pt x="0" y="494"/>
                  </a:lnTo>
                  <a:lnTo>
                    <a:pt x="6" y="466"/>
                  </a:lnTo>
                  <a:lnTo>
                    <a:pt x="52" y="453"/>
                  </a:lnTo>
                  <a:lnTo>
                    <a:pt x="90" y="204"/>
                  </a:lnTo>
                  <a:lnTo>
                    <a:pt x="34" y="204"/>
                  </a:lnTo>
                  <a:lnTo>
                    <a:pt x="40" y="178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101" y="147"/>
                  </a:lnTo>
                  <a:lnTo>
                    <a:pt x="107" y="130"/>
                  </a:lnTo>
                  <a:lnTo>
                    <a:pt x="111" y="115"/>
                  </a:lnTo>
                  <a:lnTo>
                    <a:pt x="118" y="100"/>
                  </a:lnTo>
                  <a:lnTo>
                    <a:pt x="125" y="85"/>
                  </a:lnTo>
                  <a:lnTo>
                    <a:pt x="133" y="72"/>
                  </a:lnTo>
                  <a:lnTo>
                    <a:pt x="142" y="59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63" y="36"/>
                  </a:lnTo>
                  <a:lnTo>
                    <a:pt x="173" y="26"/>
                  </a:lnTo>
                  <a:lnTo>
                    <a:pt x="182" y="18"/>
                  </a:lnTo>
                  <a:lnTo>
                    <a:pt x="193" y="12"/>
                  </a:lnTo>
                  <a:lnTo>
                    <a:pt x="203" y="6"/>
                  </a:lnTo>
                  <a:lnTo>
                    <a:pt x="214" y="3"/>
                  </a:lnTo>
                  <a:lnTo>
                    <a:pt x="224" y="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8" y="1"/>
                  </a:lnTo>
                  <a:lnTo>
                    <a:pt x="259" y="3"/>
                  </a:lnTo>
                  <a:lnTo>
                    <a:pt x="269" y="6"/>
                  </a:lnTo>
                  <a:lnTo>
                    <a:pt x="277" y="11"/>
                  </a:lnTo>
                  <a:lnTo>
                    <a:pt x="283" y="16"/>
                  </a:lnTo>
                  <a:lnTo>
                    <a:pt x="288" y="24"/>
                  </a:lnTo>
                  <a:lnTo>
                    <a:pt x="290" y="33"/>
                  </a:lnTo>
                  <a:lnTo>
                    <a:pt x="291" y="42"/>
                  </a:lnTo>
                  <a:lnTo>
                    <a:pt x="29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A244D1E-9D72-4CE0-BF19-CA7B0B3B0D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0563" y="4067175"/>
              <a:ext cx="88900" cy="138113"/>
            </a:xfrm>
            <a:custGeom>
              <a:avLst/>
              <a:gdLst>
                <a:gd name="T0" fmla="*/ 2 w 226"/>
                <a:gd name="T1" fmla="*/ 206 h 349"/>
                <a:gd name="T2" fmla="*/ 13 w 226"/>
                <a:gd name="T3" fmla="*/ 142 h 349"/>
                <a:gd name="T4" fmla="*/ 28 w 226"/>
                <a:gd name="T5" fmla="*/ 102 h 349"/>
                <a:gd name="T6" fmla="*/ 48 w 226"/>
                <a:gd name="T7" fmla="*/ 69 h 349"/>
                <a:gd name="T8" fmla="*/ 84 w 226"/>
                <a:gd name="T9" fmla="*/ 29 h 349"/>
                <a:gd name="T10" fmla="*/ 112 w 226"/>
                <a:gd name="T11" fmla="*/ 11 h 349"/>
                <a:gd name="T12" fmla="*/ 157 w 226"/>
                <a:gd name="T13" fmla="*/ 0 h 349"/>
                <a:gd name="T14" fmla="*/ 173 w 226"/>
                <a:gd name="T15" fmla="*/ 2 h 349"/>
                <a:gd name="T16" fmla="*/ 191 w 226"/>
                <a:gd name="T17" fmla="*/ 9 h 349"/>
                <a:gd name="T18" fmla="*/ 207 w 226"/>
                <a:gd name="T19" fmla="*/ 21 h 349"/>
                <a:gd name="T20" fmla="*/ 216 w 226"/>
                <a:gd name="T21" fmla="*/ 32 h 349"/>
                <a:gd name="T22" fmla="*/ 223 w 226"/>
                <a:gd name="T23" fmla="*/ 51 h 349"/>
                <a:gd name="T24" fmla="*/ 226 w 226"/>
                <a:gd name="T25" fmla="*/ 76 h 349"/>
                <a:gd name="T26" fmla="*/ 222 w 226"/>
                <a:gd name="T27" fmla="*/ 102 h 349"/>
                <a:gd name="T28" fmla="*/ 217 w 226"/>
                <a:gd name="T29" fmla="*/ 118 h 349"/>
                <a:gd name="T30" fmla="*/ 204 w 226"/>
                <a:gd name="T31" fmla="*/ 138 h 349"/>
                <a:gd name="T32" fmla="*/ 181 w 226"/>
                <a:gd name="T33" fmla="*/ 160 h 349"/>
                <a:gd name="T34" fmla="*/ 152 w 226"/>
                <a:gd name="T35" fmla="*/ 176 h 349"/>
                <a:gd name="T36" fmla="*/ 120 w 226"/>
                <a:gd name="T37" fmla="*/ 185 h 349"/>
                <a:gd name="T38" fmla="*/ 90 w 226"/>
                <a:gd name="T39" fmla="*/ 189 h 349"/>
                <a:gd name="T40" fmla="*/ 62 w 226"/>
                <a:gd name="T41" fmla="*/ 188 h 349"/>
                <a:gd name="T42" fmla="*/ 63 w 226"/>
                <a:gd name="T43" fmla="*/ 236 h 349"/>
                <a:gd name="T44" fmla="*/ 72 w 226"/>
                <a:gd name="T45" fmla="*/ 270 h 349"/>
                <a:gd name="T46" fmla="*/ 80 w 226"/>
                <a:gd name="T47" fmla="*/ 283 h 349"/>
                <a:gd name="T48" fmla="*/ 95 w 226"/>
                <a:gd name="T49" fmla="*/ 295 h 349"/>
                <a:gd name="T50" fmla="*/ 117 w 226"/>
                <a:gd name="T51" fmla="*/ 299 h 349"/>
                <a:gd name="T52" fmla="*/ 143 w 226"/>
                <a:gd name="T53" fmla="*/ 296 h 349"/>
                <a:gd name="T54" fmla="*/ 166 w 226"/>
                <a:gd name="T55" fmla="*/ 290 h 349"/>
                <a:gd name="T56" fmla="*/ 193 w 226"/>
                <a:gd name="T57" fmla="*/ 276 h 349"/>
                <a:gd name="T58" fmla="*/ 209 w 226"/>
                <a:gd name="T59" fmla="*/ 288 h 349"/>
                <a:gd name="T60" fmla="*/ 177 w 226"/>
                <a:gd name="T61" fmla="*/ 320 h 349"/>
                <a:gd name="T62" fmla="*/ 144 w 226"/>
                <a:gd name="T63" fmla="*/ 338 h 349"/>
                <a:gd name="T64" fmla="*/ 93 w 226"/>
                <a:gd name="T65" fmla="*/ 349 h 349"/>
                <a:gd name="T66" fmla="*/ 72 w 226"/>
                <a:gd name="T67" fmla="*/ 347 h 349"/>
                <a:gd name="T68" fmla="*/ 45 w 226"/>
                <a:gd name="T69" fmla="*/ 337 h 349"/>
                <a:gd name="T70" fmla="*/ 25 w 226"/>
                <a:gd name="T71" fmla="*/ 318 h 349"/>
                <a:gd name="T72" fmla="*/ 10 w 226"/>
                <a:gd name="T73" fmla="*/ 292 h 349"/>
                <a:gd name="T74" fmla="*/ 3 w 226"/>
                <a:gd name="T75" fmla="*/ 256 h 349"/>
                <a:gd name="T76" fmla="*/ 0 w 226"/>
                <a:gd name="T77" fmla="*/ 228 h 349"/>
                <a:gd name="T78" fmla="*/ 85 w 226"/>
                <a:gd name="T79" fmla="*/ 161 h 349"/>
                <a:gd name="T80" fmla="*/ 112 w 226"/>
                <a:gd name="T81" fmla="*/ 158 h 349"/>
                <a:gd name="T82" fmla="*/ 137 w 226"/>
                <a:gd name="T83" fmla="*/ 149 h 349"/>
                <a:gd name="T84" fmla="*/ 150 w 226"/>
                <a:gd name="T85" fmla="*/ 139 h 349"/>
                <a:gd name="T86" fmla="*/ 161 w 226"/>
                <a:gd name="T87" fmla="*/ 125 h 349"/>
                <a:gd name="T88" fmla="*/ 170 w 226"/>
                <a:gd name="T89" fmla="*/ 98 h 349"/>
                <a:gd name="T90" fmla="*/ 170 w 226"/>
                <a:gd name="T91" fmla="*/ 76 h 349"/>
                <a:gd name="T92" fmla="*/ 161 w 226"/>
                <a:gd name="T93" fmla="*/ 50 h 349"/>
                <a:gd name="T94" fmla="*/ 150 w 226"/>
                <a:gd name="T95" fmla="*/ 39 h 349"/>
                <a:gd name="T96" fmla="*/ 136 w 226"/>
                <a:gd name="T97" fmla="*/ 35 h 349"/>
                <a:gd name="T98" fmla="*/ 118 w 226"/>
                <a:gd name="T99" fmla="*/ 38 h 349"/>
                <a:gd name="T100" fmla="*/ 100 w 226"/>
                <a:gd name="T101" fmla="*/ 50 h 349"/>
                <a:gd name="T102" fmla="*/ 84 w 226"/>
                <a:gd name="T103" fmla="*/ 72 h 349"/>
                <a:gd name="T104" fmla="*/ 72 w 226"/>
                <a:gd name="T105" fmla="*/ 109 h 349"/>
                <a:gd name="T106" fmla="*/ 65 w 226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349">
                  <a:moveTo>
                    <a:pt x="0" y="228"/>
                  </a:moveTo>
                  <a:lnTo>
                    <a:pt x="0" y="228"/>
                  </a:lnTo>
                  <a:lnTo>
                    <a:pt x="2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6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8" y="132"/>
                  </a:lnTo>
                  <a:lnTo>
                    <a:pt x="204" y="138"/>
                  </a:lnTo>
                  <a:lnTo>
                    <a:pt x="204" y="138"/>
                  </a:lnTo>
                  <a:lnTo>
                    <a:pt x="193" y="15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7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9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80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3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1" y="329"/>
                  </a:lnTo>
                  <a:lnTo>
                    <a:pt x="161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2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7" y="149"/>
                  </a:lnTo>
                  <a:lnTo>
                    <a:pt x="137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70" y="98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0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9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6A99A0E4-D533-411D-A34B-216ABBFC3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1050" y="4065588"/>
              <a:ext cx="92075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7 w 230"/>
                <a:gd name="T5" fmla="*/ 300 h 353"/>
                <a:gd name="T6" fmla="*/ 172 w 230"/>
                <a:gd name="T7" fmla="*/ 293 h 353"/>
                <a:gd name="T8" fmla="*/ 197 w 230"/>
                <a:gd name="T9" fmla="*/ 302 h 353"/>
                <a:gd name="T10" fmla="*/ 189 w 230"/>
                <a:gd name="T11" fmla="*/ 311 h 353"/>
                <a:gd name="T12" fmla="*/ 166 w 230"/>
                <a:gd name="T13" fmla="*/ 330 h 353"/>
                <a:gd name="T14" fmla="*/ 152 w 230"/>
                <a:gd name="T15" fmla="*/ 338 h 353"/>
                <a:gd name="T16" fmla="*/ 125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7 w 230"/>
                <a:gd name="T23" fmla="*/ 348 h 353"/>
                <a:gd name="T24" fmla="*/ 48 w 230"/>
                <a:gd name="T25" fmla="*/ 340 h 353"/>
                <a:gd name="T26" fmla="*/ 33 w 230"/>
                <a:gd name="T27" fmla="*/ 327 h 353"/>
                <a:gd name="T28" fmla="*/ 26 w 230"/>
                <a:gd name="T29" fmla="*/ 319 h 353"/>
                <a:gd name="T30" fmla="*/ 15 w 230"/>
                <a:gd name="T31" fmla="*/ 300 h 353"/>
                <a:gd name="T32" fmla="*/ 6 w 230"/>
                <a:gd name="T33" fmla="*/ 278 h 353"/>
                <a:gd name="T34" fmla="*/ 2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7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1 w 230"/>
                <a:gd name="T55" fmla="*/ 5 h 353"/>
                <a:gd name="T56" fmla="*/ 168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4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29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8 w 230"/>
                <a:gd name="T75" fmla="*/ 94 h 353"/>
                <a:gd name="T76" fmla="*/ 179 w 230"/>
                <a:gd name="T77" fmla="*/ 98 h 353"/>
                <a:gd name="T78" fmla="*/ 177 w 230"/>
                <a:gd name="T79" fmla="*/ 84 h 353"/>
                <a:gd name="T80" fmla="*/ 172 w 230"/>
                <a:gd name="T81" fmla="*/ 61 h 353"/>
                <a:gd name="T82" fmla="*/ 164 w 230"/>
                <a:gd name="T83" fmla="*/ 44 h 353"/>
                <a:gd name="T84" fmla="*/ 155 w 230"/>
                <a:gd name="T85" fmla="*/ 37 h 353"/>
                <a:gd name="T86" fmla="*/ 149 w 230"/>
                <a:gd name="T87" fmla="*/ 36 h 353"/>
                <a:gd name="T88" fmla="*/ 134 w 230"/>
                <a:gd name="T89" fmla="*/ 39 h 353"/>
                <a:gd name="T90" fmla="*/ 119 w 230"/>
                <a:gd name="T91" fmla="*/ 49 h 353"/>
                <a:gd name="T92" fmla="*/ 105 w 230"/>
                <a:gd name="T93" fmla="*/ 65 h 353"/>
                <a:gd name="T94" fmla="*/ 92 w 230"/>
                <a:gd name="T95" fmla="*/ 87 h 353"/>
                <a:gd name="T96" fmla="*/ 85 w 230"/>
                <a:gd name="T97" fmla="*/ 100 h 353"/>
                <a:gd name="T98" fmla="*/ 74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3 w 230"/>
                <a:gd name="T105" fmla="*/ 217 h 353"/>
                <a:gd name="T106" fmla="*/ 68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1 w 230"/>
                <a:gd name="T113" fmla="*/ 297 h 353"/>
                <a:gd name="T114" fmla="*/ 101 w 230"/>
                <a:gd name="T115" fmla="*/ 303 h 353"/>
                <a:gd name="T116" fmla="*/ 114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0" y="306"/>
                  </a:lnTo>
                  <a:lnTo>
                    <a:pt x="140" y="305"/>
                  </a:lnTo>
                  <a:lnTo>
                    <a:pt x="149" y="303"/>
                  </a:lnTo>
                  <a:lnTo>
                    <a:pt x="157" y="300"/>
                  </a:lnTo>
                  <a:lnTo>
                    <a:pt x="157" y="300"/>
                  </a:lnTo>
                  <a:lnTo>
                    <a:pt x="172" y="293"/>
                  </a:lnTo>
                  <a:lnTo>
                    <a:pt x="189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9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2" y="338"/>
                  </a:lnTo>
                  <a:lnTo>
                    <a:pt x="152" y="338"/>
                  </a:lnTo>
                  <a:lnTo>
                    <a:pt x="138" y="344"/>
                  </a:lnTo>
                  <a:lnTo>
                    <a:pt x="125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7" y="351"/>
                  </a:lnTo>
                  <a:lnTo>
                    <a:pt x="67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40" y="335"/>
                  </a:lnTo>
                  <a:lnTo>
                    <a:pt x="33" y="327"/>
                  </a:lnTo>
                  <a:lnTo>
                    <a:pt x="26" y="319"/>
                  </a:lnTo>
                  <a:lnTo>
                    <a:pt x="26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6" y="278"/>
                  </a:lnTo>
                  <a:lnTo>
                    <a:pt x="4" y="266"/>
                  </a:lnTo>
                  <a:lnTo>
                    <a:pt x="2" y="254"/>
                  </a:lnTo>
                  <a:lnTo>
                    <a:pt x="1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10" y="154"/>
                  </a:lnTo>
                  <a:lnTo>
                    <a:pt x="17" y="132"/>
                  </a:lnTo>
                  <a:lnTo>
                    <a:pt x="17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8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5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1" y="2"/>
                  </a:lnTo>
                  <a:lnTo>
                    <a:pt x="194" y="4"/>
                  </a:lnTo>
                  <a:lnTo>
                    <a:pt x="204" y="9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20" y="24"/>
                  </a:lnTo>
                  <a:lnTo>
                    <a:pt x="226" y="32"/>
                  </a:lnTo>
                  <a:lnTo>
                    <a:pt x="229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29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9" y="96"/>
                  </a:lnTo>
                  <a:lnTo>
                    <a:pt x="179" y="98"/>
                  </a:lnTo>
                  <a:lnTo>
                    <a:pt x="179" y="98"/>
                  </a:lnTo>
                  <a:lnTo>
                    <a:pt x="177" y="84"/>
                  </a:lnTo>
                  <a:lnTo>
                    <a:pt x="174" y="71"/>
                  </a:lnTo>
                  <a:lnTo>
                    <a:pt x="172" y="61"/>
                  </a:lnTo>
                  <a:lnTo>
                    <a:pt x="169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5" y="37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41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19" y="49"/>
                  </a:lnTo>
                  <a:lnTo>
                    <a:pt x="113" y="57"/>
                  </a:lnTo>
                  <a:lnTo>
                    <a:pt x="105" y="65"/>
                  </a:lnTo>
                  <a:lnTo>
                    <a:pt x="99" y="7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5" y="100"/>
                  </a:lnTo>
                  <a:lnTo>
                    <a:pt x="80" y="115"/>
                  </a:lnTo>
                  <a:lnTo>
                    <a:pt x="74" y="130"/>
                  </a:lnTo>
                  <a:lnTo>
                    <a:pt x="71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5" y="237"/>
                  </a:lnTo>
                  <a:lnTo>
                    <a:pt x="68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5" y="293"/>
                  </a:lnTo>
                  <a:lnTo>
                    <a:pt x="91" y="297"/>
                  </a:lnTo>
                  <a:lnTo>
                    <a:pt x="95" y="300"/>
                  </a:lnTo>
                  <a:lnTo>
                    <a:pt x="101" y="303"/>
                  </a:lnTo>
                  <a:lnTo>
                    <a:pt x="107" y="305"/>
                  </a:lnTo>
                  <a:lnTo>
                    <a:pt x="114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3B3E3AF-63AF-44BC-B3BC-1C36BBC35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4038600"/>
              <a:ext cx="73025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5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2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8 w 185"/>
                <a:gd name="T49" fmla="*/ 352 h 418"/>
                <a:gd name="T50" fmla="*/ 9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6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2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7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2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0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9" y="326"/>
                  </a:lnTo>
                  <a:lnTo>
                    <a:pt x="10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179B7328-8C9B-49E9-8F51-AF6DCBDE3E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4006850"/>
              <a:ext cx="73025" cy="195263"/>
            </a:xfrm>
            <a:custGeom>
              <a:avLst/>
              <a:gdLst>
                <a:gd name="T0" fmla="*/ 53 w 183"/>
                <a:gd name="T1" fmla="*/ 450 h 490"/>
                <a:gd name="T2" fmla="*/ 89 w 183"/>
                <a:gd name="T3" fmla="*/ 207 h 490"/>
                <a:gd name="T4" fmla="*/ 41 w 183"/>
                <a:gd name="T5" fmla="*/ 199 h 490"/>
                <a:gd name="T6" fmla="*/ 45 w 183"/>
                <a:gd name="T7" fmla="*/ 169 h 490"/>
                <a:gd name="T8" fmla="*/ 147 w 183"/>
                <a:gd name="T9" fmla="*/ 161 h 490"/>
                <a:gd name="T10" fmla="*/ 154 w 183"/>
                <a:gd name="T11" fmla="*/ 169 h 490"/>
                <a:gd name="T12" fmla="*/ 111 w 183"/>
                <a:gd name="T13" fmla="*/ 451 h 490"/>
                <a:gd name="T14" fmla="*/ 158 w 183"/>
                <a:gd name="T15" fmla="*/ 463 h 490"/>
                <a:gd name="T16" fmla="*/ 152 w 183"/>
                <a:gd name="T17" fmla="*/ 490 h 490"/>
                <a:gd name="T18" fmla="*/ 0 w 183"/>
                <a:gd name="T19" fmla="*/ 490 h 490"/>
                <a:gd name="T20" fmla="*/ 7 w 183"/>
                <a:gd name="T21" fmla="*/ 462 h 490"/>
                <a:gd name="T22" fmla="*/ 53 w 183"/>
                <a:gd name="T23" fmla="*/ 450 h 490"/>
                <a:gd name="T24" fmla="*/ 149 w 183"/>
                <a:gd name="T25" fmla="*/ 0 h 490"/>
                <a:gd name="T26" fmla="*/ 149 w 183"/>
                <a:gd name="T27" fmla="*/ 0 h 490"/>
                <a:gd name="T28" fmla="*/ 155 w 183"/>
                <a:gd name="T29" fmla="*/ 1 h 490"/>
                <a:gd name="T30" fmla="*/ 162 w 183"/>
                <a:gd name="T31" fmla="*/ 3 h 490"/>
                <a:gd name="T32" fmla="*/ 167 w 183"/>
                <a:gd name="T33" fmla="*/ 7 h 490"/>
                <a:gd name="T34" fmla="*/ 173 w 183"/>
                <a:gd name="T35" fmla="*/ 11 h 490"/>
                <a:gd name="T36" fmla="*/ 173 w 183"/>
                <a:gd name="T37" fmla="*/ 11 h 490"/>
                <a:gd name="T38" fmla="*/ 177 w 183"/>
                <a:gd name="T39" fmla="*/ 18 h 490"/>
                <a:gd name="T40" fmla="*/ 180 w 183"/>
                <a:gd name="T41" fmla="*/ 23 h 490"/>
                <a:gd name="T42" fmla="*/ 181 w 183"/>
                <a:gd name="T43" fmla="*/ 30 h 490"/>
                <a:gd name="T44" fmla="*/ 183 w 183"/>
                <a:gd name="T45" fmla="*/ 37 h 490"/>
                <a:gd name="T46" fmla="*/ 183 w 183"/>
                <a:gd name="T47" fmla="*/ 37 h 490"/>
                <a:gd name="T48" fmla="*/ 181 w 183"/>
                <a:gd name="T49" fmla="*/ 47 h 490"/>
                <a:gd name="T50" fmla="*/ 179 w 183"/>
                <a:gd name="T51" fmla="*/ 56 h 490"/>
                <a:gd name="T52" fmla="*/ 175 w 183"/>
                <a:gd name="T53" fmla="*/ 65 h 490"/>
                <a:gd name="T54" fmla="*/ 169 w 183"/>
                <a:gd name="T55" fmla="*/ 72 h 490"/>
                <a:gd name="T56" fmla="*/ 169 w 183"/>
                <a:gd name="T57" fmla="*/ 72 h 490"/>
                <a:gd name="T58" fmla="*/ 163 w 183"/>
                <a:gd name="T59" fmla="*/ 78 h 490"/>
                <a:gd name="T60" fmla="*/ 155 w 183"/>
                <a:gd name="T61" fmla="*/ 81 h 490"/>
                <a:gd name="T62" fmla="*/ 146 w 183"/>
                <a:gd name="T63" fmla="*/ 85 h 490"/>
                <a:gd name="T64" fmla="*/ 136 w 183"/>
                <a:gd name="T65" fmla="*/ 86 h 490"/>
                <a:gd name="T66" fmla="*/ 136 w 183"/>
                <a:gd name="T67" fmla="*/ 86 h 490"/>
                <a:gd name="T68" fmla="*/ 130 w 183"/>
                <a:gd name="T69" fmla="*/ 85 h 490"/>
                <a:gd name="T70" fmla="*/ 123 w 183"/>
                <a:gd name="T71" fmla="*/ 83 h 490"/>
                <a:gd name="T72" fmla="*/ 118 w 183"/>
                <a:gd name="T73" fmla="*/ 78 h 490"/>
                <a:gd name="T74" fmla="*/ 111 w 183"/>
                <a:gd name="T75" fmla="*/ 74 h 490"/>
                <a:gd name="T76" fmla="*/ 111 w 183"/>
                <a:gd name="T77" fmla="*/ 74 h 490"/>
                <a:gd name="T78" fmla="*/ 107 w 183"/>
                <a:gd name="T79" fmla="*/ 67 h 490"/>
                <a:gd name="T80" fmla="*/ 104 w 183"/>
                <a:gd name="T81" fmla="*/ 62 h 490"/>
                <a:gd name="T82" fmla="*/ 101 w 183"/>
                <a:gd name="T83" fmla="*/ 55 h 490"/>
                <a:gd name="T84" fmla="*/ 100 w 183"/>
                <a:gd name="T85" fmla="*/ 48 h 490"/>
                <a:gd name="T86" fmla="*/ 100 w 183"/>
                <a:gd name="T87" fmla="*/ 48 h 490"/>
                <a:gd name="T88" fmla="*/ 101 w 183"/>
                <a:gd name="T89" fmla="*/ 39 h 490"/>
                <a:gd name="T90" fmla="*/ 104 w 183"/>
                <a:gd name="T91" fmla="*/ 30 h 490"/>
                <a:gd name="T92" fmla="*/ 108 w 183"/>
                <a:gd name="T93" fmla="*/ 21 h 490"/>
                <a:gd name="T94" fmla="*/ 114 w 183"/>
                <a:gd name="T95" fmla="*/ 14 h 490"/>
                <a:gd name="T96" fmla="*/ 114 w 183"/>
                <a:gd name="T97" fmla="*/ 14 h 490"/>
                <a:gd name="T98" fmla="*/ 122 w 183"/>
                <a:gd name="T99" fmla="*/ 8 h 490"/>
                <a:gd name="T100" fmla="*/ 130 w 183"/>
                <a:gd name="T101" fmla="*/ 3 h 490"/>
                <a:gd name="T102" fmla="*/ 140 w 183"/>
                <a:gd name="T103" fmla="*/ 1 h 490"/>
                <a:gd name="T104" fmla="*/ 149 w 183"/>
                <a:gd name="T105" fmla="*/ 0 h 490"/>
                <a:gd name="T106" fmla="*/ 149 w 183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" h="490">
                  <a:moveTo>
                    <a:pt x="53" y="450"/>
                  </a:moveTo>
                  <a:lnTo>
                    <a:pt x="89" y="207"/>
                  </a:lnTo>
                  <a:lnTo>
                    <a:pt x="41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4" y="169"/>
                  </a:lnTo>
                  <a:lnTo>
                    <a:pt x="111" y="451"/>
                  </a:lnTo>
                  <a:lnTo>
                    <a:pt x="158" y="463"/>
                  </a:lnTo>
                  <a:lnTo>
                    <a:pt x="152" y="490"/>
                  </a:lnTo>
                  <a:lnTo>
                    <a:pt x="0" y="490"/>
                  </a:lnTo>
                  <a:lnTo>
                    <a:pt x="7" y="462"/>
                  </a:lnTo>
                  <a:lnTo>
                    <a:pt x="53" y="45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lnTo>
                    <a:pt x="155" y="1"/>
                  </a:lnTo>
                  <a:lnTo>
                    <a:pt x="162" y="3"/>
                  </a:lnTo>
                  <a:lnTo>
                    <a:pt x="167" y="7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7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5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3" y="78"/>
                  </a:lnTo>
                  <a:lnTo>
                    <a:pt x="155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30" y="85"/>
                  </a:lnTo>
                  <a:lnTo>
                    <a:pt x="123" y="83"/>
                  </a:lnTo>
                  <a:lnTo>
                    <a:pt x="118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7" y="67"/>
                  </a:lnTo>
                  <a:lnTo>
                    <a:pt x="104" y="62"/>
                  </a:lnTo>
                  <a:lnTo>
                    <a:pt x="101" y="55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39"/>
                  </a:lnTo>
                  <a:lnTo>
                    <a:pt x="104" y="30"/>
                  </a:lnTo>
                  <a:lnTo>
                    <a:pt x="108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2" y="8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FCDF9B0-FAC9-4715-94AD-B575332A5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0763" y="4067175"/>
              <a:ext cx="125413" cy="133350"/>
            </a:xfrm>
            <a:custGeom>
              <a:avLst/>
              <a:gdLst>
                <a:gd name="T0" fmla="*/ 274 w 320"/>
                <a:gd name="T1" fmla="*/ 299 h 338"/>
                <a:gd name="T2" fmla="*/ 312 w 320"/>
                <a:gd name="T3" fmla="*/ 337 h 338"/>
                <a:gd name="T4" fmla="*/ 208 w 320"/>
                <a:gd name="T5" fmla="*/ 332 h 338"/>
                <a:gd name="T6" fmla="*/ 240 w 320"/>
                <a:gd name="T7" fmla="*/ 139 h 338"/>
                <a:gd name="T8" fmla="*/ 243 w 320"/>
                <a:gd name="T9" fmla="*/ 111 h 338"/>
                <a:gd name="T10" fmla="*/ 243 w 320"/>
                <a:gd name="T11" fmla="*/ 89 h 338"/>
                <a:gd name="T12" fmla="*/ 242 w 320"/>
                <a:gd name="T13" fmla="*/ 80 h 338"/>
                <a:gd name="T14" fmla="*/ 238 w 320"/>
                <a:gd name="T15" fmla="*/ 68 h 338"/>
                <a:gd name="T16" fmla="*/ 234 w 320"/>
                <a:gd name="T17" fmla="*/ 63 h 338"/>
                <a:gd name="T18" fmla="*/ 225 w 320"/>
                <a:gd name="T19" fmla="*/ 59 h 338"/>
                <a:gd name="T20" fmla="*/ 213 w 320"/>
                <a:gd name="T21" fmla="*/ 57 h 338"/>
                <a:gd name="T22" fmla="*/ 204 w 320"/>
                <a:gd name="T23" fmla="*/ 58 h 338"/>
                <a:gd name="T24" fmla="*/ 186 w 320"/>
                <a:gd name="T25" fmla="*/ 61 h 338"/>
                <a:gd name="T26" fmla="*/ 168 w 320"/>
                <a:gd name="T27" fmla="*/ 69 h 338"/>
                <a:gd name="T28" fmla="*/ 152 w 320"/>
                <a:gd name="T29" fmla="*/ 80 h 338"/>
                <a:gd name="T30" fmla="*/ 111 w 320"/>
                <a:gd name="T31" fmla="*/ 299 h 338"/>
                <a:gd name="T32" fmla="*/ 150 w 320"/>
                <a:gd name="T33" fmla="*/ 338 h 338"/>
                <a:gd name="T34" fmla="*/ 8 w 320"/>
                <a:gd name="T35" fmla="*/ 311 h 338"/>
                <a:gd name="T36" fmla="*/ 88 w 320"/>
                <a:gd name="T37" fmla="*/ 58 h 338"/>
                <a:gd name="T38" fmla="*/ 45 w 320"/>
                <a:gd name="T39" fmla="*/ 18 h 338"/>
                <a:gd name="T40" fmla="*/ 156 w 320"/>
                <a:gd name="T41" fmla="*/ 17 h 338"/>
                <a:gd name="T42" fmla="*/ 148 w 320"/>
                <a:gd name="T43" fmla="*/ 64 h 338"/>
                <a:gd name="T44" fmla="*/ 157 w 320"/>
                <a:gd name="T45" fmla="*/ 54 h 338"/>
                <a:gd name="T46" fmla="*/ 182 w 320"/>
                <a:gd name="T47" fmla="*/ 30 h 338"/>
                <a:gd name="T48" fmla="*/ 196 w 320"/>
                <a:gd name="T49" fmla="*/ 21 h 338"/>
                <a:gd name="T50" fmla="*/ 225 w 320"/>
                <a:gd name="T51" fmla="*/ 5 h 338"/>
                <a:gd name="T52" fmla="*/ 254 w 320"/>
                <a:gd name="T53" fmla="*/ 0 h 338"/>
                <a:gd name="T54" fmla="*/ 262 w 320"/>
                <a:gd name="T55" fmla="*/ 1 h 338"/>
                <a:gd name="T56" fmla="*/ 276 w 320"/>
                <a:gd name="T57" fmla="*/ 3 h 338"/>
                <a:gd name="T58" fmla="*/ 287 w 320"/>
                <a:gd name="T59" fmla="*/ 10 h 338"/>
                <a:gd name="T60" fmla="*/ 296 w 320"/>
                <a:gd name="T61" fmla="*/ 18 h 338"/>
                <a:gd name="T62" fmla="*/ 299 w 320"/>
                <a:gd name="T63" fmla="*/ 24 h 338"/>
                <a:gd name="T64" fmla="*/ 303 w 320"/>
                <a:gd name="T65" fmla="*/ 37 h 338"/>
                <a:gd name="T66" fmla="*/ 307 w 320"/>
                <a:gd name="T67" fmla="*/ 56 h 338"/>
                <a:gd name="T68" fmla="*/ 303 w 320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38">
                  <a:moveTo>
                    <a:pt x="303" y="106"/>
                  </a:moveTo>
                  <a:lnTo>
                    <a:pt x="274" y="299"/>
                  </a:lnTo>
                  <a:lnTo>
                    <a:pt x="320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8" y="332"/>
                  </a:lnTo>
                  <a:lnTo>
                    <a:pt x="240" y="139"/>
                  </a:lnTo>
                  <a:lnTo>
                    <a:pt x="240" y="139"/>
                  </a:lnTo>
                  <a:lnTo>
                    <a:pt x="242" y="124"/>
                  </a:lnTo>
                  <a:lnTo>
                    <a:pt x="243" y="111"/>
                  </a:lnTo>
                  <a:lnTo>
                    <a:pt x="244" y="99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2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0" y="60"/>
                  </a:lnTo>
                  <a:lnTo>
                    <a:pt x="225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7" y="64"/>
                  </a:lnTo>
                  <a:lnTo>
                    <a:pt x="168" y="69"/>
                  </a:lnTo>
                  <a:lnTo>
                    <a:pt x="161" y="73"/>
                  </a:lnTo>
                  <a:lnTo>
                    <a:pt x="152" y="80"/>
                  </a:lnTo>
                  <a:lnTo>
                    <a:pt x="144" y="86"/>
                  </a:lnTo>
                  <a:lnTo>
                    <a:pt x="111" y="299"/>
                  </a:lnTo>
                  <a:lnTo>
                    <a:pt x="156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8" y="311"/>
                  </a:lnTo>
                  <a:lnTo>
                    <a:pt x="53" y="297"/>
                  </a:lnTo>
                  <a:lnTo>
                    <a:pt x="88" y="58"/>
                  </a:lnTo>
                  <a:lnTo>
                    <a:pt x="40" y="49"/>
                  </a:lnTo>
                  <a:lnTo>
                    <a:pt x="45" y="18"/>
                  </a:lnTo>
                  <a:lnTo>
                    <a:pt x="149" y="8"/>
                  </a:lnTo>
                  <a:lnTo>
                    <a:pt x="156" y="17"/>
                  </a:lnTo>
                  <a:lnTo>
                    <a:pt x="143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7" y="54"/>
                  </a:lnTo>
                  <a:lnTo>
                    <a:pt x="168" y="41"/>
                  </a:lnTo>
                  <a:lnTo>
                    <a:pt x="182" y="30"/>
                  </a:lnTo>
                  <a:lnTo>
                    <a:pt x="196" y="21"/>
                  </a:lnTo>
                  <a:lnTo>
                    <a:pt x="196" y="21"/>
                  </a:lnTo>
                  <a:lnTo>
                    <a:pt x="211" y="12"/>
                  </a:lnTo>
                  <a:lnTo>
                    <a:pt x="225" y="5"/>
                  </a:lnTo>
                  <a:lnTo>
                    <a:pt x="241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62" y="1"/>
                  </a:lnTo>
                  <a:lnTo>
                    <a:pt x="269" y="2"/>
                  </a:lnTo>
                  <a:lnTo>
                    <a:pt x="276" y="3"/>
                  </a:lnTo>
                  <a:lnTo>
                    <a:pt x="281" y="6"/>
                  </a:lnTo>
                  <a:lnTo>
                    <a:pt x="287" y="10"/>
                  </a:lnTo>
                  <a:lnTo>
                    <a:pt x="291" y="13"/>
                  </a:lnTo>
                  <a:lnTo>
                    <a:pt x="296" y="18"/>
                  </a:lnTo>
                  <a:lnTo>
                    <a:pt x="299" y="24"/>
                  </a:lnTo>
                  <a:lnTo>
                    <a:pt x="299" y="24"/>
                  </a:lnTo>
                  <a:lnTo>
                    <a:pt x="302" y="29"/>
                  </a:lnTo>
                  <a:lnTo>
                    <a:pt x="303" y="37"/>
                  </a:lnTo>
                  <a:lnTo>
                    <a:pt x="306" y="46"/>
                  </a:lnTo>
                  <a:lnTo>
                    <a:pt x="307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80CB348-BFFE-4C9A-8850-EB0E76715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51413" y="4065588"/>
              <a:ext cx="138113" cy="192088"/>
            </a:xfrm>
            <a:custGeom>
              <a:avLst/>
              <a:gdLst>
                <a:gd name="T0" fmla="*/ 206 w 346"/>
                <a:gd name="T1" fmla="*/ 279 h 482"/>
                <a:gd name="T2" fmla="*/ 255 w 346"/>
                <a:gd name="T3" fmla="*/ 293 h 482"/>
                <a:gd name="T4" fmla="*/ 277 w 346"/>
                <a:gd name="T5" fmla="*/ 313 h 482"/>
                <a:gd name="T6" fmla="*/ 291 w 346"/>
                <a:gd name="T7" fmla="*/ 345 h 482"/>
                <a:gd name="T8" fmla="*/ 291 w 346"/>
                <a:gd name="T9" fmla="*/ 381 h 482"/>
                <a:gd name="T10" fmla="*/ 272 w 346"/>
                <a:gd name="T11" fmla="*/ 417 h 482"/>
                <a:gd name="T12" fmla="*/ 219 w 346"/>
                <a:gd name="T13" fmla="*/ 458 h 482"/>
                <a:gd name="T14" fmla="*/ 138 w 346"/>
                <a:gd name="T15" fmla="*/ 481 h 482"/>
                <a:gd name="T16" fmla="*/ 73 w 346"/>
                <a:gd name="T17" fmla="*/ 478 h 482"/>
                <a:gd name="T18" fmla="*/ 27 w 346"/>
                <a:gd name="T19" fmla="*/ 459 h 482"/>
                <a:gd name="T20" fmla="*/ 1 w 346"/>
                <a:gd name="T21" fmla="*/ 419 h 482"/>
                <a:gd name="T22" fmla="*/ 6 w 346"/>
                <a:gd name="T23" fmla="*/ 380 h 482"/>
                <a:gd name="T24" fmla="*/ 34 w 346"/>
                <a:gd name="T25" fmla="*/ 348 h 482"/>
                <a:gd name="T26" fmla="*/ 69 w 346"/>
                <a:gd name="T27" fmla="*/ 328 h 482"/>
                <a:gd name="T28" fmla="*/ 64 w 346"/>
                <a:gd name="T29" fmla="*/ 316 h 482"/>
                <a:gd name="T30" fmla="*/ 48 w 346"/>
                <a:gd name="T31" fmla="*/ 294 h 482"/>
                <a:gd name="T32" fmla="*/ 47 w 346"/>
                <a:gd name="T33" fmla="*/ 269 h 482"/>
                <a:gd name="T34" fmla="*/ 79 w 346"/>
                <a:gd name="T35" fmla="*/ 233 h 482"/>
                <a:gd name="T36" fmla="*/ 112 w 346"/>
                <a:gd name="T37" fmla="*/ 212 h 482"/>
                <a:gd name="T38" fmla="*/ 85 w 346"/>
                <a:gd name="T39" fmla="*/ 184 h 482"/>
                <a:gd name="T40" fmla="*/ 72 w 346"/>
                <a:gd name="T41" fmla="*/ 139 h 482"/>
                <a:gd name="T42" fmla="*/ 92 w 346"/>
                <a:gd name="T43" fmla="*/ 70 h 482"/>
                <a:gd name="T44" fmla="*/ 142 w 346"/>
                <a:gd name="T45" fmla="*/ 18 h 482"/>
                <a:gd name="T46" fmla="*/ 207 w 346"/>
                <a:gd name="T47" fmla="*/ 0 h 482"/>
                <a:gd name="T48" fmla="*/ 248 w 346"/>
                <a:gd name="T49" fmla="*/ 9 h 482"/>
                <a:gd name="T50" fmla="*/ 346 w 346"/>
                <a:gd name="T51" fmla="*/ 23 h 482"/>
                <a:gd name="T52" fmla="*/ 278 w 346"/>
                <a:gd name="T53" fmla="*/ 60 h 482"/>
                <a:gd name="T54" fmla="*/ 285 w 346"/>
                <a:gd name="T55" fmla="*/ 101 h 482"/>
                <a:gd name="T56" fmla="*/ 272 w 346"/>
                <a:gd name="T57" fmla="*/ 152 h 482"/>
                <a:gd name="T58" fmla="*/ 238 w 346"/>
                <a:gd name="T59" fmla="*/ 193 h 482"/>
                <a:gd name="T60" fmla="*/ 192 w 346"/>
                <a:gd name="T61" fmla="*/ 218 h 482"/>
                <a:gd name="T62" fmla="*/ 142 w 346"/>
                <a:gd name="T63" fmla="*/ 222 h 482"/>
                <a:gd name="T64" fmla="*/ 121 w 346"/>
                <a:gd name="T65" fmla="*/ 236 h 482"/>
                <a:gd name="T66" fmla="*/ 112 w 346"/>
                <a:gd name="T67" fmla="*/ 256 h 482"/>
                <a:gd name="T68" fmla="*/ 118 w 346"/>
                <a:gd name="T69" fmla="*/ 269 h 482"/>
                <a:gd name="T70" fmla="*/ 137 w 346"/>
                <a:gd name="T71" fmla="*/ 273 h 482"/>
                <a:gd name="T72" fmla="*/ 105 w 346"/>
                <a:gd name="T73" fmla="*/ 331 h 482"/>
                <a:gd name="T74" fmla="*/ 72 w 346"/>
                <a:gd name="T75" fmla="*/ 352 h 482"/>
                <a:gd name="T76" fmla="*/ 54 w 346"/>
                <a:gd name="T77" fmla="*/ 387 h 482"/>
                <a:gd name="T78" fmla="*/ 61 w 346"/>
                <a:gd name="T79" fmla="*/ 411 h 482"/>
                <a:gd name="T80" fmla="*/ 80 w 346"/>
                <a:gd name="T81" fmla="*/ 429 h 482"/>
                <a:gd name="T82" fmla="*/ 139 w 346"/>
                <a:gd name="T83" fmla="*/ 446 h 482"/>
                <a:gd name="T84" fmla="*/ 203 w 346"/>
                <a:gd name="T85" fmla="*/ 429 h 482"/>
                <a:gd name="T86" fmla="*/ 225 w 346"/>
                <a:gd name="T87" fmla="*/ 406 h 482"/>
                <a:gd name="T88" fmla="*/ 228 w 346"/>
                <a:gd name="T89" fmla="*/ 377 h 482"/>
                <a:gd name="T90" fmla="*/ 216 w 346"/>
                <a:gd name="T91" fmla="*/ 352 h 482"/>
                <a:gd name="T92" fmla="*/ 193 w 346"/>
                <a:gd name="T93" fmla="*/ 339 h 482"/>
                <a:gd name="T94" fmla="*/ 139 w 346"/>
                <a:gd name="T95" fmla="*/ 331 h 482"/>
                <a:gd name="T96" fmla="*/ 129 w 346"/>
                <a:gd name="T97" fmla="*/ 146 h 482"/>
                <a:gd name="T98" fmla="*/ 146 w 346"/>
                <a:gd name="T99" fmla="*/ 185 h 482"/>
                <a:gd name="T100" fmla="*/ 176 w 346"/>
                <a:gd name="T101" fmla="*/ 195 h 482"/>
                <a:gd name="T102" fmla="*/ 202 w 346"/>
                <a:gd name="T103" fmla="*/ 181 h 482"/>
                <a:gd name="T104" fmla="*/ 221 w 346"/>
                <a:gd name="T105" fmla="*/ 144 h 482"/>
                <a:gd name="T106" fmla="*/ 229 w 346"/>
                <a:gd name="T107" fmla="*/ 89 h 482"/>
                <a:gd name="T108" fmla="*/ 222 w 346"/>
                <a:gd name="T109" fmla="*/ 48 h 482"/>
                <a:gd name="T110" fmla="*/ 206 w 346"/>
                <a:gd name="T111" fmla="*/ 30 h 482"/>
                <a:gd name="T112" fmla="*/ 176 w 346"/>
                <a:gd name="T113" fmla="*/ 33 h 482"/>
                <a:gd name="T114" fmla="*/ 146 w 346"/>
                <a:gd name="T115" fmla="*/ 63 h 482"/>
                <a:gd name="T116" fmla="*/ 130 w 346"/>
                <a:gd name="T117" fmla="*/ 10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2">
                  <a:moveTo>
                    <a:pt x="166" y="275"/>
                  </a:moveTo>
                  <a:lnTo>
                    <a:pt x="166" y="275"/>
                  </a:lnTo>
                  <a:lnTo>
                    <a:pt x="187" y="276"/>
                  </a:lnTo>
                  <a:lnTo>
                    <a:pt x="206" y="279"/>
                  </a:lnTo>
                  <a:lnTo>
                    <a:pt x="206" y="279"/>
                  </a:lnTo>
                  <a:lnTo>
                    <a:pt x="222" y="282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48" y="290"/>
                  </a:lnTo>
                  <a:lnTo>
                    <a:pt x="255" y="293"/>
                  </a:lnTo>
                  <a:lnTo>
                    <a:pt x="262" y="297"/>
                  </a:lnTo>
                  <a:lnTo>
                    <a:pt x="267" y="302"/>
                  </a:lnTo>
                  <a:lnTo>
                    <a:pt x="267" y="302"/>
                  </a:lnTo>
                  <a:lnTo>
                    <a:pt x="273" y="307"/>
                  </a:lnTo>
                  <a:lnTo>
                    <a:pt x="277" y="313"/>
                  </a:lnTo>
                  <a:lnTo>
                    <a:pt x="282" y="320"/>
                  </a:lnTo>
                  <a:lnTo>
                    <a:pt x="285" y="327"/>
                  </a:lnTo>
                  <a:lnTo>
                    <a:pt x="285" y="327"/>
                  </a:lnTo>
                  <a:lnTo>
                    <a:pt x="288" y="336"/>
                  </a:lnTo>
                  <a:lnTo>
                    <a:pt x="291" y="345"/>
                  </a:lnTo>
                  <a:lnTo>
                    <a:pt x="292" y="355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292" y="373"/>
                  </a:lnTo>
                  <a:lnTo>
                    <a:pt x="291" y="381"/>
                  </a:lnTo>
                  <a:lnTo>
                    <a:pt x="288" y="389"/>
                  </a:lnTo>
                  <a:lnTo>
                    <a:pt x="285" y="396"/>
                  </a:lnTo>
                  <a:lnTo>
                    <a:pt x="282" y="403"/>
                  </a:lnTo>
                  <a:lnTo>
                    <a:pt x="277" y="411"/>
                  </a:lnTo>
                  <a:lnTo>
                    <a:pt x="272" y="417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52" y="437"/>
                  </a:lnTo>
                  <a:lnTo>
                    <a:pt x="237" y="448"/>
                  </a:lnTo>
                  <a:lnTo>
                    <a:pt x="219" y="458"/>
                  </a:lnTo>
                  <a:lnTo>
                    <a:pt x="199" y="467"/>
                  </a:lnTo>
                  <a:lnTo>
                    <a:pt x="199" y="467"/>
                  </a:lnTo>
                  <a:lnTo>
                    <a:pt x="180" y="473"/>
                  </a:lnTo>
                  <a:lnTo>
                    <a:pt x="159" y="478"/>
                  </a:lnTo>
                  <a:lnTo>
                    <a:pt x="138" y="481"/>
                  </a:lnTo>
                  <a:lnTo>
                    <a:pt x="117" y="482"/>
                  </a:lnTo>
                  <a:lnTo>
                    <a:pt x="117" y="482"/>
                  </a:lnTo>
                  <a:lnTo>
                    <a:pt x="102" y="481"/>
                  </a:lnTo>
                  <a:lnTo>
                    <a:pt x="87" y="480"/>
                  </a:lnTo>
                  <a:lnTo>
                    <a:pt x="73" y="478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49" y="471"/>
                  </a:lnTo>
                  <a:lnTo>
                    <a:pt x="38" y="466"/>
                  </a:lnTo>
                  <a:lnTo>
                    <a:pt x="27" y="459"/>
                  </a:lnTo>
                  <a:lnTo>
                    <a:pt x="18" y="450"/>
                  </a:lnTo>
                  <a:lnTo>
                    <a:pt x="18" y="450"/>
                  </a:lnTo>
                  <a:lnTo>
                    <a:pt x="9" y="441"/>
                  </a:lnTo>
                  <a:lnTo>
                    <a:pt x="4" y="430"/>
                  </a:lnTo>
                  <a:lnTo>
                    <a:pt x="1" y="419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1" y="397"/>
                  </a:lnTo>
                  <a:lnTo>
                    <a:pt x="3" y="389"/>
                  </a:lnTo>
                  <a:lnTo>
                    <a:pt x="6" y="380"/>
                  </a:lnTo>
                  <a:lnTo>
                    <a:pt x="12" y="371"/>
                  </a:lnTo>
                  <a:lnTo>
                    <a:pt x="12" y="371"/>
                  </a:lnTo>
                  <a:lnTo>
                    <a:pt x="18" y="362"/>
                  </a:lnTo>
                  <a:lnTo>
                    <a:pt x="26" y="355"/>
                  </a:lnTo>
                  <a:lnTo>
                    <a:pt x="34" y="348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51" y="337"/>
                  </a:lnTo>
                  <a:lnTo>
                    <a:pt x="60" y="333"/>
                  </a:lnTo>
                  <a:lnTo>
                    <a:pt x="69" y="328"/>
                  </a:lnTo>
                  <a:lnTo>
                    <a:pt x="78" y="326"/>
                  </a:lnTo>
                  <a:lnTo>
                    <a:pt x="78" y="323"/>
                  </a:lnTo>
                  <a:lnTo>
                    <a:pt x="78" y="323"/>
                  </a:lnTo>
                  <a:lnTo>
                    <a:pt x="71" y="319"/>
                  </a:lnTo>
                  <a:lnTo>
                    <a:pt x="64" y="316"/>
                  </a:lnTo>
                  <a:lnTo>
                    <a:pt x="59" y="312"/>
                  </a:lnTo>
                  <a:lnTo>
                    <a:pt x="54" y="306"/>
                  </a:lnTo>
                  <a:lnTo>
                    <a:pt x="54" y="306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6"/>
                  </a:lnTo>
                  <a:lnTo>
                    <a:pt x="46" y="278"/>
                  </a:lnTo>
                  <a:lnTo>
                    <a:pt x="46" y="278"/>
                  </a:lnTo>
                  <a:lnTo>
                    <a:pt x="46" y="273"/>
                  </a:lnTo>
                  <a:lnTo>
                    <a:pt x="47" y="269"/>
                  </a:lnTo>
                  <a:lnTo>
                    <a:pt x="51" y="259"/>
                  </a:lnTo>
                  <a:lnTo>
                    <a:pt x="58" y="25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79" y="233"/>
                  </a:lnTo>
                  <a:lnTo>
                    <a:pt x="91" y="225"/>
                  </a:lnTo>
                  <a:lnTo>
                    <a:pt x="102" y="219"/>
                  </a:lnTo>
                  <a:lnTo>
                    <a:pt x="114" y="215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05" y="207"/>
                  </a:lnTo>
                  <a:lnTo>
                    <a:pt x="98" y="202"/>
                  </a:lnTo>
                  <a:lnTo>
                    <a:pt x="92" y="194"/>
                  </a:lnTo>
                  <a:lnTo>
                    <a:pt x="85" y="184"/>
                  </a:lnTo>
                  <a:lnTo>
                    <a:pt x="85" y="184"/>
                  </a:lnTo>
                  <a:lnTo>
                    <a:pt x="80" y="172"/>
                  </a:lnTo>
                  <a:lnTo>
                    <a:pt x="75" y="161"/>
                  </a:lnTo>
                  <a:lnTo>
                    <a:pt x="73" y="15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3" y="120"/>
                  </a:lnTo>
                  <a:lnTo>
                    <a:pt x="76" y="104"/>
                  </a:lnTo>
                  <a:lnTo>
                    <a:pt x="83" y="86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2" y="55"/>
                  </a:lnTo>
                  <a:lnTo>
                    <a:pt x="114" y="41"/>
                  </a:lnTo>
                  <a:lnTo>
                    <a:pt x="127" y="29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58" y="11"/>
                  </a:lnTo>
                  <a:lnTo>
                    <a:pt x="174" y="4"/>
                  </a:lnTo>
                  <a:lnTo>
                    <a:pt x="191" y="1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16" y="0"/>
                  </a:lnTo>
                  <a:lnTo>
                    <a:pt x="225" y="1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8" y="9"/>
                  </a:lnTo>
                  <a:lnTo>
                    <a:pt x="254" y="13"/>
                  </a:lnTo>
                  <a:lnTo>
                    <a:pt x="260" y="18"/>
                  </a:lnTo>
                  <a:lnTo>
                    <a:pt x="265" y="24"/>
                  </a:lnTo>
                  <a:lnTo>
                    <a:pt x="340" y="14"/>
                  </a:lnTo>
                  <a:lnTo>
                    <a:pt x="346" y="23"/>
                  </a:lnTo>
                  <a:lnTo>
                    <a:pt x="330" y="69"/>
                  </a:lnTo>
                  <a:lnTo>
                    <a:pt x="323" y="69"/>
                  </a:lnTo>
                  <a:lnTo>
                    <a:pt x="280" y="53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82" y="65"/>
                  </a:lnTo>
                  <a:lnTo>
                    <a:pt x="283" y="74"/>
                  </a:lnTo>
                  <a:lnTo>
                    <a:pt x="284" y="85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4" y="114"/>
                  </a:lnTo>
                  <a:lnTo>
                    <a:pt x="282" y="127"/>
                  </a:lnTo>
                  <a:lnTo>
                    <a:pt x="277" y="139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163"/>
                  </a:lnTo>
                  <a:lnTo>
                    <a:pt x="256" y="174"/>
                  </a:lnTo>
                  <a:lnTo>
                    <a:pt x="248" y="184"/>
                  </a:lnTo>
                  <a:lnTo>
                    <a:pt x="238" y="193"/>
                  </a:lnTo>
                  <a:lnTo>
                    <a:pt x="238" y="193"/>
                  </a:lnTo>
                  <a:lnTo>
                    <a:pt x="227" y="201"/>
                  </a:lnTo>
                  <a:lnTo>
                    <a:pt x="216" y="207"/>
                  </a:lnTo>
                  <a:lnTo>
                    <a:pt x="204" y="214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79" y="222"/>
                  </a:lnTo>
                  <a:lnTo>
                    <a:pt x="166" y="223"/>
                  </a:lnTo>
                  <a:lnTo>
                    <a:pt x="15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37" y="224"/>
                  </a:lnTo>
                  <a:lnTo>
                    <a:pt x="131" y="227"/>
                  </a:lnTo>
                  <a:lnTo>
                    <a:pt x="126" y="230"/>
                  </a:lnTo>
                  <a:lnTo>
                    <a:pt x="121" y="236"/>
                  </a:lnTo>
                  <a:lnTo>
                    <a:pt x="121" y="236"/>
                  </a:lnTo>
                  <a:lnTo>
                    <a:pt x="117" y="240"/>
                  </a:lnTo>
                  <a:lnTo>
                    <a:pt x="114" y="246"/>
                  </a:lnTo>
                  <a:lnTo>
                    <a:pt x="112" y="251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2" y="260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15" y="267"/>
                  </a:lnTo>
                  <a:lnTo>
                    <a:pt x="118" y="269"/>
                  </a:lnTo>
                  <a:lnTo>
                    <a:pt x="118" y="269"/>
                  </a:lnTo>
                  <a:lnTo>
                    <a:pt x="125" y="272"/>
                  </a:lnTo>
                  <a:lnTo>
                    <a:pt x="125" y="272"/>
                  </a:lnTo>
                  <a:lnTo>
                    <a:pt x="137" y="273"/>
                  </a:lnTo>
                  <a:lnTo>
                    <a:pt x="13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66" y="275"/>
                  </a:lnTo>
                  <a:lnTo>
                    <a:pt x="166" y="275"/>
                  </a:lnTo>
                  <a:close/>
                  <a:moveTo>
                    <a:pt x="105" y="331"/>
                  </a:moveTo>
                  <a:lnTo>
                    <a:pt x="105" y="331"/>
                  </a:lnTo>
                  <a:lnTo>
                    <a:pt x="97" y="334"/>
                  </a:lnTo>
                  <a:lnTo>
                    <a:pt x="89" y="339"/>
                  </a:lnTo>
                  <a:lnTo>
                    <a:pt x="80" y="345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4" y="361"/>
                  </a:lnTo>
                  <a:lnTo>
                    <a:pt x="59" y="370"/>
                  </a:lnTo>
                  <a:lnTo>
                    <a:pt x="56" y="379"/>
                  </a:lnTo>
                  <a:lnTo>
                    <a:pt x="54" y="387"/>
                  </a:lnTo>
                  <a:lnTo>
                    <a:pt x="54" y="387"/>
                  </a:lnTo>
                  <a:lnTo>
                    <a:pt x="56" y="394"/>
                  </a:lnTo>
                  <a:lnTo>
                    <a:pt x="57" y="400"/>
                  </a:lnTo>
                  <a:lnTo>
                    <a:pt x="59" y="406"/>
                  </a:lnTo>
                  <a:lnTo>
                    <a:pt x="61" y="411"/>
                  </a:lnTo>
                  <a:lnTo>
                    <a:pt x="64" y="416"/>
                  </a:lnTo>
                  <a:lnTo>
                    <a:pt x="69" y="420"/>
                  </a:lnTo>
                  <a:lnTo>
                    <a:pt x="74" y="425"/>
                  </a:lnTo>
                  <a:lnTo>
                    <a:pt x="80" y="429"/>
                  </a:lnTo>
                  <a:lnTo>
                    <a:pt x="80" y="429"/>
                  </a:lnTo>
                  <a:lnTo>
                    <a:pt x="93" y="436"/>
                  </a:lnTo>
                  <a:lnTo>
                    <a:pt x="107" y="441"/>
                  </a:lnTo>
                  <a:lnTo>
                    <a:pt x="123" y="445"/>
                  </a:lnTo>
                  <a:lnTo>
                    <a:pt x="139" y="446"/>
                  </a:lnTo>
                  <a:lnTo>
                    <a:pt x="139" y="446"/>
                  </a:lnTo>
                  <a:lnTo>
                    <a:pt x="157" y="445"/>
                  </a:lnTo>
                  <a:lnTo>
                    <a:pt x="174" y="441"/>
                  </a:lnTo>
                  <a:lnTo>
                    <a:pt x="188" y="436"/>
                  </a:lnTo>
                  <a:lnTo>
                    <a:pt x="203" y="429"/>
                  </a:lnTo>
                  <a:lnTo>
                    <a:pt x="203" y="429"/>
                  </a:lnTo>
                  <a:lnTo>
                    <a:pt x="208" y="426"/>
                  </a:lnTo>
                  <a:lnTo>
                    <a:pt x="214" y="422"/>
                  </a:lnTo>
                  <a:lnTo>
                    <a:pt x="218" y="416"/>
                  </a:lnTo>
                  <a:lnTo>
                    <a:pt x="221" y="412"/>
                  </a:lnTo>
                  <a:lnTo>
                    <a:pt x="225" y="406"/>
                  </a:lnTo>
                  <a:lnTo>
                    <a:pt x="227" y="401"/>
                  </a:lnTo>
                  <a:lnTo>
                    <a:pt x="228" y="395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77"/>
                  </a:lnTo>
                  <a:lnTo>
                    <a:pt x="225" y="366"/>
                  </a:lnTo>
                  <a:lnTo>
                    <a:pt x="225" y="366"/>
                  </a:lnTo>
                  <a:lnTo>
                    <a:pt x="222" y="360"/>
                  </a:lnTo>
                  <a:lnTo>
                    <a:pt x="219" y="356"/>
                  </a:lnTo>
                  <a:lnTo>
                    <a:pt x="216" y="352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02" y="344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83" y="33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39" y="331"/>
                  </a:lnTo>
                  <a:lnTo>
                    <a:pt x="139" y="331"/>
                  </a:lnTo>
                  <a:lnTo>
                    <a:pt x="105" y="331"/>
                  </a:lnTo>
                  <a:lnTo>
                    <a:pt x="105" y="331"/>
                  </a:lnTo>
                  <a:close/>
                  <a:moveTo>
                    <a:pt x="128" y="134"/>
                  </a:moveTo>
                  <a:lnTo>
                    <a:pt x="128" y="134"/>
                  </a:lnTo>
                  <a:lnTo>
                    <a:pt x="129" y="146"/>
                  </a:lnTo>
                  <a:lnTo>
                    <a:pt x="131" y="157"/>
                  </a:lnTo>
                  <a:lnTo>
                    <a:pt x="135" y="168"/>
                  </a:lnTo>
                  <a:lnTo>
                    <a:pt x="140" y="176"/>
                  </a:lnTo>
                  <a:lnTo>
                    <a:pt x="140" y="176"/>
                  </a:lnTo>
                  <a:lnTo>
                    <a:pt x="146" y="185"/>
                  </a:lnTo>
                  <a:lnTo>
                    <a:pt x="152" y="191"/>
                  </a:lnTo>
                  <a:lnTo>
                    <a:pt x="161" y="194"/>
                  </a:lnTo>
                  <a:lnTo>
                    <a:pt x="170" y="195"/>
                  </a:lnTo>
                  <a:lnTo>
                    <a:pt x="170" y="195"/>
                  </a:lnTo>
                  <a:lnTo>
                    <a:pt x="176" y="195"/>
                  </a:lnTo>
                  <a:lnTo>
                    <a:pt x="184" y="193"/>
                  </a:lnTo>
                  <a:lnTo>
                    <a:pt x="191" y="190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202" y="181"/>
                  </a:lnTo>
                  <a:lnTo>
                    <a:pt x="207" y="174"/>
                  </a:lnTo>
                  <a:lnTo>
                    <a:pt x="211" y="168"/>
                  </a:lnTo>
                  <a:lnTo>
                    <a:pt x="215" y="160"/>
                  </a:lnTo>
                  <a:lnTo>
                    <a:pt x="215" y="160"/>
                  </a:lnTo>
                  <a:lnTo>
                    <a:pt x="221" y="144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9" y="108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73"/>
                  </a:lnTo>
                  <a:lnTo>
                    <a:pt x="227" y="60"/>
                  </a:lnTo>
                  <a:lnTo>
                    <a:pt x="227" y="60"/>
                  </a:lnTo>
                  <a:lnTo>
                    <a:pt x="225" y="53"/>
                  </a:lnTo>
                  <a:lnTo>
                    <a:pt x="222" y="48"/>
                  </a:lnTo>
                  <a:lnTo>
                    <a:pt x="219" y="42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1" y="34"/>
                  </a:lnTo>
                  <a:lnTo>
                    <a:pt x="206" y="30"/>
                  </a:lnTo>
                  <a:lnTo>
                    <a:pt x="200" y="2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85" y="29"/>
                  </a:lnTo>
                  <a:lnTo>
                    <a:pt x="176" y="33"/>
                  </a:lnTo>
                  <a:lnTo>
                    <a:pt x="168" y="38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52" y="53"/>
                  </a:lnTo>
                  <a:lnTo>
                    <a:pt x="146" y="63"/>
                  </a:lnTo>
                  <a:lnTo>
                    <a:pt x="140" y="74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2" y="97"/>
                  </a:lnTo>
                  <a:lnTo>
                    <a:pt x="130" y="109"/>
                  </a:lnTo>
                  <a:lnTo>
                    <a:pt x="129" y="122"/>
                  </a:lnTo>
                  <a:lnTo>
                    <a:pt x="128" y="134"/>
                  </a:lnTo>
                  <a:lnTo>
                    <a:pt x="12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9AB1778-3784-4924-994A-184CC58F0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425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9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6 w 185"/>
                <a:gd name="T29" fmla="*/ 379 h 418"/>
                <a:gd name="T30" fmla="*/ 125 w 185"/>
                <a:gd name="T31" fmla="*/ 396 h 418"/>
                <a:gd name="T32" fmla="*/ 113 w 185"/>
                <a:gd name="T33" fmla="*/ 404 h 418"/>
                <a:gd name="T34" fmla="*/ 88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8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9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6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3" y="404"/>
                  </a:lnTo>
                  <a:lnTo>
                    <a:pt x="113" y="404"/>
                  </a:lnTo>
                  <a:lnTo>
                    <a:pt x="100" y="409"/>
                  </a:lnTo>
                  <a:lnTo>
                    <a:pt x="88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1217BC9-AF77-493C-9821-3FE3A0ECC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925" y="4013200"/>
              <a:ext cx="128588" cy="187325"/>
            </a:xfrm>
            <a:custGeom>
              <a:avLst/>
              <a:gdLst>
                <a:gd name="T0" fmla="*/ 275 w 322"/>
                <a:gd name="T1" fmla="*/ 437 h 474"/>
                <a:gd name="T2" fmla="*/ 314 w 322"/>
                <a:gd name="T3" fmla="*/ 474 h 474"/>
                <a:gd name="T4" fmla="*/ 245 w 322"/>
                <a:gd name="T5" fmla="*/ 275 h 474"/>
                <a:gd name="T6" fmla="*/ 247 w 322"/>
                <a:gd name="T7" fmla="*/ 257 h 474"/>
                <a:gd name="T8" fmla="*/ 246 w 322"/>
                <a:gd name="T9" fmla="*/ 225 h 474"/>
                <a:gd name="T10" fmla="*/ 241 w 322"/>
                <a:gd name="T11" fmla="*/ 208 h 474"/>
                <a:gd name="T12" fmla="*/ 236 w 322"/>
                <a:gd name="T13" fmla="*/ 200 h 474"/>
                <a:gd name="T14" fmla="*/ 228 w 322"/>
                <a:gd name="T15" fmla="*/ 195 h 474"/>
                <a:gd name="T16" fmla="*/ 219 w 322"/>
                <a:gd name="T17" fmla="*/ 193 h 474"/>
                <a:gd name="T18" fmla="*/ 215 w 322"/>
                <a:gd name="T19" fmla="*/ 193 h 474"/>
                <a:gd name="T20" fmla="*/ 199 w 322"/>
                <a:gd name="T21" fmla="*/ 194 h 474"/>
                <a:gd name="T22" fmla="*/ 184 w 322"/>
                <a:gd name="T23" fmla="*/ 197 h 474"/>
                <a:gd name="T24" fmla="*/ 171 w 322"/>
                <a:gd name="T25" fmla="*/ 204 h 474"/>
                <a:gd name="T26" fmla="*/ 162 w 322"/>
                <a:gd name="T27" fmla="*/ 209 h 474"/>
                <a:gd name="T28" fmla="*/ 145 w 322"/>
                <a:gd name="T29" fmla="*/ 224 h 474"/>
                <a:gd name="T30" fmla="*/ 158 w 322"/>
                <a:gd name="T31" fmla="*/ 448 h 474"/>
                <a:gd name="T32" fmla="*/ 0 w 322"/>
                <a:gd name="T33" fmla="*/ 474 h 474"/>
                <a:gd name="T34" fmla="*/ 53 w 322"/>
                <a:gd name="T35" fmla="*/ 433 h 474"/>
                <a:gd name="T36" fmla="*/ 64 w 322"/>
                <a:gd name="T37" fmla="*/ 39 h 474"/>
                <a:gd name="T38" fmla="*/ 170 w 322"/>
                <a:gd name="T39" fmla="*/ 0 h 474"/>
                <a:gd name="T40" fmla="*/ 155 w 322"/>
                <a:gd name="T41" fmla="*/ 154 h 474"/>
                <a:gd name="T42" fmla="*/ 149 w 322"/>
                <a:gd name="T43" fmla="*/ 200 h 474"/>
                <a:gd name="T44" fmla="*/ 159 w 322"/>
                <a:gd name="T45" fmla="*/ 188 h 474"/>
                <a:gd name="T46" fmla="*/ 182 w 322"/>
                <a:gd name="T47" fmla="*/ 165 h 474"/>
                <a:gd name="T48" fmla="*/ 196 w 322"/>
                <a:gd name="T49" fmla="*/ 155 h 474"/>
                <a:gd name="T50" fmla="*/ 225 w 322"/>
                <a:gd name="T51" fmla="*/ 141 h 474"/>
                <a:gd name="T52" fmla="*/ 255 w 322"/>
                <a:gd name="T53" fmla="*/ 136 h 474"/>
                <a:gd name="T54" fmla="*/ 263 w 322"/>
                <a:gd name="T55" fmla="*/ 137 h 474"/>
                <a:gd name="T56" fmla="*/ 278 w 322"/>
                <a:gd name="T57" fmla="*/ 140 h 474"/>
                <a:gd name="T58" fmla="*/ 289 w 322"/>
                <a:gd name="T59" fmla="*/ 147 h 474"/>
                <a:gd name="T60" fmla="*/ 298 w 322"/>
                <a:gd name="T61" fmla="*/ 157 h 474"/>
                <a:gd name="T62" fmla="*/ 305 w 322"/>
                <a:gd name="T63" fmla="*/ 170 h 474"/>
                <a:gd name="T64" fmla="*/ 308 w 322"/>
                <a:gd name="T65" fmla="*/ 186 h 474"/>
                <a:gd name="T66" fmla="*/ 309 w 322"/>
                <a:gd name="T67" fmla="*/ 217 h 474"/>
                <a:gd name="T68" fmla="*/ 306 w 322"/>
                <a:gd name="T69" fmla="*/ 24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474">
                  <a:moveTo>
                    <a:pt x="306" y="242"/>
                  </a:moveTo>
                  <a:lnTo>
                    <a:pt x="275" y="437"/>
                  </a:lnTo>
                  <a:lnTo>
                    <a:pt x="322" y="447"/>
                  </a:lnTo>
                  <a:lnTo>
                    <a:pt x="314" y="474"/>
                  </a:lnTo>
                  <a:lnTo>
                    <a:pt x="213" y="474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7" y="257"/>
                  </a:lnTo>
                  <a:lnTo>
                    <a:pt x="247" y="239"/>
                  </a:lnTo>
                  <a:lnTo>
                    <a:pt x="246" y="225"/>
                  </a:lnTo>
                  <a:lnTo>
                    <a:pt x="244" y="213"/>
                  </a:lnTo>
                  <a:lnTo>
                    <a:pt x="241" y="208"/>
                  </a:lnTo>
                  <a:lnTo>
                    <a:pt x="239" y="204"/>
                  </a:lnTo>
                  <a:lnTo>
                    <a:pt x="236" y="200"/>
                  </a:lnTo>
                  <a:lnTo>
                    <a:pt x="233" y="197"/>
                  </a:lnTo>
                  <a:lnTo>
                    <a:pt x="228" y="195"/>
                  </a:lnTo>
                  <a:lnTo>
                    <a:pt x="225" y="194"/>
                  </a:lnTo>
                  <a:lnTo>
                    <a:pt x="219" y="193"/>
                  </a:lnTo>
                  <a:lnTo>
                    <a:pt x="21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199" y="194"/>
                  </a:lnTo>
                  <a:lnTo>
                    <a:pt x="192" y="195"/>
                  </a:lnTo>
                  <a:lnTo>
                    <a:pt x="184" y="197"/>
                  </a:lnTo>
                  <a:lnTo>
                    <a:pt x="184" y="197"/>
                  </a:lnTo>
                  <a:lnTo>
                    <a:pt x="171" y="204"/>
                  </a:lnTo>
                  <a:lnTo>
                    <a:pt x="162" y="209"/>
                  </a:lnTo>
                  <a:lnTo>
                    <a:pt x="162" y="209"/>
                  </a:lnTo>
                  <a:lnTo>
                    <a:pt x="155" y="216"/>
                  </a:lnTo>
                  <a:lnTo>
                    <a:pt x="145" y="224"/>
                  </a:lnTo>
                  <a:lnTo>
                    <a:pt x="112" y="436"/>
                  </a:lnTo>
                  <a:lnTo>
                    <a:pt x="158" y="448"/>
                  </a:lnTo>
                  <a:lnTo>
                    <a:pt x="151" y="474"/>
                  </a:lnTo>
                  <a:lnTo>
                    <a:pt x="0" y="474"/>
                  </a:lnTo>
                  <a:lnTo>
                    <a:pt x="9" y="447"/>
                  </a:lnTo>
                  <a:lnTo>
                    <a:pt x="53" y="433"/>
                  </a:lnTo>
                  <a:lnTo>
                    <a:pt x="113" y="48"/>
                  </a:lnTo>
                  <a:lnTo>
                    <a:pt x="64" y="39"/>
                  </a:lnTo>
                  <a:lnTo>
                    <a:pt x="68" y="10"/>
                  </a:lnTo>
                  <a:lnTo>
                    <a:pt x="170" y="0"/>
                  </a:lnTo>
                  <a:lnTo>
                    <a:pt x="178" y="9"/>
                  </a:lnTo>
                  <a:lnTo>
                    <a:pt x="155" y="154"/>
                  </a:lnTo>
                  <a:lnTo>
                    <a:pt x="145" y="200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59" y="188"/>
                  </a:lnTo>
                  <a:lnTo>
                    <a:pt x="170" y="176"/>
                  </a:lnTo>
                  <a:lnTo>
                    <a:pt x="182" y="165"/>
                  </a:lnTo>
                  <a:lnTo>
                    <a:pt x="196" y="155"/>
                  </a:lnTo>
                  <a:lnTo>
                    <a:pt x="196" y="155"/>
                  </a:lnTo>
                  <a:lnTo>
                    <a:pt x="211" y="147"/>
                  </a:lnTo>
                  <a:lnTo>
                    <a:pt x="225" y="141"/>
                  </a:lnTo>
                  <a:lnTo>
                    <a:pt x="239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63" y="137"/>
                  </a:lnTo>
                  <a:lnTo>
                    <a:pt x="270" y="138"/>
                  </a:lnTo>
                  <a:lnTo>
                    <a:pt x="278" y="140"/>
                  </a:lnTo>
                  <a:lnTo>
                    <a:pt x="283" y="143"/>
                  </a:lnTo>
                  <a:lnTo>
                    <a:pt x="289" y="147"/>
                  </a:lnTo>
                  <a:lnTo>
                    <a:pt x="294" y="151"/>
                  </a:lnTo>
                  <a:lnTo>
                    <a:pt x="298" y="157"/>
                  </a:lnTo>
                  <a:lnTo>
                    <a:pt x="302" y="163"/>
                  </a:lnTo>
                  <a:lnTo>
                    <a:pt x="305" y="170"/>
                  </a:lnTo>
                  <a:lnTo>
                    <a:pt x="307" y="177"/>
                  </a:lnTo>
                  <a:lnTo>
                    <a:pt x="308" y="186"/>
                  </a:lnTo>
                  <a:lnTo>
                    <a:pt x="309" y="196"/>
                  </a:lnTo>
                  <a:lnTo>
                    <a:pt x="309" y="217"/>
                  </a:lnTo>
                  <a:lnTo>
                    <a:pt x="306" y="242"/>
                  </a:lnTo>
                  <a:lnTo>
                    <a:pt x="30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D64A5A3-83A0-4C52-8248-2EF637F7F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67175"/>
              <a:ext cx="88900" cy="138113"/>
            </a:xfrm>
            <a:custGeom>
              <a:avLst/>
              <a:gdLst>
                <a:gd name="T0" fmla="*/ 1 w 225"/>
                <a:gd name="T1" fmla="*/ 206 h 349"/>
                <a:gd name="T2" fmla="*/ 12 w 225"/>
                <a:gd name="T3" fmla="*/ 142 h 349"/>
                <a:gd name="T4" fmla="*/ 28 w 225"/>
                <a:gd name="T5" fmla="*/ 102 h 349"/>
                <a:gd name="T6" fmla="*/ 48 w 225"/>
                <a:gd name="T7" fmla="*/ 69 h 349"/>
                <a:gd name="T8" fmla="*/ 84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3 w 225"/>
                <a:gd name="T15" fmla="*/ 2 h 349"/>
                <a:gd name="T16" fmla="*/ 191 w 225"/>
                <a:gd name="T17" fmla="*/ 9 h 349"/>
                <a:gd name="T18" fmla="*/ 207 w 225"/>
                <a:gd name="T19" fmla="*/ 21 h 349"/>
                <a:gd name="T20" fmla="*/ 216 w 225"/>
                <a:gd name="T21" fmla="*/ 32 h 349"/>
                <a:gd name="T22" fmla="*/ 223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7 w 225"/>
                <a:gd name="T29" fmla="*/ 118 h 349"/>
                <a:gd name="T30" fmla="*/ 203 w 225"/>
                <a:gd name="T31" fmla="*/ 138 h 349"/>
                <a:gd name="T32" fmla="*/ 180 w 225"/>
                <a:gd name="T33" fmla="*/ 160 h 349"/>
                <a:gd name="T34" fmla="*/ 152 w 225"/>
                <a:gd name="T35" fmla="*/ 176 h 349"/>
                <a:gd name="T36" fmla="*/ 120 w 225"/>
                <a:gd name="T37" fmla="*/ 185 h 349"/>
                <a:gd name="T38" fmla="*/ 90 w 225"/>
                <a:gd name="T39" fmla="*/ 189 h 349"/>
                <a:gd name="T40" fmla="*/ 62 w 225"/>
                <a:gd name="T41" fmla="*/ 188 h 349"/>
                <a:gd name="T42" fmla="*/ 63 w 225"/>
                <a:gd name="T43" fmla="*/ 236 h 349"/>
                <a:gd name="T44" fmla="*/ 72 w 225"/>
                <a:gd name="T45" fmla="*/ 270 h 349"/>
                <a:gd name="T46" fmla="*/ 79 w 225"/>
                <a:gd name="T47" fmla="*/ 283 h 349"/>
                <a:gd name="T48" fmla="*/ 95 w 225"/>
                <a:gd name="T49" fmla="*/ 295 h 349"/>
                <a:gd name="T50" fmla="*/ 117 w 225"/>
                <a:gd name="T51" fmla="*/ 299 h 349"/>
                <a:gd name="T52" fmla="*/ 143 w 225"/>
                <a:gd name="T53" fmla="*/ 296 h 349"/>
                <a:gd name="T54" fmla="*/ 166 w 225"/>
                <a:gd name="T55" fmla="*/ 290 h 349"/>
                <a:gd name="T56" fmla="*/ 192 w 225"/>
                <a:gd name="T57" fmla="*/ 276 h 349"/>
                <a:gd name="T58" fmla="*/ 209 w 225"/>
                <a:gd name="T59" fmla="*/ 288 h 349"/>
                <a:gd name="T60" fmla="*/ 177 w 225"/>
                <a:gd name="T61" fmla="*/ 320 h 349"/>
                <a:gd name="T62" fmla="*/ 144 w 225"/>
                <a:gd name="T63" fmla="*/ 338 h 349"/>
                <a:gd name="T64" fmla="*/ 93 w 225"/>
                <a:gd name="T65" fmla="*/ 349 h 349"/>
                <a:gd name="T66" fmla="*/ 72 w 225"/>
                <a:gd name="T67" fmla="*/ 347 h 349"/>
                <a:gd name="T68" fmla="*/ 45 w 225"/>
                <a:gd name="T69" fmla="*/ 337 h 349"/>
                <a:gd name="T70" fmla="*/ 25 w 225"/>
                <a:gd name="T71" fmla="*/ 318 h 349"/>
                <a:gd name="T72" fmla="*/ 10 w 225"/>
                <a:gd name="T73" fmla="*/ 292 h 349"/>
                <a:gd name="T74" fmla="*/ 3 w 225"/>
                <a:gd name="T75" fmla="*/ 256 h 349"/>
                <a:gd name="T76" fmla="*/ 0 w 225"/>
                <a:gd name="T77" fmla="*/ 228 h 349"/>
                <a:gd name="T78" fmla="*/ 85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50 w 225"/>
                <a:gd name="T85" fmla="*/ 139 h 349"/>
                <a:gd name="T86" fmla="*/ 161 w 225"/>
                <a:gd name="T87" fmla="*/ 125 h 349"/>
                <a:gd name="T88" fmla="*/ 169 w 225"/>
                <a:gd name="T89" fmla="*/ 98 h 349"/>
                <a:gd name="T90" fmla="*/ 169 w 225"/>
                <a:gd name="T91" fmla="*/ 76 h 349"/>
                <a:gd name="T92" fmla="*/ 161 w 225"/>
                <a:gd name="T93" fmla="*/ 50 h 349"/>
                <a:gd name="T94" fmla="*/ 150 w 225"/>
                <a:gd name="T95" fmla="*/ 39 h 349"/>
                <a:gd name="T96" fmla="*/ 135 w 225"/>
                <a:gd name="T97" fmla="*/ 35 h 349"/>
                <a:gd name="T98" fmla="*/ 118 w 225"/>
                <a:gd name="T99" fmla="*/ 38 h 349"/>
                <a:gd name="T100" fmla="*/ 100 w 225"/>
                <a:gd name="T101" fmla="*/ 50 h 349"/>
                <a:gd name="T102" fmla="*/ 84 w 225"/>
                <a:gd name="T103" fmla="*/ 72 h 349"/>
                <a:gd name="T104" fmla="*/ 72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1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9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6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79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2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2" y="329"/>
                  </a:lnTo>
                  <a:lnTo>
                    <a:pt x="162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6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69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9" y="76"/>
                  </a:lnTo>
                  <a:lnTo>
                    <a:pt x="167" y="67"/>
                  </a:lnTo>
                  <a:lnTo>
                    <a:pt x="165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8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77418B7-3A74-4A6E-8DAF-3FB38154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40375" y="4010025"/>
              <a:ext cx="190500" cy="190500"/>
            </a:xfrm>
            <a:custGeom>
              <a:avLst/>
              <a:gdLst>
                <a:gd name="T0" fmla="*/ 349 w 478"/>
                <a:gd name="T1" fmla="*/ 0 h 480"/>
                <a:gd name="T2" fmla="*/ 431 w 478"/>
                <a:gd name="T3" fmla="*/ 434 h 480"/>
                <a:gd name="T4" fmla="*/ 478 w 478"/>
                <a:gd name="T5" fmla="*/ 449 h 480"/>
                <a:gd name="T6" fmla="*/ 471 w 478"/>
                <a:gd name="T7" fmla="*/ 480 h 480"/>
                <a:gd name="T8" fmla="*/ 279 w 478"/>
                <a:gd name="T9" fmla="*/ 480 h 480"/>
                <a:gd name="T10" fmla="*/ 287 w 478"/>
                <a:gd name="T11" fmla="*/ 453 h 480"/>
                <a:gd name="T12" fmla="*/ 355 w 478"/>
                <a:gd name="T13" fmla="*/ 432 h 480"/>
                <a:gd name="T14" fmla="*/ 331 w 478"/>
                <a:gd name="T15" fmla="*/ 316 h 480"/>
                <a:gd name="T16" fmla="*/ 175 w 478"/>
                <a:gd name="T17" fmla="*/ 316 h 480"/>
                <a:gd name="T18" fmla="*/ 116 w 478"/>
                <a:gd name="T19" fmla="*/ 434 h 480"/>
                <a:gd name="T20" fmla="*/ 183 w 478"/>
                <a:gd name="T21" fmla="*/ 449 h 480"/>
                <a:gd name="T22" fmla="*/ 174 w 478"/>
                <a:gd name="T23" fmla="*/ 480 h 480"/>
                <a:gd name="T24" fmla="*/ 0 w 478"/>
                <a:gd name="T25" fmla="*/ 480 h 480"/>
                <a:gd name="T26" fmla="*/ 7 w 478"/>
                <a:gd name="T27" fmla="*/ 453 h 480"/>
                <a:gd name="T28" fmla="*/ 67 w 478"/>
                <a:gd name="T29" fmla="*/ 432 h 480"/>
                <a:gd name="T30" fmla="*/ 291 w 478"/>
                <a:gd name="T31" fmla="*/ 12 h 480"/>
                <a:gd name="T32" fmla="*/ 349 w 478"/>
                <a:gd name="T33" fmla="*/ 0 h 480"/>
                <a:gd name="T34" fmla="*/ 195 w 478"/>
                <a:gd name="T35" fmla="*/ 279 h 480"/>
                <a:gd name="T36" fmla="*/ 326 w 478"/>
                <a:gd name="T37" fmla="*/ 279 h 480"/>
                <a:gd name="T38" fmla="*/ 294 w 478"/>
                <a:gd name="T39" fmla="*/ 89 h 480"/>
                <a:gd name="T40" fmla="*/ 195 w 478"/>
                <a:gd name="T41" fmla="*/ 2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80">
                  <a:moveTo>
                    <a:pt x="349" y="0"/>
                  </a:moveTo>
                  <a:lnTo>
                    <a:pt x="431" y="434"/>
                  </a:lnTo>
                  <a:lnTo>
                    <a:pt x="478" y="449"/>
                  </a:lnTo>
                  <a:lnTo>
                    <a:pt x="471" y="480"/>
                  </a:lnTo>
                  <a:lnTo>
                    <a:pt x="279" y="480"/>
                  </a:lnTo>
                  <a:lnTo>
                    <a:pt x="287" y="453"/>
                  </a:lnTo>
                  <a:lnTo>
                    <a:pt x="355" y="432"/>
                  </a:lnTo>
                  <a:lnTo>
                    <a:pt x="331" y="316"/>
                  </a:lnTo>
                  <a:lnTo>
                    <a:pt x="175" y="316"/>
                  </a:lnTo>
                  <a:lnTo>
                    <a:pt x="116" y="434"/>
                  </a:lnTo>
                  <a:lnTo>
                    <a:pt x="183" y="449"/>
                  </a:lnTo>
                  <a:lnTo>
                    <a:pt x="174" y="480"/>
                  </a:lnTo>
                  <a:lnTo>
                    <a:pt x="0" y="480"/>
                  </a:lnTo>
                  <a:lnTo>
                    <a:pt x="7" y="453"/>
                  </a:lnTo>
                  <a:lnTo>
                    <a:pt x="67" y="432"/>
                  </a:lnTo>
                  <a:lnTo>
                    <a:pt x="291" y="12"/>
                  </a:lnTo>
                  <a:lnTo>
                    <a:pt x="349" y="0"/>
                  </a:lnTo>
                  <a:close/>
                  <a:moveTo>
                    <a:pt x="195" y="279"/>
                  </a:moveTo>
                  <a:lnTo>
                    <a:pt x="326" y="279"/>
                  </a:lnTo>
                  <a:lnTo>
                    <a:pt x="294" y="89"/>
                  </a:lnTo>
                  <a:lnTo>
                    <a:pt x="19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76515D2F-E9EE-4253-912C-79DA983B4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4067175"/>
              <a:ext cx="103188" cy="133350"/>
            </a:xfrm>
            <a:custGeom>
              <a:avLst/>
              <a:gdLst>
                <a:gd name="T0" fmla="*/ 53 w 261"/>
                <a:gd name="T1" fmla="*/ 296 h 337"/>
                <a:gd name="T2" fmla="*/ 90 w 261"/>
                <a:gd name="T3" fmla="*/ 57 h 337"/>
                <a:gd name="T4" fmla="*/ 41 w 261"/>
                <a:gd name="T5" fmla="*/ 48 h 337"/>
                <a:gd name="T6" fmla="*/ 45 w 261"/>
                <a:gd name="T7" fmla="*/ 17 h 337"/>
                <a:gd name="T8" fmla="*/ 149 w 261"/>
                <a:gd name="T9" fmla="*/ 7 h 337"/>
                <a:gd name="T10" fmla="*/ 156 w 261"/>
                <a:gd name="T11" fmla="*/ 16 h 337"/>
                <a:gd name="T12" fmla="*/ 134 w 261"/>
                <a:gd name="T13" fmla="*/ 107 h 337"/>
                <a:gd name="T14" fmla="*/ 139 w 261"/>
                <a:gd name="T15" fmla="*/ 107 h 337"/>
                <a:gd name="T16" fmla="*/ 139 w 261"/>
                <a:gd name="T17" fmla="*/ 107 h 337"/>
                <a:gd name="T18" fmla="*/ 146 w 261"/>
                <a:gd name="T19" fmla="*/ 87 h 337"/>
                <a:gd name="T20" fmla="*/ 154 w 261"/>
                <a:gd name="T21" fmla="*/ 68 h 337"/>
                <a:gd name="T22" fmla="*/ 164 w 261"/>
                <a:gd name="T23" fmla="*/ 49 h 337"/>
                <a:gd name="T24" fmla="*/ 176 w 261"/>
                <a:gd name="T25" fmla="*/ 33 h 337"/>
                <a:gd name="T26" fmla="*/ 176 w 261"/>
                <a:gd name="T27" fmla="*/ 33 h 337"/>
                <a:gd name="T28" fmla="*/ 181 w 261"/>
                <a:gd name="T29" fmla="*/ 25 h 337"/>
                <a:gd name="T30" fmla="*/ 187 w 261"/>
                <a:gd name="T31" fmla="*/ 18 h 337"/>
                <a:gd name="T32" fmla="*/ 194 w 261"/>
                <a:gd name="T33" fmla="*/ 12 h 337"/>
                <a:gd name="T34" fmla="*/ 200 w 261"/>
                <a:gd name="T35" fmla="*/ 7 h 337"/>
                <a:gd name="T36" fmla="*/ 206 w 261"/>
                <a:gd name="T37" fmla="*/ 4 h 337"/>
                <a:gd name="T38" fmla="*/ 212 w 261"/>
                <a:gd name="T39" fmla="*/ 2 h 337"/>
                <a:gd name="T40" fmla="*/ 219 w 261"/>
                <a:gd name="T41" fmla="*/ 0 h 337"/>
                <a:gd name="T42" fmla="*/ 225 w 261"/>
                <a:gd name="T43" fmla="*/ 0 h 337"/>
                <a:gd name="T44" fmla="*/ 225 w 261"/>
                <a:gd name="T45" fmla="*/ 0 h 337"/>
                <a:gd name="T46" fmla="*/ 234 w 261"/>
                <a:gd name="T47" fmla="*/ 1 h 337"/>
                <a:gd name="T48" fmla="*/ 243 w 261"/>
                <a:gd name="T49" fmla="*/ 3 h 337"/>
                <a:gd name="T50" fmla="*/ 250 w 261"/>
                <a:gd name="T51" fmla="*/ 7 h 337"/>
                <a:gd name="T52" fmla="*/ 255 w 261"/>
                <a:gd name="T53" fmla="*/ 14 h 337"/>
                <a:gd name="T54" fmla="*/ 255 w 261"/>
                <a:gd name="T55" fmla="*/ 14 h 337"/>
                <a:gd name="T56" fmla="*/ 258 w 261"/>
                <a:gd name="T57" fmla="*/ 22 h 337"/>
                <a:gd name="T58" fmla="*/ 261 w 261"/>
                <a:gd name="T59" fmla="*/ 29 h 337"/>
                <a:gd name="T60" fmla="*/ 261 w 261"/>
                <a:gd name="T61" fmla="*/ 38 h 337"/>
                <a:gd name="T62" fmla="*/ 259 w 261"/>
                <a:gd name="T63" fmla="*/ 48 h 337"/>
                <a:gd name="T64" fmla="*/ 259 w 261"/>
                <a:gd name="T65" fmla="*/ 48 h 337"/>
                <a:gd name="T66" fmla="*/ 256 w 261"/>
                <a:gd name="T67" fmla="*/ 58 h 337"/>
                <a:gd name="T68" fmla="*/ 251 w 261"/>
                <a:gd name="T69" fmla="*/ 67 h 337"/>
                <a:gd name="T70" fmla="*/ 244 w 261"/>
                <a:gd name="T71" fmla="*/ 76 h 337"/>
                <a:gd name="T72" fmla="*/ 236 w 261"/>
                <a:gd name="T73" fmla="*/ 83 h 337"/>
                <a:gd name="T74" fmla="*/ 236 w 261"/>
                <a:gd name="T75" fmla="*/ 83 h 337"/>
                <a:gd name="T76" fmla="*/ 231 w 261"/>
                <a:gd name="T77" fmla="*/ 77 h 337"/>
                <a:gd name="T78" fmla="*/ 223 w 261"/>
                <a:gd name="T79" fmla="*/ 73 h 337"/>
                <a:gd name="T80" fmla="*/ 217 w 261"/>
                <a:gd name="T81" fmla="*/ 70 h 337"/>
                <a:gd name="T82" fmla="*/ 208 w 261"/>
                <a:gd name="T83" fmla="*/ 70 h 337"/>
                <a:gd name="T84" fmla="*/ 208 w 261"/>
                <a:gd name="T85" fmla="*/ 70 h 337"/>
                <a:gd name="T86" fmla="*/ 200 w 261"/>
                <a:gd name="T87" fmla="*/ 70 h 337"/>
                <a:gd name="T88" fmla="*/ 192 w 261"/>
                <a:gd name="T89" fmla="*/ 73 h 337"/>
                <a:gd name="T90" fmla="*/ 185 w 261"/>
                <a:gd name="T91" fmla="*/ 78 h 337"/>
                <a:gd name="T92" fmla="*/ 177 w 261"/>
                <a:gd name="T93" fmla="*/ 84 h 337"/>
                <a:gd name="T94" fmla="*/ 177 w 261"/>
                <a:gd name="T95" fmla="*/ 84 h 337"/>
                <a:gd name="T96" fmla="*/ 169 w 261"/>
                <a:gd name="T97" fmla="*/ 91 h 337"/>
                <a:gd name="T98" fmla="*/ 163 w 261"/>
                <a:gd name="T99" fmla="*/ 99 h 337"/>
                <a:gd name="T100" fmla="*/ 157 w 261"/>
                <a:gd name="T101" fmla="*/ 105 h 337"/>
                <a:gd name="T102" fmla="*/ 152 w 261"/>
                <a:gd name="T103" fmla="*/ 113 h 337"/>
                <a:gd name="T104" fmla="*/ 152 w 261"/>
                <a:gd name="T105" fmla="*/ 113 h 337"/>
                <a:gd name="T106" fmla="*/ 143 w 261"/>
                <a:gd name="T107" fmla="*/ 128 h 337"/>
                <a:gd name="T108" fmla="*/ 134 w 261"/>
                <a:gd name="T109" fmla="*/ 145 h 337"/>
                <a:gd name="T110" fmla="*/ 111 w 261"/>
                <a:gd name="T111" fmla="*/ 298 h 337"/>
                <a:gd name="T112" fmla="*/ 184 w 261"/>
                <a:gd name="T113" fmla="*/ 310 h 337"/>
                <a:gd name="T114" fmla="*/ 177 w 261"/>
                <a:gd name="T115" fmla="*/ 337 h 337"/>
                <a:gd name="T116" fmla="*/ 0 w 261"/>
                <a:gd name="T117" fmla="*/ 337 h 337"/>
                <a:gd name="T118" fmla="*/ 9 w 261"/>
                <a:gd name="T119" fmla="*/ 310 h 337"/>
                <a:gd name="T120" fmla="*/ 53 w 261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1" h="337">
                  <a:moveTo>
                    <a:pt x="53" y="296"/>
                  </a:moveTo>
                  <a:lnTo>
                    <a:pt x="90" y="57"/>
                  </a:lnTo>
                  <a:lnTo>
                    <a:pt x="41" y="48"/>
                  </a:lnTo>
                  <a:lnTo>
                    <a:pt x="45" y="17"/>
                  </a:lnTo>
                  <a:lnTo>
                    <a:pt x="149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9" y="107"/>
                  </a:lnTo>
                  <a:lnTo>
                    <a:pt x="139" y="107"/>
                  </a:lnTo>
                  <a:lnTo>
                    <a:pt x="146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200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3" y="3"/>
                  </a:lnTo>
                  <a:lnTo>
                    <a:pt x="250" y="7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8" y="22"/>
                  </a:lnTo>
                  <a:lnTo>
                    <a:pt x="261" y="29"/>
                  </a:lnTo>
                  <a:lnTo>
                    <a:pt x="261" y="38"/>
                  </a:lnTo>
                  <a:lnTo>
                    <a:pt x="259" y="48"/>
                  </a:lnTo>
                  <a:lnTo>
                    <a:pt x="259" y="48"/>
                  </a:lnTo>
                  <a:lnTo>
                    <a:pt x="256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1" y="77"/>
                  </a:lnTo>
                  <a:lnTo>
                    <a:pt x="223" y="73"/>
                  </a:lnTo>
                  <a:lnTo>
                    <a:pt x="217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7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3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4" y="310"/>
                  </a:lnTo>
                  <a:lnTo>
                    <a:pt x="177" y="337"/>
                  </a:lnTo>
                  <a:lnTo>
                    <a:pt x="0" y="337"/>
                  </a:lnTo>
                  <a:lnTo>
                    <a:pt x="9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B1DE690-8D72-4C5B-A8DF-152F5F72A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588" y="4038600"/>
              <a:ext cx="73025" cy="165100"/>
            </a:xfrm>
            <a:custGeom>
              <a:avLst/>
              <a:gdLst>
                <a:gd name="T0" fmla="*/ 117 w 185"/>
                <a:gd name="T1" fmla="*/ 0 h 418"/>
                <a:gd name="T2" fmla="*/ 185 w 185"/>
                <a:gd name="T3" fmla="*/ 79 h 418"/>
                <a:gd name="T4" fmla="*/ 97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79 w 185"/>
                <a:gd name="T17" fmla="*/ 357 h 418"/>
                <a:gd name="T18" fmla="*/ 86 w 185"/>
                <a:gd name="T19" fmla="*/ 362 h 418"/>
                <a:gd name="T20" fmla="*/ 94 w 185"/>
                <a:gd name="T21" fmla="*/ 363 h 418"/>
                <a:gd name="T22" fmla="*/ 108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6 w 185"/>
                <a:gd name="T35" fmla="*/ 414 h 418"/>
                <a:gd name="T36" fmla="*/ 62 w 185"/>
                <a:gd name="T37" fmla="*/ 418 h 418"/>
                <a:gd name="T38" fmla="*/ 50 w 185"/>
                <a:gd name="T39" fmla="*/ 417 h 418"/>
                <a:gd name="T40" fmla="*/ 31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7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3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49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7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7" y="116"/>
                  </a:lnTo>
                  <a:lnTo>
                    <a:pt x="97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69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79" y="357"/>
                  </a:lnTo>
                  <a:lnTo>
                    <a:pt x="79" y="357"/>
                  </a:lnTo>
                  <a:lnTo>
                    <a:pt x="82" y="360"/>
                  </a:lnTo>
                  <a:lnTo>
                    <a:pt x="86" y="362"/>
                  </a:lnTo>
                  <a:lnTo>
                    <a:pt x="90" y="363"/>
                  </a:lnTo>
                  <a:lnTo>
                    <a:pt x="94" y="363"/>
                  </a:lnTo>
                  <a:lnTo>
                    <a:pt x="94" y="363"/>
                  </a:lnTo>
                  <a:lnTo>
                    <a:pt x="108" y="363"/>
                  </a:lnTo>
                  <a:lnTo>
                    <a:pt x="121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6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0" y="417"/>
                  </a:lnTo>
                  <a:lnTo>
                    <a:pt x="40" y="414"/>
                  </a:lnTo>
                  <a:lnTo>
                    <a:pt x="31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7" y="352"/>
                  </a:lnTo>
                  <a:lnTo>
                    <a:pt x="7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" y="88"/>
                  </a:lnTo>
                  <a:lnTo>
                    <a:pt x="27" y="78"/>
                  </a:lnTo>
                  <a:lnTo>
                    <a:pt x="39" y="67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2C7E4B48-DA06-4806-A64C-892407504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4400" y="4067175"/>
              <a:ext cx="104775" cy="138113"/>
            </a:xfrm>
            <a:custGeom>
              <a:avLst/>
              <a:gdLst>
                <a:gd name="T0" fmla="*/ 93 w 267"/>
                <a:gd name="T1" fmla="*/ 348 h 348"/>
                <a:gd name="T2" fmla="*/ 61 w 267"/>
                <a:gd name="T3" fmla="*/ 339 h 348"/>
                <a:gd name="T4" fmla="*/ 36 w 267"/>
                <a:gd name="T5" fmla="*/ 319 h 348"/>
                <a:gd name="T6" fmla="*/ 21 w 267"/>
                <a:gd name="T7" fmla="*/ 301 h 348"/>
                <a:gd name="T8" fmla="*/ 8 w 267"/>
                <a:gd name="T9" fmla="*/ 268 h 348"/>
                <a:gd name="T10" fmla="*/ 2 w 267"/>
                <a:gd name="T11" fmla="*/ 229 h 348"/>
                <a:gd name="T12" fmla="*/ 2 w 267"/>
                <a:gd name="T13" fmla="*/ 202 h 348"/>
                <a:gd name="T14" fmla="*/ 6 w 267"/>
                <a:gd name="T15" fmla="*/ 162 h 348"/>
                <a:gd name="T16" fmla="*/ 18 w 267"/>
                <a:gd name="T17" fmla="*/ 125 h 348"/>
                <a:gd name="T18" fmla="*/ 28 w 267"/>
                <a:gd name="T19" fmla="*/ 100 h 348"/>
                <a:gd name="T20" fmla="*/ 49 w 267"/>
                <a:gd name="T21" fmla="*/ 68 h 348"/>
                <a:gd name="T22" fmla="*/ 75 w 267"/>
                <a:gd name="T23" fmla="*/ 39 h 348"/>
                <a:gd name="T24" fmla="*/ 95 w 267"/>
                <a:gd name="T25" fmla="*/ 24 h 348"/>
                <a:gd name="T26" fmla="*/ 127 w 267"/>
                <a:gd name="T27" fmla="*/ 8 h 348"/>
                <a:gd name="T28" fmla="*/ 162 w 267"/>
                <a:gd name="T29" fmla="*/ 1 h 348"/>
                <a:gd name="T30" fmla="*/ 183 w 267"/>
                <a:gd name="T31" fmla="*/ 1 h 348"/>
                <a:gd name="T32" fmla="*/ 209 w 267"/>
                <a:gd name="T33" fmla="*/ 7 h 348"/>
                <a:gd name="T34" fmla="*/ 224 w 267"/>
                <a:gd name="T35" fmla="*/ 16 h 348"/>
                <a:gd name="T36" fmla="*/ 236 w 267"/>
                <a:gd name="T37" fmla="*/ 28 h 348"/>
                <a:gd name="T38" fmla="*/ 254 w 267"/>
                <a:gd name="T39" fmla="*/ 59 h 348"/>
                <a:gd name="T40" fmla="*/ 265 w 267"/>
                <a:gd name="T41" fmla="*/ 95 h 348"/>
                <a:gd name="T42" fmla="*/ 267 w 267"/>
                <a:gd name="T43" fmla="*/ 135 h 348"/>
                <a:gd name="T44" fmla="*/ 263 w 267"/>
                <a:gd name="T45" fmla="*/ 186 h 348"/>
                <a:gd name="T46" fmla="*/ 247 w 267"/>
                <a:gd name="T47" fmla="*/ 236 h 348"/>
                <a:gd name="T48" fmla="*/ 230 w 267"/>
                <a:gd name="T49" fmla="*/ 270 h 348"/>
                <a:gd name="T50" fmla="*/ 207 w 267"/>
                <a:gd name="T51" fmla="*/ 300 h 348"/>
                <a:gd name="T52" fmla="*/ 189 w 267"/>
                <a:gd name="T53" fmla="*/ 317 h 348"/>
                <a:gd name="T54" fmla="*/ 160 w 267"/>
                <a:gd name="T55" fmla="*/ 336 h 348"/>
                <a:gd name="T56" fmla="*/ 128 w 267"/>
                <a:gd name="T57" fmla="*/ 346 h 348"/>
                <a:gd name="T58" fmla="*/ 105 w 267"/>
                <a:gd name="T59" fmla="*/ 348 h 348"/>
                <a:gd name="T60" fmla="*/ 201 w 267"/>
                <a:gd name="T61" fmla="*/ 114 h 348"/>
                <a:gd name="T62" fmla="*/ 197 w 267"/>
                <a:gd name="T63" fmla="*/ 81 h 348"/>
                <a:gd name="T64" fmla="*/ 189 w 267"/>
                <a:gd name="T65" fmla="*/ 58 h 348"/>
                <a:gd name="T66" fmla="*/ 178 w 267"/>
                <a:gd name="T67" fmla="*/ 39 h 348"/>
                <a:gd name="T68" fmla="*/ 168 w 267"/>
                <a:gd name="T69" fmla="*/ 32 h 348"/>
                <a:gd name="T70" fmla="*/ 157 w 267"/>
                <a:gd name="T71" fmla="*/ 29 h 348"/>
                <a:gd name="T72" fmla="*/ 137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3 w 267"/>
                <a:gd name="T79" fmla="*/ 106 h 348"/>
                <a:gd name="T80" fmla="*/ 73 w 267"/>
                <a:gd name="T81" fmla="*/ 148 h 348"/>
                <a:gd name="T82" fmla="*/ 68 w 267"/>
                <a:gd name="T83" fmla="*/ 217 h 348"/>
                <a:gd name="T84" fmla="*/ 71 w 267"/>
                <a:gd name="T85" fmla="*/ 255 h 348"/>
                <a:gd name="T86" fmla="*/ 76 w 267"/>
                <a:gd name="T87" fmla="*/ 278 h 348"/>
                <a:gd name="T88" fmla="*/ 89 w 267"/>
                <a:gd name="T89" fmla="*/ 305 h 348"/>
                <a:gd name="T90" fmla="*/ 102 w 267"/>
                <a:gd name="T91" fmla="*/ 316 h 348"/>
                <a:gd name="T92" fmla="*/ 117 w 267"/>
                <a:gd name="T93" fmla="*/ 321 h 348"/>
                <a:gd name="T94" fmla="*/ 135 w 267"/>
                <a:gd name="T95" fmla="*/ 316 h 348"/>
                <a:gd name="T96" fmla="*/ 153 w 267"/>
                <a:gd name="T97" fmla="*/ 304 h 348"/>
                <a:gd name="T98" fmla="*/ 163 w 267"/>
                <a:gd name="T99" fmla="*/ 292 h 348"/>
                <a:gd name="T100" fmla="*/ 187 w 267"/>
                <a:gd name="T101" fmla="*/ 241 h 348"/>
                <a:gd name="T102" fmla="*/ 197 w 267"/>
                <a:gd name="T103" fmla="*/ 199 h 348"/>
                <a:gd name="T104" fmla="*/ 202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5" y="348"/>
                  </a:moveTo>
                  <a:lnTo>
                    <a:pt x="105" y="348"/>
                  </a:lnTo>
                  <a:lnTo>
                    <a:pt x="93" y="348"/>
                  </a:lnTo>
                  <a:lnTo>
                    <a:pt x="82" y="346"/>
                  </a:lnTo>
                  <a:lnTo>
                    <a:pt x="71" y="343"/>
                  </a:lnTo>
                  <a:lnTo>
                    <a:pt x="61" y="339"/>
                  </a:lnTo>
                  <a:lnTo>
                    <a:pt x="51" y="334"/>
                  </a:lnTo>
                  <a:lnTo>
                    <a:pt x="43" y="327"/>
                  </a:lnTo>
                  <a:lnTo>
                    <a:pt x="36" y="319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21" y="301"/>
                  </a:lnTo>
                  <a:lnTo>
                    <a:pt x="16" y="291"/>
                  </a:lnTo>
                  <a:lnTo>
                    <a:pt x="11" y="280"/>
                  </a:lnTo>
                  <a:lnTo>
                    <a:pt x="8" y="268"/>
                  </a:lnTo>
                  <a:lnTo>
                    <a:pt x="5" y="256"/>
                  </a:lnTo>
                  <a:lnTo>
                    <a:pt x="3" y="243"/>
                  </a:lnTo>
                  <a:lnTo>
                    <a:pt x="2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02"/>
                  </a:lnTo>
                  <a:lnTo>
                    <a:pt x="3" y="189"/>
                  </a:lnTo>
                  <a:lnTo>
                    <a:pt x="4" y="175"/>
                  </a:lnTo>
                  <a:lnTo>
                    <a:pt x="6" y="162"/>
                  </a:lnTo>
                  <a:lnTo>
                    <a:pt x="9" y="149"/>
                  </a:lnTo>
                  <a:lnTo>
                    <a:pt x="12" y="137"/>
                  </a:lnTo>
                  <a:lnTo>
                    <a:pt x="18" y="125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8" y="100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49" y="68"/>
                  </a:lnTo>
                  <a:lnTo>
                    <a:pt x="57" y="58"/>
                  </a:lnTo>
                  <a:lnTo>
                    <a:pt x="65" y="48"/>
                  </a:lnTo>
                  <a:lnTo>
                    <a:pt x="75" y="39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95" y="24"/>
                  </a:lnTo>
                  <a:lnTo>
                    <a:pt x="105" y="18"/>
                  </a:lnTo>
                  <a:lnTo>
                    <a:pt x="116" y="13"/>
                  </a:lnTo>
                  <a:lnTo>
                    <a:pt x="127" y="8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62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3" y="1"/>
                  </a:lnTo>
                  <a:lnTo>
                    <a:pt x="193" y="2"/>
                  </a:lnTo>
                  <a:lnTo>
                    <a:pt x="201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7" y="12"/>
                  </a:lnTo>
                  <a:lnTo>
                    <a:pt x="224" y="16"/>
                  </a:lnTo>
                  <a:lnTo>
                    <a:pt x="231" y="22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41" y="35"/>
                  </a:lnTo>
                  <a:lnTo>
                    <a:pt x="246" y="43"/>
                  </a:lnTo>
                  <a:lnTo>
                    <a:pt x="254" y="59"/>
                  </a:lnTo>
                  <a:lnTo>
                    <a:pt x="254" y="59"/>
                  </a:lnTo>
                  <a:lnTo>
                    <a:pt x="261" y="77"/>
                  </a:lnTo>
                  <a:lnTo>
                    <a:pt x="265" y="95"/>
                  </a:lnTo>
                  <a:lnTo>
                    <a:pt x="265" y="95"/>
                  </a:lnTo>
                  <a:lnTo>
                    <a:pt x="267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6" y="161"/>
                  </a:lnTo>
                  <a:lnTo>
                    <a:pt x="263" y="186"/>
                  </a:lnTo>
                  <a:lnTo>
                    <a:pt x="256" y="212"/>
                  </a:lnTo>
                  <a:lnTo>
                    <a:pt x="247" y="236"/>
                  </a:lnTo>
                  <a:lnTo>
                    <a:pt x="247" y="236"/>
                  </a:lnTo>
                  <a:lnTo>
                    <a:pt x="242" y="248"/>
                  </a:lnTo>
                  <a:lnTo>
                    <a:pt x="236" y="260"/>
                  </a:lnTo>
                  <a:lnTo>
                    <a:pt x="230" y="270"/>
                  </a:lnTo>
                  <a:lnTo>
                    <a:pt x="222" y="281"/>
                  </a:lnTo>
                  <a:lnTo>
                    <a:pt x="216" y="291"/>
                  </a:lnTo>
                  <a:lnTo>
                    <a:pt x="207" y="300"/>
                  </a:lnTo>
                  <a:lnTo>
                    <a:pt x="198" y="308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79" y="324"/>
                  </a:lnTo>
                  <a:lnTo>
                    <a:pt x="169" y="330"/>
                  </a:lnTo>
                  <a:lnTo>
                    <a:pt x="160" y="336"/>
                  </a:lnTo>
                  <a:lnTo>
                    <a:pt x="149" y="340"/>
                  </a:lnTo>
                  <a:lnTo>
                    <a:pt x="139" y="344"/>
                  </a:lnTo>
                  <a:lnTo>
                    <a:pt x="128" y="346"/>
                  </a:lnTo>
                  <a:lnTo>
                    <a:pt x="116" y="348"/>
                  </a:lnTo>
                  <a:lnTo>
                    <a:pt x="105" y="348"/>
                  </a:lnTo>
                  <a:lnTo>
                    <a:pt x="105" y="348"/>
                  </a:lnTo>
                  <a:close/>
                  <a:moveTo>
                    <a:pt x="202" y="129"/>
                  </a:moveTo>
                  <a:lnTo>
                    <a:pt x="202" y="129"/>
                  </a:lnTo>
                  <a:lnTo>
                    <a:pt x="201" y="114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7" y="81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89" y="58"/>
                  </a:lnTo>
                  <a:lnTo>
                    <a:pt x="186" y="51"/>
                  </a:lnTo>
                  <a:lnTo>
                    <a:pt x="183" y="45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3" y="30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1" y="29"/>
                  </a:lnTo>
                  <a:lnTo>
                    <a:pt x="143" y="32"/>
                  </a:lnTo>
                  <a:lnTo>
                    <a:pt x="137" y="34"/>
                  </a:lnTo>
                  <a:lnTo>
                    <a:pt x="130" y="36"/>
                  </a:lnTo>
                  <a:lnTo>
                    <a:pt x="124" y="40"/>
                  </a:lnTo>
                  <a:lnTo>
                    <a:pt x="118" y="45"/>
                  </a:lnTo>
                  <a:lnTo>
                    <a:pt x="112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3" y="106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3" y="148"/>
                  </a:lnTo>
                  <a:lnTo>
                    <a:pt x="71" y="170"/>
                  </a:lnTo>
                  <a:lnTo>
                    <a:pt x="68" y="193"/>
                  </a:lnTo>
                  <a:lnTo>
                    <a:pt x="68" y="217"/>
                  </a:lnTo>
                  <a:lnTo>
                    <a:pt x="68" y="217"/>
                  </a:lnTo>
                  <a:lnTo>
                    <a:pt x="70" y="243"/>
                  </a:lnTo>
                  <a:lnTo>
                    <a:pt x="71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6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6" y="312"/>
                  </a:lnTo>
                  <a:lnTo>
                    <a:pt x="102" y="316"/>
                  </a:lnTo>
                  <a:lnTo>
                    <a:pt x="109" y="319"/>
                  </a:lnTo>
                  <a:lnTo>
                    <a:pt x="117" y="321"/>
                  </a:lnTo>
                  <a:lnTo>
                    <a:pt x="117" y="321"/>
                  </a:lnTo>
                  <a:lnTo>
                    <a:pt x="123" y="319"/>
                  </a:lnTo>
                  <a:lnTo>
                    <a:pt x="130" y="318"/>
                  </a:lnTo>
                  <a:lnTo>
                    <a:pt x="135" y="316"/>
                  </a:lnTo>
                  <a:lnTo>
                    <a:pt x="141" y="313"/>
                  </a:lnTo>
                  <a:lnTo>
                    <a:pt x="148" y="310"/>
                  </a:lnTo>
                  <a:lnTo>
                    <a:pt x="153" y="304"/>
                  </a:lnTo>
                  <a:lnTo>
                    <a:pt x="157" y="299"/>
                  </a:lnTo>
                  <a:lnTo>
                    <a:pt x="163" y="292"/>
                  </a:lnTo>
                  <a:lnTo>
                    <a:pt x="163" y="292"/>
                  </a:lnTo>
                  <a:lnTo>
                    <a:pt x="172" y="277"/>
                  </a:lnTo>
                  <a:lnTo>
                    <a:pt x="180" y="260"/>
                  </a:lnTo>
                  <a:lnTo>
                    <a:pt x="187" y="241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7" y="199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2" y="129"/>
                  </a:lnTo>
                  <a:lnTo>
                    <a:pt x="20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68017A-8C09-4E05-A7E8-F48C824B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6000" y="4005263"/>
              <a:ext cx="115888" cy="195263"/>
            </a:xfrm>
            <a:custGeom>
              <a:avLst/>
              <a:gdLst>
                <a:gd name="T0" fmla="*/ 292 w 292"/>
                <a:gd name="T1" fmla="*/ 42 h 494"/>
                <a:gd name="T2" fmla="*/ 290 w 292"/>
                <a:gd name="T3" fmla="*/ 53 h 494"/>
                <a:gd name="T4" fmla="*/ 287 w 292"/>
                <a:gd name="T5" fmla="*/ 64 h 494"/>
                <a:gd name="T6" fmla="*/ 280 w 292"/>
                <a:gd name="T7" fmla="*/ 74 h 494"/>
                <a:gd name="T8" fmla="*/ 271 w 292"/>
                <a:gd name="T9" fmla="*/ 82 h 494"/>
                <a:gd name="T10" fmla="*/ 263 w 292"/>
                <a:gd name="T11" fmla="*/ 73 h 494"/>
                <a:gd name="T12" fmla="*/ 246 w 292"/>
                <a:gd name="T13" fmla="*/ 59 h 494"/>
                <a:gd name="T14" fmla="*/ 231 w 292"/>
                <a:gd name="T15" fmla="*/ 49 h 494"/>
                <a:gd name="T16" fmla="*/ 216 w 292"/>
                <a:gd name="T17" fmla="*/ 45 h 494"/>
                <a:gd name="T18" fmla="*/ 209 w 292"/>
                <a:gd name="T19" fmla="*/ 45 h 494"/>
                <a:gd name="T20" fmla="*/ 195 w 292"/>
                <a:gd name="T21" fmla="*/ 48 h 494"/>
                <a:gd name="T22" fmla="*/ 188 w 292"/>
                <a:gd name="T23" fmla="*/ 53 h 494"/>
                <a:gd name="T24" fmla="*/ 184 w 292"/>
                <a:gd name="T25" fmla="*/ 60 h 494"/>
                <a:gd name="T26" fmla="*/ 175 w 292"/>
                <a:gd name="T27" fmla="*/ 77 h 494"/>
                <a:gd name="T28" fmla="*/ 172 w 292"/>
                <a:gd name="T29" fmla="*/ 85 h 494"/>
                <a:gd name="T30" fmla="*/ 168 w 292"/>
                <a:gd name="T31" fmla="*/ 97 h 494"/>
                <a:gd name="T32" fmla="*/ 164 w 292"/>
                <a:gd name="T33" fmla="*/ 120 h 494"/>
                <a:gd name="T34" fmla="*/ 160 w 292"/>
                <a:gd name="T35" fmla="*/ 146 h 494"/>
                <a:gd name="T36" fmla="*/ 222 w 292"/>
                <a:gd name="T37" fmla="*/ 170 h 494"/>
                <a:gd name="T38" fmla="*/ 151 w 292"/>
                <a:gd name="T39" fmla="*/ 204 h 494"/>
                <a:gd name="T40" fmla="*/ 189 w 292"/>
                <a:gd name="T41" fmla="*/ 464 h 494"/>
                <a:gd name="T42" fmla="*/ 0 w 292"/>
                <a:gd name="T43" fmla="*/ 494 h 494"/>
                <a:gd name="T44" fmla="*/ 53 w 292"/>
                <a:gd name="T45" fmla="*/ 453 h 494"/>
                <a:gd name="T46" fmla="*/ 36 w 292"/>
                <a:gd name="T47" fmla="*/ 204 h 494"/>
                <a:gd name="T48" fmla="*/ 99 w 292"/>
                <a:gd name="T49" fmla="*/ 164 h 494"/>
                <a:gd name="T50" fmla="*/ 103 w 292"/>
                <a:gd name="T51" fmla="*/ 147 h 494"/>
                <a:gd name="T52" fmla="*/ 112 w 292"/>
                <a:gd name="T53" fmla="*/ 115 h 494"/>
                <a:gd name="T54" fmla="*/ 126 w 292"/>
                <a:gd name="T55" fmla="*/ 85 h 494"/>
                <a:gd name="T56" fmla="*/ 143 w 292"/>
                <a:gd name="T57" fmla="*/ 59 h 494"/>
                <a:gd name="T58" fmla="*/ 153 w 292"/>
                <a:gd name="T59" fmla="*/ 47 h 494"/>
                <a:gd name="T60" fmla="*/ 174 w 292"/>
                <a:gd name="T61" fmla="*/ 26 h 494"/>
                <a:gd name="T62" fmla="*/ 194 w 292"/>
                <a:gd name="T63" fmla="*/ 12 h 494"/>
                <a:gd name="T64" fmla="*/ 215 w 292"/>
                <a:gd name="T65" fmla="*/ 3 h 494"/>
                <a:gd name="T66" fmla="*/ 235 w 292"/>
                <a:gd name="T67" fmla="*/ 0 h 494"/>
                <a:gd name="T68" fmla="*/ 249 w 292"/>
                <a:gd name="T69" fmla="*/ 1 h 494"/>
                <a:gd name="T70" fmla="*/ 269 w 292"/>
                <a:gd name="T71" fmla="*/ 6 h 494"/>
                <a:gd name="T72" fmla="*/ 284 w 292"/>
                <a:gd name="T73" fmla="*/ 16 h 494"/>
                <a:gd name="T74" fmla="*/ 291 w 292"/>
                <a:gd name="T75" fmla="*/ 33 h 494"/>
                <a:gd name="T76" fmla="*/ 292 w 292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94">
                  <a:moveTo>
                    <a:pt x="292" y="42"/>
                  </a:moveTo>
                  <a:lnTo>
                    <a:pt x="292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4" y="70"/>
                  </a:lnTo>
                  <a:lnTo>
                    <a:pt x="280" y="74"/>
                  </a:lnTo>
                  <a:lnTo>
                    <a:pt x="276" y="79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63" y="73"/>
                  </a:lnTo>
                  <a:lnTo>
                    <a:pt x="254" y="66"/>
                  </a:lnTo>
                  <a:lnTo>
                    <a:pt x="246" y="59"/>
                  </a:lnTo>
                  <a:lnTo>
                    <a:pt x="239" y="53"/>
                  </a:lnTo>
                  <a:lnTo>
                    <a:pt x="231" y="49"/>
                  </a:lnTo>
                  <a:lnTo>
                    <a:pt x="223" y="47"/>
                  </a:lnTo>
                  <a:lnTo>
                    <a:pt x="216" y="45"/>
                  </a:lnTo>
                  <a:lnTo>
                    <a:pt x="209" y="45"/>
                  </a:lnTo>
                  <a:lnTo>
                    <a:pt x="209" y="45"/>
                  </a:lnTo>
                  <a:lnTo>
                    <a:pt x="201" y="46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88" y="53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78" y="68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2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6" y="204"/>
                  </a:lnTo>
                  <a:lnTo>
                    <a:pt x="151" y="204"/>
                  </a:lnTo>
                  <a:lnTo>
                    <a:pt x="112" y="453"/>
                  </a:lnTo>
                  <a:lnTo>
                    <a:pt x="189" y="464"/>
                  </a:lnTo>
                  <a:lnTo>
                    <a:pt x="183" y="494"/>
                  </a:lnTo>
                  <a:lnTo>
                    <a:pt x="0" y="494"/>
                  </a:lnTo>
                  <a:lnTo>
                    <a:pt x="7" y="466"/>
                  </a:lnTo>
                  <a:lnTo>
                    <a:pt x="53" y="453"/>
                  </a:lnTo>
                  <a:lnTo>
                    <a:pt x="90" y="204"/>
                  </a:lnTo>
                  <a:lnTo>
                    <a:pt x="36" y="204"/>
                  </a:lnTo>
                  <a:lnTo>
                    <a:pt x="40" y="178"/>
                  </a:lnTo>
                  <a:lnTo>
                    <a:pt x="99" y="164"/>
                  </a:lnTo>
                  <a:lnTo>
                    <a:pt x="99" y="164"/>
                  </a:lnTo>
                  <a:lnTo>
                    <a:pt x="103" y="147"/>
                  </a:lnTo>
                  <a:lnTo>
                    <a:pt x="107" y="130"/>
                  </a:lnTo>
                  <a:lnTo>
                    <a:pt x="112" y="115"/>
                  </a:lnTo>
                  <a:lnTo>
                    <a:pt x="119" y="100"/>
                  </a:lnTo>
                  <a:lnTo>
                    <a:pt x="126" y="85"/>
                  </a:lnTo>
                  <a:lnTo>
                    <a:pt x="134" y="72"/>
                  </a:lnTo>
                  <a:lnTo>
                    <a:pt x="143" y="59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63" y="36"/>
                  </a:lnTo>
                  <a:lnTo>
                    <a:pt x="174" y="26"/>
                  </a:lnTo>
                  <a:lnTo>
                    <a:pt x="184" y="18"/>
                  </a:lnTo>
                  <a:lnTo>
                    <a:pt x="194" y="12"/>
                  </a:lnTo>
                  <a:lnTo>
                    <a:pt x="205" y="6"/>
                  </a:lnTo>
                  <a:lnTo>
                    <a:pt x="215" y="3"/>
                  </a:lnTo>
                  <a:lnTo>
                    <a:pt x="225" y="1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49" y="1"/>
                  </a:lnTo>
                  <a:lnTo>
                    <a:pt x="261" y="3"/>
                  </a:lnTo>
                  <a:lnTo>
                    <a:pt x="269" y="6"/>
                  </a:lnTo>
                  <a:lnTo>
                    <a:pt x="278" y="11"/>
                  </a:lnTo>
                  <a:lnTo>
                    <a:pt x="284" y="16"/>
                  </a:lnTo>
                  <a:lnTo>
                    <a:pt x="288" y="24"/>
                  </a:lnTo>
                  <a:lnTo>
                    <a:pt x="291" y="33"/>
                  </a:lnTo>
                  <a:lnTo>
                    <a:pt x="292" y="42"/>
                  </a:lnTo>
                  <a:lnTo>
                    <a:pt x="29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767CA40-C753-4B35-83BD-4898D96CBC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4013200"/>
              <a:ext cx="173038" cy="187325"/>
            </a:xfrm>
            <a:custGeom>
              <a:avLst/>
              <a:gdLst>
                <a:gd name="T0" fmla="*/ 73 w 436"/>
                <a:gd name="T1" fmla="*/ 0 h 471"/>
                <a:gd name="T2" fmla="*/ 436 w 436"/>
                <a:gd name="T3" fmla="*/ 0 h 471"/>
                <a:gd name="T4" fmla="*/ 410 w 436"/>
                <a:gd name="T5" fmla="*/ 121 h 471"/>
                <a:gd name="T6" fmla="*/ 379 w 436"/>
                <a:gd name="T7" fmla="*/ 116 h 471"/>
                <a:gd name="T8" fmla="*/ 372 w 436"/>
                <a:gd name="T9" fmla="*/ 35 h 471"/>
                <a:gd name="T10" fmla="*/ 204 w 436"/>
                <a:gd name="T11" fmla="*/ 35 h 471"/>
                <a:gd name="T12" fmla="*/ 176 w 436"/>
                <a:gd name="T13" fmla="*/ 215 h 471"/>
                <a:gd name="T14" fmla="*/ 285 w 436"/>
                <a:gd name="T15" fmla="*/ 215 h 471"/>
                <a:gd name="T16" fmla="*/ 304 w 436"/>
                <a:gd name="T17" fmla="*/ 170 h 471"/>
                <a:gd name="T18" fmla="*/ 340 w 436"/>
                <a:gd name="T19" fmla="*/ 165 h 471"/>
                <a:gd name="T20" fmla="*/ 309 w 436"/>
                <a:gd name="T21" fmla="*/ 312 h 471"/>
                <a:gd name="T22" fmla="*/ 276 w 436"/>
                <a:gd name="T23" fmla="*/ 317 h 471"/>
                <a:gd name="T24" fmla="*/ 274 w 436"/>
                <a:gd name="T25" fmla="*/ 250 h 471"/>
                <a:gd name="T26" fmla="*/ 171 w 436"/>
                <a:gd name="T27" fmla="*/ 250 h 471"/>
                <a:gd name="T28" fmla="*/ 142 w 436"/>
                <a:gd name="T29" fmla="*/ 435 h 471"/>
                <a:gd name="T30" fmla="*/ 331 w 436"/>
                <a:gd name="T31" fmla="*/ 435 h 471"/>
                <a:gd name="T32" fmla="*/ 373 w 436"/>
                <a:gd name="T33" fmla="*/ 348 h 471"/>
                <a:gd name="T34" fmla="*/ 403 w 436"/>
                <a:gd name="T35" fmla="*/ 352 h 471"/>
                <a:gd name="T36" fmla="*/ 382 w 436"/>
                <a:gd name="T37" fmla="*/ 471 h 471"/>
                <a:gd name="T38" fmla="*/ 0 w 436"/>
                <a:gd name="T39" fmla="*/ 471 h 471"/>
                <a:gd name="T40" fmla="*/ 7 w 436"/>
                <a:gd name="T41" fmla="*/ 444 h 471"/>
                <a:gd name="T42" fmla="*/ 72 w 436"/>
                <a:gd name="T43" fmla="*/ 426 h 471"/>
                <a:gd name="T44" fmla="*/ 131 w 436"/>
                <a:gd name="T45" fmla="*/ 45 h 471"/>
                <a:gd name="T46" fmla="*/ 65 w 436"/>
                <a:gd name="T47" fmla="*/ 29 h 471"/>
                <a:gd name="T48" fmla="*/ 73 w 436"/>
                <a:gd name="T4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6" h="471">
                  <a:moveTo>
                    <a:pt x="73" y="0"/>
                  </a:moveTo>
                  <a:lnTo>
                    <a:pt x="436" y="0"/>
                  </a:lnTo>
                  <a:lnTo>
                    <a:pt x="410" y="121"/>
                  </a:lnTo>
                  <a:lnTo>
                    <a:pt x="379" y="116"/>
                  </a:lnTo>
                  <a:lnTo>
                    <a:pt x="372" y="35"/>
                  </a:lnTo>
                  <a:lnTo>
                    <a:pt x="204" y="35"/>
                  </a:lnTo>
                  <a:lnTo>
                    <a:pt x="176" y="215"/>
                  </a:lnTo>
                  <a:lnTo>
                    <a:pt x="285" y="215"/>
                  </a:lnTo>
                  <a:lnTo>
                    <a:pt x="304" y="170"/>
                  </a:lnTo>
                  <a:lnTo>
                    <a:pt x="340" y="165"/>
                  </a:lnTo>
                  <a:lnTo>
                    <a:pt x="309" y="312"/>
                  </a:lnTo>
                  <a:lnTo>
                    <a:pt x="276" y="317"/>
                  </a:lnTo>
                  <a:lnTo>
                    <a:pt x="274" y="250"/>
                  </a:lnTo>
                  <a:lnTo>
                    <a:pt x="171" y="250"/>
                  </a:lnTo>
                  <a:lnTo>
                    <a:pt x="142" y="435"/>
                  </a:lnTo>
                  <a:lnTo>
                    <a:pt x="331" y="435"/>
                  </a:lnTo>
                  <a:lnTo>
                    <a:pt x="373" y="348"/>
                  </a:lnTo>
                  <a:lnTo>
                    <a:pt x="403" y="352"/>
                  </a:lnTo>
                  <a:lnTo>
                    <a:pt x="382" y="471"/>
                  </a:lnTo>
                  <a:lnTo>
                    <a:pt x="0" y="471"/>
                  </a:lnTo>
                  <a:lnTo>
                    <a:pt x="7" y="444"/>
                  </a:lnTo>
                  <a:lnTo>
                    <a:pt x="72" y="426"/>
                  </a:lnTo>
                  <a:lnTo>
                    <a:pt x="131" y="45"/>
                  </a:lnTo>
                  <a:lnTo>
                    <a:pt x="65" y="29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A29447B-C8D0-4A8B-BB5B-C5871192F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6838" y="4013200"/>
              <a:ext cx="69850" cy="187325"/>
            </a:xfrm>
            <a:custGeom>
              <a:avLst/>
              <a:gdLst>
                <a:gd name="T0" fmla="*/ 53 w 178"/>
                <a:gd name="T1" fmla="*/ 431 h 472"/>
                <a:gd name="T2" fmla="*/ 113 w 178"/>
                <a:gd name="T3" fmla="*/ 46 h 472"/>
                <a:gd name="T4" fmla="*/ 64 w 178"/>
                <a:gd name="T5" fmla="*/ 38 h 472"/>
                <a:gd name="T6" fmla="*/ 68 w 178"/>
                <a:gd name="T7" fmla="*/ 8 h 472"/>
                <a:gd name="T8" fmla="*/ 169 w 178"/>
                <a:gd name="T9" fmla="*/ 0 h 472"/>
                <a:gd name="T10" fmla="*/ 178 w 178"/>
                <a:gd name="T11" fmla="*/ 8 h 472"/>
                <a:gd name="T12" fmla="*/ 112 w 178"/>
                <a:gd name="T13" fmla="*/ 433 h 472"/>
                <a:gd name="T14" fmla="*/ 159 w 178"/>
                <a:gd name="T15" fmla="*/ 445 h 472"/>
                <a:gd name="T16" fmla="*/ 153 w 178"/>
                <a:gd name="T17" fmla="*/ 472 h 472"/>
                <a:gd name="T18" fmla="*/ 0 w 178"/>
                <a:gd name="T19" fmla="*/ 472 h 472"/>
                <a:gd name="T20" fmla="*/ 8 w 178"/>
                <a:gd name="T21" fmla="*/ 445 h 472"/>
                <a:gd name="T22" fmla="*/ 53 w 178"/>
                <a:gd name="T23" fmla="*/ 4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72">
                  <a:moveTo>
                    <a:pt x="53" y="431"/>
                  </a:moveTo>
                  <a:lnTo>
                    <a:pt x="113" y="46"/>
                  </a:lnTo>
                  <a:lnTo>
                    <a:pt x="64" y="38"/>
                  </a:lnTo>
                  <a:lnTo>
                    <a:pt x="68" y="8"/>
                  </a:lnTo>
                  <a:lnTo>
                    <a:pt x="169" y="0"/>
                  </a:lnTo>
                  <a:lnTo>
                    <a:pt x="178" y="8"/>
                  </a:lnTo>
                  <a:lnTo>
                    <a:pt x="112" y="433"/>
                  </a:lnTo>
                  <a:lnTo>
                    <a:pt x="159" y="445"/>
                  </a:lnTo>
                  <a:lnTo>
                    <a:pt x="153" y="472"/>
                  </a:lnTo>
                  <a:lnTo>
                    <a:pt x="0" y="472"/>
                  </a:lnTo>
                  <a:lnTo>
                    <a:pt x="8" y="445"/>
                  </a:lnTo>
                  <a:lnTo>
                    <a:pt x="53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6EC862E7-C657-49C6-A199-1D91BA30D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827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7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2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2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20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3 w 225"/>
                <a:gd name="T43" fmla="*/ 236 h 349"/>
                <a:gd name="T44" fmla="*/ 71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3 w 225"/>
                <a:gd name="T53" fmla="*/ 296 h 349"/>
                <a:gd name="T54" fmla="*/ 165 w 225"/>
                <a:gd name="T55" fmla="*/ 290 h 349"/>
                <a:gd name="T56" fmla="*/ 192 w 225"/>
                <a:gd name="T57" fmla="*/ 276 h 349"/>
                <a:gd name="T58" fmla="*/ 207 w 225"/>
                <a:gd name="T59" fmla="*/ 288 h 349"/>
                <a:gd name="T60" fmla="*/ 176 w 225"/>
                <a:gd name="T61" fmla="*/ 320 h 349"/>
                <a:gd name="T62" fmla="*/ 144 w 225"/>
                <a:gd name="T63" fmla="*/ 338 h 349"/>
                <a:gd name="T64" fmla="*/ 92 w 225"/>
                <a:gd name="T65" fmla="*/ 349 h 349"/>
                <a:gd name="T66" fmla="*/ 71 w 225"/>
                <a:gd name="T67" fmla="*/ 347 h 349"/>
                <a:gd name="T68" fmla="*/ 44 w 225"/>
                <a:gd name="T69" fmla="*/ 337 h 349"/>
                <a:gd name="T70" fmla="*/ 24 w 225"/>
                <a:gd name="T71" fmla="*/ 318 h 349"/>
                <a:gd name="T72" fmla="*/ 10 w 225"/>
                <a:gd name="T73" fmla="*/ 292 h 349"/>
                <a:gd name="T74" fmla="*/ 2 w 225"/>
                <a:gd name="T75" fmla="*/ 256 h 349"/>
                <a:gd name="T76" fmla="*/ 0 w 225"/>
                <a:gd name="T77" fmla="*/ 228 h 349"/>
                <a:gd name="T78" fmla="*/ 84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49 w 225"/>
                <a:gd name="T85" fmla="*/ 139 h 349"/>
                <a:gd name="T86" fmla="*/ 160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9 w 225"/>
                <a:gd name="T95" fmla="*/ 39 h 349"/>
                <a:gd name="T96" fmla="*/ 135 w 225"/>
                <a:gd name="T97" fmla="*/ 35 h 349"/>
                <a:gd name="T98" fmla="*/ 117 w 225"/>
                <a:gd name="T99" fmla="*/ 38 h 349"/>
                <a:gd name="T100" fmla="*/ 100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9" y="122"/>
                  </a:lnTo>
                  <a:lnTo>
                    <a:pt x="27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8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7" y="5"/>
                  </a:lnTo>
                  <a:lnTo>
                    <a:pt x="142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2" y="2"/>
                  </a:lnTo>
                  <a:lnTo>
                    <a:pt x="179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2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1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3" y="93"/>
                  </a:lnTo>
                  <a:lnTo>
                    <a:pt x="222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6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5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5" y="277"/>
                  </a:lnTo>
                  <a:lnTo>
                    <a:pt x="78" y="283"/>
                  </a:lnTo>
                  <a:lnTo>
                    <a:pt x="83" y="288"/>
                  </a:lnTo>
                  <a:lnTo>
                    <a:pt x="89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3" y="296"/>
                  </a:lnTo>
                  <a:lnTo>
                    <a:pt x="154" y="294"/>
                  </a:lnTo>
                  <a:lnTo>
                    <a:pt x="165" y="290"/>
                  </a:lnTo>
                  <a:lnTo>
                    <a:pt x="165" y="290"/>
                  </a:lnTo>
                  <a:lnTo>
                    <a:pt x="176" y="285"/>
                  </a:lnTo>
                  <a:lnTo>
                    <a:pt x="184" y="280"/>
                  </a:lnTo>
                  <a:lnTo>
                    <a:pt x="192" y="276"/>
                  </a:lnTo>
                  <a:lnTo>
                    <a:pt x="198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6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4" y="338"/>
                  </a:lnTo>
                  <a:lnTo>
                    <a:pt x="127" y="344"/>
                  </a:lnTo>
                  <a:lnTo>
                    <a:pt x="110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1" y="347"/>
                  </a:lnTo>
                  <a:lnTo>
                    <a:pt x="61" y="345"/>
                  </a:lnTo>
                  <a:lnTo>
                    <a:pt x="53" y="342"/>
                  </a:lnTo>
                  <a:lnTo>
                    <a:pt x="44" y="337"/>
                  </a:lnTo>
                  <a:lnTo>
                    <a:pt x="37" y="332"/>
                  </a:lnTo>
                  <a:lnTo>
                    <a:pt x="30" y="326"/>
                  </a:lnTo>
                  <a:lnTo>
                    <a:pt x="24" y="318"/>
                  </a:lnTo>
                  <a:lnTo>
                    <a:pt x="19" y="311"/>
                  </a:lnTo>
                  <a:lnTo>
                    <a:pt x="14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3" y="269"/>
                  </a:lnTo>
                  <a:lnTo>
                    <a:pt x="2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4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2" y="158"/>
                  </a:lnTo>
                  <a:lnTo>
                    <a:pt x="120" y="156"/>
                  </a:lnTo>
                  <a:lnTo>
                    <a:pt x="128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49" y="139"/>
                  </a:lnTo>
                  <a:lnTo>
                    <a:pt x="155" y="133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4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5" y="44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6" y="36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ED13675-9FF2-403F-8F6E-F3052EDFE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763" y="4065588"/>
              <a:ext cx="90488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6 w 230"/>
                <a:gd name="T5" fmla="*/ 300 h 353"/>
                <a:gd name="T6" fmla="*/ 173 w 230"/>
                <a:gd name="T7" fmla="*/ 293 h 353"/>
                <a:gd name="T8" fmla="*/ 198 w 230"/>
                <a:gd name="T9" fmla="*/ 302 h 353"/>
                <a:gd name="T10" fmla="*/ 188 w 230"/>
                <a:gd name="T11" fmla="*/ 311 h 353"/>
                <a:gd name="T12" fmla="*/ 166 w 230"/>
                <a:gd name="T13" fmla="*/ 330 h 353"/>
                <a:gd name="T14" fmla="*/ 153 w 230"/>
                <a:gd name="T15" fmla="*/ 338 h 353"/>
                <a:gd name="T16" fmla="*/ 124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6 w 230"/>
                <a:gd name="T23" fmla="*/ 348 h 353"/>
                <a:gd name="T24" fmla="*/ 49 w 230"/>
                <a:gd name="T25" fmla="*/ 340 h 353"/>
                <a:gd name="T26" fmla="*/ 33 w 230"/>
                <a:gd name="T27" fmla="*/ 327 h 353"/>
                <a:gd name="T28" fmla="*/ 27 w 230"/>
                <a:gd name="T29" fmla="*/ 319 h 353"/>
                <a:gd name="T30" fmla="*/ 15 w 230"/>
                <a:gd name="T31" fmla="*/ 300 h 353"/>
                <a:gd name="T32" fmla="*/ 7 w 230"/>
                <a:gd name="T33" fmla="*/ 278 h 353"/>
                <a:gd name="T34" fmla="*/ 1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8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2 w 230"/>
                <a:gd name="T55" fmla="*/ 5 h 353"/>
                <a:gd name="T56" fmla="*/ 167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3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30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9 w 230"/>
                <a:gd name="T75" fmla="*/ 94 h 353"/>
                <a:gd name="T76" fmla="*/ 178 w 230"/>
                <a:gd name="T77" fmla="*/ 98 h 353"/>
                <a:gd name="T78" fmla="*/ 177 w 230"/>
                <a:gd name="T79" fmla="*/ 84 h 353"/>
                <a:gd name="T80" fmla="*/ 173 w 230"/>
                <a:gd name="T81" fmla="*/ 61 h 353"/>
                <a:gd name="T82" fmla="*/ 165 w 230"/>
                <a:gd name="T83" fmla="*/ 44 h 353"/>
                <a:gd name="T84" fmla="*/ 155 w 230"/>
                <a:gd name="T85" fmla="*/ 37 h 353"/>
                <a:gd name="T86" fmla="*/ 150 w 230"/>
                <a:gd name="T87" fmla="*/ 36 h 353"/>
                <a:gd name="T88" fmla="*/ 134 w 230"/>
                <a:gd name="T89" fmla="*/ 39 h 353"/>
                <a:gd name="T90" fmla="*/ 120 w 230"/>
                <a:gd name="T91" fmla="*/ 49 h 353"/>
                <a:gd name="T92" fmla="*/ 106 w 230"/>
                <a:gd name="T93" fmla="*/ 65 h 353"/>
                <a:gd name="T94" fmla="*/ 91 w 230"/>
                <a:gd name="T95" fmla="*/ 87 h 353"/>
                <a:gd name="T96" fmla="*/ 85 w 230"/>
                <a:gd name="T97" fmla="*/ 100 h 353"/>
                <a:gd name="T98" fmla="*/ 75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4 w 230"/>
                <a:gd name="T105" fmla="*/ 217 h 353"/>
                <a:gd name="T106" fmla="*/ 67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0 w 230"/>
                <a:gd name="T113" fmla="*/ 297 h 353"/>
                <a:gd name="T114" fmla="*/ 101 w 230"/>
                <a:gd name="T115" fmla="*/ 303 h 353"/>
                <a:gd name="T116" fmla="*/ 113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1" y="306"/>
                  </a:lnTo>
                  <a:lnTo>
                    <a:pt x="140" y="305"/>
                  </a:lnTo>
                  <a:lnTo>
                    <a:pt x="148" y="303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73" y="293"/>
                  </a:lnTo>
                  <a:lnTo>
                    <a:pt x="189" y="282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88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39" y="344"/>
                  </a:lnTo>
                  <a:lnTo>
                    <a:pt x="124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6" y="351"/>
                  </a:lnTo>
                  <a:lnTo>
                    <a:pt x="66" y="348"/>
                  </a:lnTo>
                  <a:lnTo>
                    <a:pt x="57" y="344"/>
                  </a:lnTo>
                  <a:lnTo>
                    <a:pt x="49" y="340"/>
                  </a:lnTo>
                  <a:lnTo>
                    <a:pt x="41" y="335"/>
                  </a:lnTo>
                  <a:lnTo>
                    <a:pt x="33" y="327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7" y="278"/>
                  </a:lnTo>
                  <a:lnTo>
                    <a:pt x="4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5" y="177"/>
                  </a:lnTo>
                  <a:lnTo>
                    <a:pt x="10" y="15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7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9" y="9"/>
                  </a:lnTo>
                  <a:lnTo>
                    <a:pt x="142" y="5"/>
                  </a:lnTo>
                  <a:lnTo>
                    <a:pt x="155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21" y="24"/>
                  </a:lnTo>
                  <a:lnTo>
                    <a:pt x="226" y="32"/>
                  </a:lnTo>
                  <a:lnTo>
                    <a:pt x="230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30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8" y="89"/>
                  </a:lnTo>
                  <a:lnTo>
                    <a:pt x="199" y="94"/>
                  </a:lnTo>
                  <a:lnTo>
                    <a:pt x="189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7" y="84"/>
                  </a:lnTo>
                  <a:lnTo>
                    <a:pt x="175" y="71"/>
                  </a:lnTo>
                  <a:lnTo>
                    <a:pt x="173" y="61"/>
                  </a:lnTo>
                  <a:lnTo>
                    <a:pt x="169" y="52"/>
                  </a:lnTo>
                  <a:lnTo>
                    <a:pt x="165" y="44"/>
                  </a:lnTo>
                  <a:lnTo>
                    <a:pt x="161" y="40"/>
                  </a:lnTo>
                  <a:lnTo>
                    <a:pt x="155" y="37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42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20" y="49"/>
                  </a:lnTo>
                  <a:lnTo>
                    <a:pt x="112" y="57"/>
                  </a:lnTo>
                  <a:lnTo>
                    <a:pt x="106" y="65"/>
                  </a:lnTo>
                  <a:lnTo>
                    <a:pt x="99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5" y="100"/>
                  </a:lnTo>
                  <a:lnTo>
                    <a:pt x="79" y="115"/>
                  </a:lnTo>
                  <a:lnTo>
                    <a:pt x="75" y="130"/>
                  </a:lnTo>
                  <a:lnTo>
                    <a:pt x="72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4" y="217"/>
                  </a:lnTo>
                  <a:lnTo>
                    <a:pt x="64" y="217"/>
                  </a:lnTo>
                  <a:lnTo>
                    <a:pt x="65" y="237"/>
                  </a:lnTo>
                  <a:lnTo>
                    <a:pt x="67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6" y="293"/>
                  </a:lnTo>
                  <a:lnTo>
                    <a:pt x="90" y="297"/>
                  </a:lnTo>
                  <a:lnTo>
                    <a:pt x="96" y="300"/>
                  </a:lnTo>
                  <a:lnTo>
                    <a:pt x="101" y="303"/>
                  </a:lnTo>
                  <a:lnTo>
                    <a:pt x="108" y="305"/>
                  </a:lnTo>
                  <a:lnTo>
                    <a:pt x="113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5D254C4D-0081-4FC1-8850-B6E8A108B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5 w 185"/>
                <a:gd name="T15" fmla="*/ 350 h 418"/>
                <a:gd name="T16" fmla="*/ 80 w 185"/>
                <a:gd name="T17" fmla="*/ 357 h 418"/>
                <a:gd name="T18" fmla="*/ 87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9 w 185"/>
                <a:gd name="T49" fmla="*/ 352 h 418"/>
                <a:gd name="T50" fmla="*/ 9 w 185"/>
                <a:gd name="T51" fmla="*/ 326 h 418"/>
                <a:gd name="T52" fmla="*/ 42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5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2" y="360"/>
                  </a:lnTo>
                  <a:lnTo>
                    <a:pt x="87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100" y="409"/>
                  </a:lnTo>
                  <a:lnTo>
                    <a:pt x="87" y="414"/>
                  </a:lnTo>
                  <a:lnTo>
                    <a:pt x="75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2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9" y="352"/>
                  </a:lnTo>
                  <a:lnTo>
                    <a:pt x="9" y="340"/>
                  </a:lnTo>
                  <a:lnTo>
                    <a:pt x="9" y="326"/>
                  </a:lnTo>
                  <a:lnTo>
                    <a:pt x="11" y="311"/>
                  </a:lnTo>
                  <a:lnTo>
                    <a:pt x="42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2259A476-4834-4B1D-91B2-7E583697A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450" y="4067175"/>
              <a:ext cx="103188" cy="133350"/>
            </a:xfrm>
            <a:custGeom>
              <a:avLst/>
              <a:gdLst>
                <a:gd name="T0" fmla="*/ 52 w 260"/>
                <a:gd name="T1" fmla="*/ 296 h 337"/>
                <a:gd name="T2" fmla="*/ 89 w 260"/>
                <a:gd name="T3" fmla="*/ 57 h 337"/>
                <a:gd name="T4" fmla="*/ 39 w 260"/>
                <a:gd name="T5" fmla="*/ 48 h 337"/>
                <a:gd name="T6" fmla="*/ 44 w 260"/>
                <a:gd name="T7" fmla="*/ 17 h 337"/>
                <a:gd name="T8" fmla="*/ 147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7 w 260"/>
                <a:gd name="T15" fmla="*/ 107 h 337"/>
                <a:gd name="T16" fmla="*/ 137 w 260"/>
                <a:gd name="T17" fmla="*/ 107 h 337"/>
                <a:gd name="T18" fmla="*/ 145 w 260"/>
                <a:gd name="T19" fmla="*/ 87 h 337"/>
                <a:gd name="T20" fmla="*/ 153 w 260"/>
                <a:gd name="T21" fmla="*/ 68 h 337"/>
                <a:gd name="T22" fmla="*/ 163 w 260"/>
                <a:gd name="T23" fmla="*/ 49 h 337"/>
                <a:gd name="T24" fmla="*/ 174 w 260"/>
                <a:gd name="T25" fmla="*/ 33 h 337"/>
                <a:gd name="T26" fmla="*/ 174 w 260"/>
                <a:gd name="T27" fmla="*/ 33 h 337"/>
                <a:gd name="T28" fmla="*/ 180 w 260"/>
                <a:gd name="T29" fmla="*/ 25 h 337"/>
                <a:gd name="T30" fmla="*/ 186 w 260"/>
                <a:gd name="T31" fmla="*/ 18 h 337"/>
                <a:gd name="T32" fmla="*/ 192 w 260"/>
                <a:gd name="T33" fmla="*/ 12 h 337"/>
                <a:gd name="T34" fmla="*/ 198 w 260"/>
                <a:gd name="T35" fmla="*/ 7 h 337"/>
                <a:gd name="T36" fmla="*/ 205 w 260"/>
                <a:gd name="T37" fmla="*/ 4 h 337"/>
                <a:gd name="T38" fmla="*/ 210 w 260"/>
                <a:gd name="T39" fmla="*/ 2 h 337"/>
                <a:gd name="T40" fmla="*/ 217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1 w 260"/>
                <a:gd name="T49" fmla="*/ 3 h 337"/>
                <a:gd name="T50" fmla="*/ 248 w 260"/>
                <a:gd name="T51" fmla="*/ 7 h 337"/>
                <a:gd name="T52" fmla="*/ 253 w 260"/>
                <a:gd name="T53" fmla="*/ 14 h 337"/>
                <a:gd name="T54" fmla="*/ 253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4 w 260"/>
                <a:gd name="T67" fmla="*/ 58 h 337"/>
                <a:gd name="T68" fmla="*/ 250 w 260"/>
                <a:gd name="T69" fmla="*/ 67 h 337"/>
                <a:gd name="T70" fmla="*/ 243 w 260"/>
                <a:gd name="T71" fmla="*/ 76 h 337"/>
                <a:gd name="T72" fmla="*/ 235 w 260"/>
                <a:gd name="T73" fmla="*/ 83 h 337"/>
                <a:gd name="T74" fmla="*/ 235 w 260"/>
                <a:gd name="T75" fmla="*/ 83 h 337"/>
                <a:gd name="T76" fmla="*/ 229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7 w 260"/>
                <a:gd name="T83" fmla="*/ 70 h 337"/>
                <a:gd name="T84" fmla="*/ 207 w 260"/>
                <a:gd name="T85" fmla="*/ 70 h 337"/>
                <a:gd name="T86" fmla="*/ 199 w 260"/>
                <a:gd name="T87" fmla="*/ 70 h 337"/>
                <a:gd name="T88" fmla="*/ 192 w 260"/>
                <a:gd name="T89" fmla="*/ 73 h 337"/>
                <a:gd name="T90" fmla="*/ 183 w 260"/>
                <a:gd name="T91" fmla="*/ 78 h 337"/>
                <a:gd name="T92" fmla="*/ 175 w 260"/>
                <a:gd name="T93" fmla="*/ 84 h 337"/>
                <a:gd name="T94" fmla="*/ 175 w 260"/>
                <a:gd name="T95" fmla="*/ 84 h 337"/>
                <a:gd name="T96" fmla="*/ 168 w 260"/>
                <a:gd name="T97" fmla="*/ 91 h 337"/>
                <a:gd name="T98" fmla="*/ 161 w 260"/>
                <a:gd name="T99" fmla="*/ 99 h 337"/>
                <a:gd name="T100" fmla="*/ 156 w 260"/>
                <a:gd name="T101" fmla="*/ 105 h 337"/>
                <a:gd name="T102" fmla="*/ 150 w 260"/>
                <a:gd name="T103" fmla="*/ 113 h 337"/>
                <a:gd name="T104" fmla="*/ 150 w 260"/>
                <a:gd name="T105" fmla="*/ 113 h 337"/>
                <a:gd name="T106" fmla="*/ 141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2 w 260"/>
                <a:gd name="T113" fmla="*/ 310 h 337"/>
                <a:gd name="T114" fmla="*/ 175 w 260"/>
                <a:gd name="T115" fmla="*/ 337 h 337"/>
                <a:gd name="T116" fmla="*/ 0 w 260"/>
                <a:gd name="T117" fmla="*/ 337 h 337"/>
                <a:gd name="T118" fmla="*/ 7 w 260"/>
                <a:gd name="T119" fmla="*/ 310 h 337"/>
                <a:gd name="T120" fmla="*/ 52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2" y="296"/>
                  </a:moveTo>
                  <a:lnTo>
                    <a:pt x="89" y="57"/>
                  </a:lnTo>
                  <a:lnTo>
                    <a:pt x="39" y="48"/>
                  </a:lnTo>
                  <a:lnTo>
                    <a:pt x="44" y="17"/>
                  </a:lnTo>
                  <a:lnTo>
                    <a:pt x="147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45" y="87"/>
                  </a:lnTo>
                  <a:lnTo>
                    <a:pt x="153" y="68"/>
                  </a:lnTo>
                  <a:lnTo>
                    <a:pt x="163" y="49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80" y="25"/>
                  </a:lnTo>
                  <a:lnTo>
                    <a:pt x="186" y="18"/>
                  </a:lnTo>
                  <a:lnTo>
                    <a:pt x="192" y="12"/>
                  </a:lnTo>
                  <a:lnTo>
                    <a:pt x="198" y="7"/>
                  </a:lnTo>
                  <a:lnTo>
                    <a:pt x="205" y="4"/>
                  </a:lnTo>
                  <a:lnTo>
                    <a:pt x="210" y="2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1" y="3"/>
                  </a:lnTo>
                  <a:lnTo>
                    <a:pt x="248" y="7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8"/>
                  </a:lnTo>
                  <a:lnTo>
                    <a:pt x="250" y="67"/>
                  </a:lnTo>
                  <a:lnTo>
                    <a:pt x="243" y="76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29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199" y="70"/>
                  </a:lnTo>
                  <a:lnTo>
                    <a:pt x="192" y="73"/>
                  </a:lnTo>
                  <a:lnTo>
                    <a:pt x="183" y="78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68" y="91"/>
                  </a:lnTo>
                  <a:lnTo>
                    <a:pt x="161" y="99"/>
                  </a:lnTo>
                  <a:lnTo>
                    <a:pt x="156" y="105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41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2" y="310"/>
                  </a:lnTo>
                  <a:lnTo>
                    <a:pt x="175" y="337"/>
                  </a:lnTo>
                  <a:lnTo>
                    <a:pt x="0" y="337"/>
                  </a:lnTo>
                  <a:lnTo>
                    <a:pt x="7" y="310"/>
                  </a:lnTo>
                  <a:lnTo>
                    <a:pt x="52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E445A7BA-129C-4341-BC25-6997B3013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5938" y="4067175"/>
              <a:ext cx="106363" cy="138113"/>
            </a:xfrm>
            <a:custGeom>
              <a:avLst/>
              <a:gdLst>
                <a:gd name="T0" fmla="*/ 91 w 267"/>
                <a:gd name="T1" fmla="*/ 348 h 348"/>
                <a:gd name="T2" fmla="*/ 59 w 267"/>
                <a:gd name="T3" fmla="*/ 339 h 348"/>
                <a:gd name="T4" fmla="*/ 34 w 267"/>
                <a:gd name="T5" fmla="*/ 319 h 348"/>
                <a:gd name="T6" fmla="*/ 21 w 267"/>
                <a:gd name="T7" fmla="*/ 301 h 348"/>
                <a:gd name="T8" fmla="*/ 7 w 267"/>
                <a:gd name="T9" fmla="*/ 268 h 348"/>
                <a:gd name="T10" fmla="*/ 0 w 267"/>
                <a:gd name="T11" fmla="*/ 229 h 348"/>
                <a:gd name="T12" fmla="*/ 0 w 267"/>
                <a:gd name="T13" fmla="*/ 202 h 348"/>
                <a:gd name="T14" fmla="*/ 6 w 267"/>
                <a:gd name="T15" fmla="*/ 162 h 348"/>
                <a:gd name="T16" fmla="*/ 17 w 267"/>
                <a:gd name="T17" fmla="*/ 125 h 348"/>
                <a:gd name="T18" fmla="*/ 28 w 267"/>
                <a:gd name="T19" fmla="*/ 100 h 348"/>
                <a:gd name="T20" fmla="*/ 47 w 267"/>
                <a:gd name="T21" fmla="*/ 68 h 348"/>
                <a:gd name="T22" fmla="*/ 74 w 267"/>
                <a:gd name="T23" fmla="*/ 39 h 348"/>
                <a:gd name="T24" fmla="*/ 93 w 267"/>
                <a:gd name="T25" fmla="*/ 24 h 348"/>
                <a:gd name="T26" fmla="*/ 125 w 267"/>
                <a:gd name="T27" fmla="*/ 8 h 348"/>
                <a:gd name="T28" fmla="*/ 160 w 267"/>
                <a:gd name="T29" fmla="*/ 1 h 348"/>
                <a:gd name="T30" fmla="*/ 182 w 267"/>
                <a:gd name="T31" fmla="*/ 1 h 348"/>
                <a:gd name="T32" fmla="*/ 209 w 267"/>
                <a:gd name="T33" fmla="*/ 7 h 348"/>
                <a:gd name="T34" fmla="*/ 223 w 267"/>
                <a:gd name="T35" fmla="*/ 16 h 348"/>
                <a:gd name="T36" fmla="*/ 235 w 267"/>
                <a:gd name="T37" fmla="*/ 28 h 348"/>
                <a:gd name="T38" fmla="*/ 253 w 267"/>
                <a:gd name="T39" fmla="*/ 59 h 348"/>
                <a:gd name="T40" fmla="*/ 264 w 267"/>
                <a:gd name="T41" fmla="*/ 95 h 348"/>
                <a:gd name="T42" fmla="*/ 267 w 267"/>
                <a:gd name="T43" fmla="*/ 135 h 348"/>
                <a:gd name="T44" fmla="*/ 261 w 267"/>
                <a:gd name="T45" fmla="*/ 186 h 348"/>
                <a:gd name="T46" fmla="*/ 246 w 267"/>
                <a:gd name="T47" fmla="*/ 236 h 348"/>
                <a:gd name="T48" fmla="*/ 228 w 267"/>
                <a:gd name="T49" fmla="*/ 270 h 348"/>
                <a:gd name="T50" fmla="*/ 205 w 267"/>
                <a:gd name="T51" fmla="*/ 300 h 348"/>
                <a:gd name="T52" fmla="*/ 188 w 267"/>
                <a:gd name="T53" fmla="*/ 317 h 348"/>
                <a:gd name="T54" fmla="*/ 158 w 267"/>
                <a:gd name="T55" fmla="*/ 336 h 348"/>
                <a:gd name="T56" fmla="*/ 126 w 267"/>
                <a:gd name="T57" fmla="*/ 346 h 348"/>
                <a:gd name="T58" fmla="*/ 103 w 267"/>
                <a:gd name="T59" fmla="*/ 348 h 348"/>
                <a:gd name="T60" fmla="*/ 200 w 267"/>
                <a:gd name="T61" fmla="*/ 114 h 348"/>
                <a:gd name="T62" fmla="*/ 196 w 267"/>
                <a:gd name="T63" fmla="*/ 81 h 348"/>
                <a:gd name="T64" fmla="*/ 188 w 267"/>
                <a:gd name="T65" fmla="*/ 58 h 348"/>
                <a:gd name="T66" fmla="*/ 177 w 267"/>
                <a:gd name="T67" fmla="*/ 39 h 348"/>
                <a:gd name="T68" fmla="*/ 167 w 267"/>
                <a:gd name="T69" fmla="*/ 32 h 348"/>
                <a:gd name="T70" fmla="*/ 156 w 267"/>
                <a:gd name="T71" fmla="*/ 29 h 348"/>
                <a:gd name="T72" fmla="*/ 135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1 w 267"/>
                <a:gd name="T79" fmla="*/ 106 h 348"/>
                <a:gd name="T80" fmla="*/ 73 w 267"/>
                <a:gd name="T81" fmla="*/ 148 h 348"/>
                <a:gd name="T82" fmla="*/ 67 w 267"/>
                <a:gd name="T83" fmla="*/ 217 h 348"/>
                <a:gd name="T84" fmla="*/ 70 w 267"/>
                <a:gd name="T85" fmla="*/ 255 h 348"/>
                <a:gd name="T86" fmla="*/ 75 w 267"/>
                <a:gd name="T87" fmla="*/ 278 h 348"/>
                <a:gd name="T88" fmla="*/ 89 w 267"/>
                <a:gd name="T89" fmla="*/ 305 h 348"/>
                <a:gd name="T90" fmla="*/ 101 w 267"/>
                <a:gd name="T91" fmla="*/ 316 h 348"/>
                <a:gd name="T92" fmla="*/ 115 w 267"/>
                <a:gd name="T93" fmla="*/ 321 h 348"/>
                <a:gd name="T94" fmla="*/ 134 w 267"/>
                <a:gd name="T95" fmla="*/ 316 h 348"/>
                <a:gd name="T96" fmla="*/ 152 w 267"/>
                <a:gd name="T97" fmla="*/ 304 h 348"/>
                <a:gd name="T98" fmla="*/ 161 w 267"/>
                <a:gd name="T99" fmla="*/ 292 h 348"/>
                <a:gd name="T100" fmla="*/ 186 w 267"/>
                <a:gd name="T101" fmla="*/ 241 h 348"/>
                <a:gd name="T102" fmla="*/ 196 w 267"/>
                <a:gd name="T103" fmla="*/ 199 h 348"/>
                <a:gd name="T104" fmla="*/ 201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3" y="348"/>
                  </a:moveTo>
                  <a:lnTo>
                    <a:pt x="103" y="348"/>
                  </a:lnTo>
                  <a:lnTo>
                    <a:pt x="91" y="348"/>
                  </a:lnTo>
                  <a:lnTo>
                    <a:pt x="80" y="346"/>
                  </a:lnTo>
                  <a:lnTo>
                    <a:pt x="69" y="343"/>
                  </a:lnTo>
                  <a:lnTo>
                    <a:pt x="59" y="339"/>
                  </a:lnTo>
                  <a:lnTo>
                    <a:pt x="51" y="334"/>
                  </a:lnTo>
                  <a:lnTo>
                    <a:pt x="42" y="327"/>
                  </a:lnTo>
                  <a:lnTo>
                    <a:pt x="34" y="319"/>
                  </a:lnTo>
                  <a:lnTo>
                    <a:pt x="26" y="311"/>
                  </a:lnTo>
                  <a:lnTo>
                    <a:pt x="26" y="311"/>
                  </a:lnTo>
                  <a:lnTo>
                    <a:pt x="21" y="301"/>
                  </a:lnTo>
                  <a:lnTo>
                    <a:pt x="15" y="291"/>
                  </a:lnTo>
                  <a:lnTo>
                    <a:pt x="10" y="280"/>
                  </a:lnTo>
                  <a:lnTo>
                    <a:pt x="7" y="268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02"/>
                  </a:lnTo>
                  <a:lnTo>
                    <a:pt x="1" y="189"/>
                  </a:lnTo>
                  <a:lnTo>
                    <a:pt x="2" y="175"/>
                  </a:lnTo>
                  <a:lnTo>
                    <a:pt x="6" y="162"/>
                  </a:lnTo>
                  <a:lnTo>
                    <a:pt x="8" y="149"/>
                  </a:lnTo>
                  <a:lnTo>
                    <a:pt x="12" y="137"/>
                  </a:lnTo>
                  <a:lnTo>
                    <a:pt x="17" y="125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8" y="100"/>
                  </a:lnTo>
                  <a:lnTo>
                    <a:pt x="33" y="89"/>
                  </a:lnTo>
                  <a:lnTo>
                    <a:pt x="41" y="78"/>
                  </a:lnTo>
                  <a:lnTo>
                    <a:pt x="47" y="68"/>
                  </a:lnTo>
                  <a:lnTo>
                    <a:pt x="56" y="58"/>
                  </a:lnTo>
                  <a:lnTo>
                    <a:pt x="65" y="48"/>
                  </a:lnTo>
                  <a:lnTo>
                    <a:pt x="74" y="39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93" y="24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8"/>
                  </a:lnTo>
                  <a:lnTo>
                    <a:pt x="137" y="5"/>
                  </a:lnTo>
                  <a:lnTo>
                    <a:pt x="148" y="2"/>
                  </a:lnTo>
                  <a:lnTo>
                    <a:pt x="16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2" y="1"/>
                  </a:lnTo>
                  <a:lnTo>
                    <a:pt x="191" y="2"/>
                  </a:lnTo>
                  <a:lnTo>
                    <a:pt x="200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6" y="12"/>
                  </a:lnTo>
                  <a:lnTo>
                    <a:pt x="223" y="16"/>
                  </a:lnTo>
                  <a:lnTo>
                    <a:pt x="230" y="22"/>
                  </a:lnTo>
                  <a:lnTo>
                    <a:pt x="235" y="28"/>
                  </a:lnTo>
                  <a:lnTo>
                    <a:pt x="235" y="28"/>
                  </a:lnTo>
                  <a:lnTo>
                    <a:pt x="241" y="35"/>
                  </a:lnTo>
                  <a:lnTo>
                    <a:pt x="245" y="43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9" y="77"/>
                  </a:lnTo>
                  <a:lnTo>
                    <a:pt x="264" y="95"/>
                  </a:lnTo>
                  <a:lnTo>
                    <a:pt x="264" y="95"/>
                  </a:lnTo>
                  <a:lnTo>
                    <a:pt x="266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5" y="161"/>
                  </a:lnTo>
                  <a:lnTo>
                    <a:pt x="261" y="186"/>
                  </a:lnTo>
                  <a:lnTo>
                    <a:pt x="255" y="212"/>
                  </a:lnTo>
                  <a:lnTo>
                    <a:pt x="246" y="236"/>
                  </a:lnTo>
                  <a:lnTo>
                    <a:pt x="246" y="236"/>
                  </a:lnTo>
                  <a:lnTo>
                    <a:pt x="241" y="248"/>
                  </a:lnTo>
                  <a:lnTo>
                    <a:pt x="235" y="260"/>
                  </a:lnTo>
                  <a:lnTo>
                    <a:pt x="228" y="270"/>
                  </a:lnTo>
                  <a:lnTo>
                    <a:pt x="222" y="281"/>
                  </a:lnTo>
                  <a:lnTo>
                    <a:pt x="214" y="291"/>
                  </a:lnTo>
                  <a:lnTo>
                    <a:pt x="205" y="300"/>
                  </a:lnTo>
                  <a:lnTo>
                    <a:pt x="198" y="30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78" y="324"/>
                  </a:lnTo>
                  <a:lnTo>
                    <a:pt x="168" y="330"/>
                  </a:lnTo>
                  <a:lnTo>
                    <a:pt x="158" y="336"/>
                  </a:lnTo>
                  <a:lnTo>
                    <a:pt x="148" y="340"/>
                  </a:lnTo>
                  <a:lnTo>
                    <a:pt x="137" y="344"/>
                  </a:lnTo>
                  <a:lnTo>
                    <a:pt x="126" y="346"/>
                  </a:lnTo>
                  <a:lnTo>
                    <a:pt x="115" y="348"/>
                  </a:lnTo>
                  <a:lnTo>
                    <a:pt x="103" y="348"/>
                  </a:lnTo>
                  <a:lnTo>
                    <a:pt x="103" y="348"/>
                  </a:lnTo>
                  <a:close/>
                  <a:moveTo>
                    <a:pt x="201" y="129"/>
                  </a:moveTo>
                  <a:lnTo>
                    <a:pt x="201" y="129"/>
                  </a:lnTo>
                  <a:lnTo>
                    <a:pt x="200" y="114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6" y="81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88" y="58"/>
                  </a:lnTo>
                  <a:lnTo>
                    <a:pt x="185" y="51"/>
                  </a:lnTo>
                  <a:lnTo>
                    <a:pt x="181" y="45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2" y="35"/>
                  </a:lnTo>
                  <a:lnTo>
                    <a:pt x="167" y="32"/>
                  </a:lnTo>
                  <a:lnTo>
                    <a:pt x="161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49" y="29"/>
                  </a:lnTo>
                  <a:lnTo>
                    <a:pt x="142" y="32"/>
                  </a:lnTo>
                  <a:lnTo>
                    <a:pt x="135" y="34"/>
                  </a:lnTo>
                  <a:lnTo>
                    <a:pt x="129" y="36"/>
                  </a:lnTo>
                  <a:lnTo>
                    <a:pt x="123" y="40"/>
                  </a:lnTo>
                  <a:lnTo>
                    <a:pt x="118" y="45"/>
                  </a:lnTo>
                  <a:lnTo>
                    <a:pt x="111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8" y="89"/>
                  </a:lnTo>
                  <a:lnTo>
                    <a:pt x="81" y="106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3" y="148"/>
                  </a:lnTo>
                  <a:lnTo>
                    <a:pt x="69" y="170"/>
                  </a:lnTo>
                  <a:lnTo>
                    <a:pt x="67" y="193"/>
                  </a:lnTo>
                  <a:lnTo>
                    <a:pt x="67" y="217"/>
                  </a:lnTo>
                  <a:lnTo>
                    <a:pt x="67" y="217"/>
                  </a:lnTo>
                  <a:lnTo>
                    <a:pt x="68" y="243"/>
                  </a:lnTo>
                  <a:lnTo>
                    <a:pt x="70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5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5" y="312"/>
                  </a:lnTo>
                  <a:lnTo>
                    <a:pt x="101" y="316"/>
                  </a:lnTo>
                  <a:lnTo>
                    <a:pt x="108" y="319"/>
                  </a:lnTo>
                  <a:lnTo>
                    <a:pt x="115" y="321"/>
                  </a:lnTo>
                  <a:lnTo>
                    <a:pt x="115" y="321"/>
                  </a:lnTo>
                  <a:lnTo>
                    <a:pt x="122" y="319"/>
                  </a:lnTo>
                  <a:lnTo>
                    <a:pt x="129" y="318"/>
                  </a:lnTo>
                  <a:lnTo>
                    <a:pt x="134" y="316"/>
                  </a:lnTo>
                  <a:lnTo>
                    <a:pt x="141" y="313"/>
                  </a:lnTo>
                  <a:lnTo>
                    <a:pt x="146" y="310"/>
                  </a:lnTo>
                  <a:lnTo>
                    <a:pt x="152" y="304"/>
                  </a:lnTo>
                  <a:lnTo>
                    <a:pt x="157" y="299"/>
                  </a:lnTo>
                  <a:lnTo>
                    <a:pt x="161" y="292"/>
                  </a:lnTo>
                  <a:lnTo>
                    <a:pt x="161" y="292"/>
                  </a:lnTo>
                  <a:lnTo>
                    <a:pt x="171" y="277"/>
                  </a:lnTo>
                  <a:lnTo>
                    <a:pt x="179" y="260"/>
                  </a:lnTo>
                  <a:lnTo>
                    <a:pt x="186" y="241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196" y="199"/>
                  </a:lnTo>
                  <a:lnTo>
                    <a:pt x="199" y="177"/>
                  </a:lnTo>
                  <a:lnTo>
                    <a:pt x="200" y="154"/>
                  </a:lnTo>
                  <a:lnTo>
                    <a:pt x="201" y="129"/>
                  </a:lnTo>
                  <a:lnTo>
                    <a:pt x="20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2F3FDE8E-B063-4B38-9F80-ACDB2AD07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9125" y="4067175"/>
              <a:ext cx="127000" cy="133350"/>
            </a:xfrm>
            <a:custGeom>
              <a:avLst/>
              <a:gdLst>
                <a:gd name="T0" fmla="*/ 274 w 321"/>
                <a:gd name="T1" fmla="*/ 299 h 338"/>
                <a:gd name="T2" fmla="*/ 312 w 321"/>
                <a:gd name="T3" fmla="*/ 337 h 338"/>
                <a:gd name="T4" fmla="*/ 209 w 321"/>
                <a:gd name="T5" fmla="*/ 332 h 338"/>
                <a:gd name="T6" fmla="*/ 239 w 321"/>
                <a:gd name="T7" fmla="*/ 139 h 338"/>
                <a:gd name="T8" fmla="*/ 244 w 321"/>
                <a:gd name="T9" fmla="*/ 111 h 338"/>
                <a:gd name="T10" fmla="*/ 244 w 321"/>
                <a:gd name="T11" fmla="*/ 89 h 338"/>
                <a:gd name="T12" fmla="*/ 243 w 321"/>
                <a:gd name="T13" fmla="*/ 80 h 338"/>
                <a:gd name="T14" fmla="*/ 238 w 321"/>
                <a:gd name="T15" fmla="*/ 68 h 338"/>
                <a:gd name="T16" fmla="*/ 235 w 321"/>
                <a:gd name="T17" fmla="*/ 63 h 338"/>
                <a:gd name="T18" fmla="*/ 226 w 321"/>
                <a:gd name="T19" fmla="*/ 59 h 338"/>
                <a:gd name="T20" fmla="*/ 213 w 321"/>
                <a:gd name="T21" fmla="*/ 57 h 338"/>
                <a:gd name="T22" fmla="*/ 204 w 321"/>
                <a:gd name="T23" fmla="*/ 58 h 338"/>
                <a:gd name="T24" fmla="*/ 186 w 321"/>
                <a:gd name="T25" fmla="*/ 61 h 338"/>
                <a:gd name="T26" fmla="*/ 169 w 321"/>
                <a:gd name="T27" fmla="*/ 69 h 338"/>
                <a:gd name="T28" fmla="*/ 153 w 321"/>
                <a:gd name="T29" fmla="*/ 80 h 338"/>
                <a:gd name="T30" fmla="*/ 112 w 321"/>
                <a:gd name="T31" fmla="*/ 299 h 338"/>
                <a:gd name="T32" fmla="*/ 150 w 321"/>
                <a:gd name="T33" fmla="*/ 338 h 338"/>
                <a:gd name="T34" fmla="*/ 9 w 321"/>
                <a:gd name="T35" fmla="*/ 311 h 338"/>
                <a:gd name="T36" fmla="*/ 89 w 321"/>
                <a:gd name="T37" fmla="*/ 58 h 338"/>
                <a:gd name="T38" fmla="*/ 45 w 321"/>
                <a:gd name="T39" fmla="*/ 18 h 338"/>
                <a:gd name="T40" fmla="*/ 157 w 321"/>
                <a:gd name="T41" fmla="*/ 17 h 338"/>
                <a:gd name="T42" fmla="*/ 148 w 321"/>
                <a:gd name="T43" fmla="*/ 64 h 338"/>
                <a:gd name="T44" fmla="*/ 158 w 321"/>
                <a:gd name="T45" fmla="*/ 54 h 338"/>
                <a:gd name="T46" fmla="*/ 182 w 321"/>
                <a:gd name="T47" fmla="*/ 30 h 338"/>
                <a:gd name="T48" fmla="*/ 197 w 321"/>
                <a:gd name="T49" fmla="*/ 21 h 338"/>
                <a:gd name="T50" fmla="*/ 226 w 321"/>
                <a:gd name="T51" fmla="*/ 5 h 338"/>
                <a:gd name="T52" fmla="*/ 255 w 321"/>
                <a:gd name="T53" fmla="*/ 0 h 338"/>
                <a:gd name="T54" fmla="*/ 262 w 321"/>
                <a:gd name="T55" fmla="*/ 1 h 338"/>
                <a:gd name="T56" fmla="*/ 277 w 321"/>
                <a:gd name="T57" fmla="*/ 3 h 338"/>
                <a:gd name="T58" fmla="*/ 288 w 321"/>
                <a:gd name="T59" fmla="*/ 10 h 338"/>
                <a:gd name="T60" fmla="*/ 296 w 321"/>
                <a:gd name="T61" fmla="*/ 18 h 338"/>
                <a:gd name="T62" fmla="*/ 300 w 321"/>
                <a:gd name="T63" fmla="*/ 24 h 338"/>
                <a:gd name="T64" fmla="*/ 304 w 321"/>
                <a:gd name="T65" fmla="*/ 37 h 338"/>
                <a:gd name="T66" fmla="*/ 306 w 321"/>
                <a:gd name="T67" fmla="*/ 56 h 338"/>
                <a:gd name="T68" fmla="*/ 303 w 321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338">
                  <a:moveTo>
                    <a:pt x="303" y="106"/>
                  </a:moveTo>
                  <a:lnTo>
                    <a:pt x="274" y="299"/>
                  </a:lnTo>
                  <a:lnTo>
                    <a:pt x="321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9" y="332"/>
                  </a:lnTo>
                  <a:lnTo>
                    <a:pt x="239" y="139"/>
                  </a:lnTo>
                  <a:lnTo>
                    <a:pt x="239" y="139"/>
                  </a:lnTo>
                  <a:lnTo>
                    <a:pt x="243" y="124"/>
                  </a:lnTo>
                  <a:lnTo>
                    <a:pt x="244" y="111"/>
                  </a:lnTo>
                  <a:lnTo>
                    <a:pt x="244" y="99"/>
                  </a:lnTo>
                  <a:lnTo>
                    <a:pt x="244" y="89"/>
                  </a:lnTo>
                  <a:lnTo>
                    <a:pt x="244" y="89"/>
                  </a:lnTo>
                  <a:lnTo>
                    <a:pt x="243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1" y="60"/>
                  </a:lnTo>
                  <a:lnTo>
                    <a:pt x="226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8" y="64"/>
                  </a:lnTo>
                  <a:lnTo>
                    <a:pt x="169" y="69"/>
                  </a:lnTo>
                  <a:lnTo>
                    <a:pt x="160" y="73"/>
                  </a:lnTo>
                  <a:lnTo>
                    <a:pt x="153" y="80"/>
                  </a:lnTo>
                  <a:lnTo>
                    <a:pt x="145" y="86"/>
                  </a:lnTo>
                  <a:lnTo>
                    <a:pt x="112" y="299"/>
                  </a:lnTo>
                  <a:lnTo>
                    <a:pt x="157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9" y="311"/>
                  </a:lnTo>
                  <a:lnTo>
                    <a:pt x="54" y="297"/>
                  </a:lnTo>
                  <a:lnTo>
                    <a:pt x="89" y="58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148" y="8"/>
                  </a:lnTo>
                  <a:lnTo>
                    <a:pt x="157" y="17"/>
                  </a:lnTo>
                  <a:lnTo>
                    <a:pt x="144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8" y="54"/>
                  </a:lnTo>
                  <a:lnTo>
                    <a:pt x="169" y="41"/>
                  </a:lnTo>
                  <a:lnTo>
                    <a:pt x="182" y="30"/>
                  </a:lnTo>
                  <a:lnTo>
                    <a:pt x="197" y="21"/>
                  </a:lnTo>
                  <a:lnTo>
                    <a:pt x="197" y="21"/>
                  </a:lnTo>
                  <a:lnTo>
                    <a:pt x="212" y="12"/>
                  </a:lnTo>
                  <a:lnTo>
                    <a:pt x="226" y="5"/>
                  </a:lnTo>
                  <a:lnTo>
                    <a:pt x="240" y="2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2" y="1"/>
                  </a:lnTo>
                  <a:lnTo>
                    <a:pt x="270" y="2"/>
                  </a:lnTo>
                  <a:lnTo>
                    <a:pt x="277" y="3"/>
                  </a:lnTo>
                  <a:lnTo>
                    <a:pt x="282" y="6"/>
                  </a:lnTo>
                  <a:lnTo>
                    <a:pt x="288" y="10"/>
                  </a:lnTo>
                  <a:lnTo>
                    <a:pt x="292" y="13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2" y="29"/>
                  </a:lnTo>
                  <a:lnTo>
                    <a:pt x="304" y="37"/>
                  </a:lnTo>
                  <a:lnTo>
                    <a:pt x="306" y="46"/>
                  </a:lnTo>
                  <a:lnTo>
                    <a:pt x="306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68CD4867-CD72-4350-BDFB-1B1E0E17C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0888" y="4006850"/>
              <a:ext cx="71438" cy="195263"/>
            </a:xfrm>
            <a:custGeom>
              <a:avLst/>
              <a:gdLst>
                <a:gd name="T0" fmla="*/ 52 w 182"/>
                <a:gd name="T1" fmla="*/ 450 h 490"/>
                <a:gd name="T2" fmla="*/ 88 w 182"/>
                <a:gd name="T3" fmla="*/ 207 h 490"/>
                <a:gd name="T4" fmla="*/ 40 w 182"/>
                <a:gd name="T5" fmla="*/ 199 h 490"/>
                <a:gd name="T6" fmla="*/ 45 w 182"/>
                <a:gd name="T7" fmla="*/ 169 h 490"/>
                <a:gd name="T8" fmla="*/ 147 w 182"/>
                <a:gd name="T9" fmla="*/ 161 h 490"/>
                <a:gd name="T10" fmla="*/ 153 w 182"/>
                <a:gd name="T11" fmla="*/ 169 h 490"/>
                <a:gd name="T12" fmla="*/ 110 w 182"/>
                <a:gd name="T13" fmla="*/ 451 h 490"/>
                <a:gd name="T14" fmla="*/ 158 w 182"/>
                <a:gd name="T15" fmla="*/ 463 h 490"/>
                <a:gd name="T16" fmla="*/ 151 w 182"/>
                <a:gd name="T17" fmla="*/ 490 h 490"/>
                <a:gd name="T18" fmla="*/ 0 w 182"/>
                <a:gd name="T19" fmla="*/ 490 h 490"/>
                <a:gd name="T20" fmla="*/ 6 w 182"/>
                <a:gd name="T21" fmla="*/ 462 h 490"/>
                <a:gd name="T22" fmla="*/ 52 w 182"/>
                <a:gd name="T23" fmla="*/ 450 h 490"/>
                <a:gd name="T24" fmla="*/ 148 w 182"/>
                <a:gd name="T25" fmla="*/ 0 h 490"/>
                <a:gd name="T26" fmla="*/ 148 w 182"/>
                <a:gd name="T27" fmla="*/ 0 h 490"/>
                <a:gd name="T28" fmla="*/ 154 w 182"/>
                <a:gd name="T29" fmla="*/ 1 h 490"/>
                <a:gd name="T30" fmla="*/ 161 w 182"/>
                <a:gd name="T31" fmla="*/ 3 h 490"/>
                <a:gd name="T32" fmla="*/ 166 w 182"/>
                <a:gd name="T33" fmla="*/ 7 h 490"/>
                <a:gd name="T34" fmla="*/ 172 w 182"/>
                <a:gd name="T35" fmla="*/ 11 h 490"/>
                <a:gd name="T36" fmla="*/ 172 w 182"/>
                <a:gd name="T37" fmla="*/ 11 h 490"/>
                <a:gd name="T38" fmla="*/ 176 w 182"/>
                <a:gd name="T39" fmla="*/ 18 h 490"/>
                <a:gd name="T40" fmla="*/ 180 w 182"/>
                <a:gd name="T41" fmla="*/ 23 h 490"/>
                <a:gd name="T42" fmla="*/ 181 w 182"/>
                <a:gd name="T43" fmla="*/ 30 h 490"/>
                <a:gd name="T44" fmla="*/ 182 w 182"/>
                <a:gd name="T45" fmla="*/ 37 h 490"/>
                <a:gd name="T46" fmla="*/ 182 w 182"/>
                <a:gd name="T47" fmla="*/ 37 h 490"/>
                <a:gd name="T48" fmla="*/ 181 w 182"/>
                <a:gd name="T49" fmla="*/ 47 h 490"/>
                <a:gd name="T50" fmla="*/ 179 w 182"/>
                <a:gd name="T51" fmla="*/ 56 h 490"/>
                <a:gd name="T52" fmla="*/ 174 w 182"/>
                <a:gd name="T53" fmla="*/ 65 h 490"/>
                <a:gd name="T54" fmla="*/ 169 w 182"/>
                <a:gd name="T55" fmla="*/ 72 h 490"/>
                <a:gd name="T56" fmla="*/ 169 w 182"/>
                <a:gd name="T57" fmla="*/ 72 h 490"/>
                <a:gd name="T58" fmla="*/ 162 w 182"/>
                <a:gd name="T59" fmla="*/ 78 h 490"/>
                <a:gd name="T60" fmla="*/ 153 w 182"/>
                <a:gd name="T61" fmla="*/ 81 h 490"/>
                <a:gd name="T62" fmla="*/ 146 w 182"/>
                <a:gd name="T63" fmla="*/ 85 h 490"/>
                <a:gd name="T64" fmla="*/ 136 w 182"/>
                <a:gd name="T65" fmla="*/ 86 h 490"/>
                <a:gd name="T66" fmla="*/ 136 w 182"/>
                <a:gd name="T67" fmla="*/ 86 h 490"/>
                <a:gd name="T68" fmla="*/ 129 w 182"/>
                <a:gd name="T69" fmla="*/ 85 h 490"/>
                <a:gd name="T70" fmla="*/ 123 w 182"/>
                <a:gd name="T71" fmla="*/ 83 h 490"/>
                <a:gd name="T72" fmla="*/ 116 w 182"/>
                <a:gd name="T73" fmla="*/ 78 h 490"/>
                <a:gd name="T74" fmla="*/ 110 w 182"/>
                <a:gd name="T75" fmla="*/ 74 h 490"/>
                <a:gd name="T76" fmla="*/ 110 w 182"/>
                <a:gd name="T77" fmla="*/ 74 h 490"/>
                <a:gd name="T78" fmla="*/ 106 w 182"/>
                <a:gd name="T79" fmla="*/ 67 h 490"/>
                <a:gd name="T80" fmla="*/ 102 w 182"/>
                <a:gd name="T81" fmla="*/ 62 h 490"/>
                <a:gd name="T82" fmla="*/ 99 w 182"/>
                <a:gd name="T83" fmla="*/ 55 h 490"/>
                <a:gd name="T84" fmla="*/ 99 w 182"/>
                <a:gd name="T85" fmla="*/ 48 h 490"/>
                <a:gd name="T86" fmla="*/ 99 w 182"/>
                <a:gd name="T87" fmla="*/ 48 h 490"/>
                <a:gd name="T88" fmla="*/ 101 w 182"/>
                <a:gd name="T89" fmla="*/ 39 h 490"/>
                <a:gd name="T90" fmla="*/ 103 w 182"/>
                <a:gd name="T91" fmla="*/ 30 h 490"/>
                <a:gd name="T92" fmla="*/ 107 w 182"/>
                <a:gd name="T93" fmla="*/ 21 h 490"/>
                <a:gd name="T94" fmla="*/ 114 w 182"/>
                <a:gd name="T95" fmla="*/ 14 h 490"/>
                <a:gd name="T96" fmla="*/ 114 w 182"/>
                <a:gd name="T97" fmla="*/ 14 h 490"/>
                <a:gd name="T98" fmla="*/ 121 w 182"/>
                <a:gd name="T99" fmla="*/ 8 h 490"/>
                <a:gd name="T100" fmla="*/ 129 w 182"/>
                <a:gd name="T101" fmla="*/ 3 h 490"/>
                <a:gd name="T102" fmla="*/ 138 w 182"/>
                <a:gd name="T103" fmla="*/ 1 h 490"/>
                <a:gd name="T104" fmla="*/ 148 w 182"/>
                <a:gd name="T105" fmla="*/ 0 h 490"/>
                <a:gd name="T106" fmla="*/ 148 w 182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" h="490">
                  <a:moveTo>
                    <a:pt x="52" y="450"/>
                  </a:moveTo>
                  <a:lnTo>
                    <a:pt x="88" y="207"/>
                  </a:lnTo>
                  <a:lnTo>
                    <a:pt x="40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3" y="169"/>
                  </a:lnTo>
                  <a:lnTo>
                    <a:pt x="110" y="451"/>
                  </a:lnTo>
                  <a:lnTo>
                    <a:pt x="158" y="463"/>
                  </a:lnTo>
                  <a:lnTo>
                    <a:pt x="151" y="490"/>
                  </a:lnTo>
                  <a:lnTo>
                    <a:pt x="0" y="490"/>
                  </a:lnTo>
                  <a:lnTo>
                    <a:pt x="6" y="462"/>
                  </a:lnTo>
                  <a:lnTo>
                    <a:pt x="52" y="45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4" y="1"/>
                  </a:lnTo>
                  <a:lnTo>
                    <a:pt x="161" y="3"/>
                  </a:lnTo>
                  <a:lnTo>
                    <a:pt x="166" y="7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6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4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2" y="78"/>
                  </a:lnTo>
                  <a:lnTo>
                    <a:pt x="153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29" y="85"/>
                  </a:lnTo>
                  <a:lnTo>
                    <a:pt x="123" y="83"/>
                  </a:lnTo>
                  <a:lnTo>
                    <a:pt x="116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67"/>
                  </a:lnTo>
                  <a:lnTo>
                    <a:pt x="102" y="62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3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1" y="8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23F2FE0-B09C-40F1-945E-116172CB5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4065588"/>
              <a:ext cx="92075" cy="139700"/>
            </a:xfrm>
            <a:custGeom>
              <a:avLst/>
              <a:gdLst>
                <a:gd name="T0" fmla="*/ 120 w 229"/>
                <a:gd name="T1" fmla="*/ 307 h 353"/>
                <a:gd name="T2" fmla="*/ 139 w 229"/>
                <a:gd name="T3" fmla="*/ 305 h 353"/>
                <a:gd name="T4" fmla="*/ 155 w 229"/>
                <a:gd name="T5" fmla="*/ 300 h 353"/>
                <a:gd name="T6" fmla="*/ 171 w 229"/>
                <a:gd name="T7" fmla="*/ 293 h 353"/>
                <a:gd name="T8" fmla="*/ 197 w 229"/>
                <a:gd name="T9" fmla="*/ 302 h 353"/>
                <a:gd name="T10" fmla="*/ 187 w 229"/>
                <a:gd name="T11" fmla="*/ 311 h 353"/>
                <a:gd name="T12" fmla="*/ 165 w 229"/>
                <a:gd name="T13" fmla="*/ 330 h 353"/>
                <a:gd name="T14" fmla="*/ 151 w 229"/>
                <a:gd name="T15" fmla="*/ 338 h 353"/>
                <a:gd name="T16" fmla="*/ 124 w 229"/>
                <a:gd name="T17" fmla="*/ 349 h 353"/>
                <a:gd name="T18" fmla="*/ 97 w 229"/>
                <a:gd name="T19" fmla="*/ 353 h 353"/>
                <a:gd name="T20" fmla="*/ 86 w 229"/>
                <a:gd name="T21" fmla="*/ 352 h 353"/>
                <a:gd name="T22" fmla="*/ 65 w 229"/>
                <a:gd name="T23" fmla="*/ 348 h 353"/>
                <a:gd name="T24" fmla="*/ 48 w 229"/>
                <a:gd name="T25" fmla="*/ 340 h 353"/>
                <a:gd name="T26" fmla="*/ 32 w 229"/>
                <a:gd name="T27" fmla="*/ 327 h 353"/>
                <a:gd name="T28" fmla="*/ 25 w 229"/>
                <a:gd name="T29" fmla="*/ 319 h 353"/>
                <a:gd name="T30" fmla="*/ 14 w 229"/>
                <a:gd name="T31" fmla="*/ 300 h 353"/>
                <a:gd name="T32" fmla="*/ 6 w 229"/>
                <a:gd name="T33" fmla="*/ 278 h 353"/>
                <a:gd name="T34" fmla="*/ 1 w 229"/>
                <a:gd name="T35" fmla="*/ 254 h 353"/>
                <a:gd name="T36" fmla="*/ 0 w 229"/>
                <a:gd name="T37" fmla="*/ 226 h 353"/>
                <a:gd name="T38" fmla="*/ 1 w 229"/>
                <a:gd name="T39" fmla="*/ 200 h 353"/>
                <a:gd name="T40" fmla="*/ 8 w 229"/>
                <a:gd name="T41" fmla="*/ 154 h 353"/>
                <a:gd name="T42" fmla="*/ 16 w 229"/>
                <a:gd name="T43" fmla="*/ 132 h 353"/>
                <a:gd name="T44" fmla="*/ 36 w 229"/>
                <a:gd name="T45" fmla="*/ 92 h 353"/>
                <a:gd name="T46" fmla="*/ 59 w 229"/>
                <a:gd name="T47" fmla="*/ 60 h 353"/>
                <a:gd name="T48" fmla="*/ 72 w 229"/>
                <a:gd name="T49" fmla="*/ 47 h 353"/>
                <a:gd name="T50" fmla="*/ 99 w 229"/>
                <a:gd name="T51" fmla="*/ 25 h 353"/>
                <a:gd name="T52" fmla="*/ 114 w 229"/>
                <a:gd name="T53" fmla="*/ 17 h 353"/>
                <a:gd name="T54" fmla="*/ 141 w 229"/>
                <a:gd name="T55" fmla="*/ 5 h 353"/>
                <a:gd name="T56" fmla="*/ 166 w 229"/>
                <a:gd name="T57" fmla="*/ 0 h 353"/>
                <a:gd name="T58" fmla="*/ 181 w 229"/>
                <a:gd name="T59" fmla="*/ 2 h 353"/>
                <a:gd name="T60" fmla="*/ 204 w 229"/>
                <a:gd name="T61" fmla="*/ 9 h 353"/>
                <a:gd name="T62" fmla="*/ 212 w 229"/>
                <a:gd name="T63" fmla="*/ 16 h 353"/>
                <a:gd name="T64" fmla="*/ 225 w 229"/>
                <a:gd name="T65" fmla="*/ 32 h 353"/>
                <a:gd name="T66" fmla="*/ 229 w 229"/>
                <a:gd name="T67" fmla="*/ 55 h 353"/>
                <a:gd name="T68" fmla="*/ 228 w 229"/>
                <a:gd name="T69" fmla="*/ 64 h 353"/>
                <a:gd name="T70" fmla="*/ 221 w 229"/>
                <a:gd name="T71" fmla="*/ 78 h 353"/>
                <a:gd name="T72" fmla="*/ 215 w 229"/>
                <a:gd name="T73" fmla="*/ 85 h 353"/>
                <a:gd name="T74" fmla="*/ 198 w 229"/>
                <a:gd name="T75" fmla="*/ 94 h 353"/>
                <a:gd name="T76" fmla="*/ 177 w 229"/>
                <a:gd name="T77" fmla="*/ 98 h 353"/>
                <a:gd name="T78" fmla="*/ 176 w 229"/>
                <a:gd name="T79" fmla="*/ 84 h 353"/>
                <a:gd name="T80" fmla="*/ 171 w 229"/>
                <a:gd name="T81" fmla="*/ 61 h 353"/>
                <a:gd name="T82" fmla="*/ 164 w 229"/>
                <a:gd name="T83" fmla="*/ 44 h 353"/>
                <a:gd name="T84" fmla="*/ 154 w 229"/>
                <a:gd name="T85" fmla="*/ 37 h 353"/>
                <a:gd name="T86" fmla="*/ 148 w 229"/>
                <a:gd name="T87" fmla="*/ 36 h 353"/>
                <a:gd name="T88" fmla="*/ 133 w 229"/>
                <a:gd name="T89" fmla="*/ 39 h 353"/>
                <a:gd name="T90" fmla="*/ 119 w 229"/>
                <a:gd name="T91" fmla="*/ 49 h 353"/>
                <a:gd name="T92" fmla="*/ 105 w 229"/>
                <a:gd name="T93" fmla="*/ 65 h 353"/>
                <a:gd name="T94" fmla="*/ 91 w 229"/>
                <a:gd name="T95" fmla="*/ 87 h 353"/>
                <a:gd name="T96" fmla="*/ 84 w 229"/>
                <a:gd name="T97" fmla="*/ 100 h 353"/>
                <a:gd name="T98" fmla="*/ 74 w 229"/>
                <a:gd name="T99" fmla="*/ 130 h 353"/>
                <a:gd name="T100" fmla="*/ 68 w 229"/>
                <a:gd name="T101" fmla="*/ 162 h 353"/>
                <a:gd name="T102" fmla="*/ 63 w 229"/>
                <a:gd name="T103" fmla="*/ 197 h 353"/>
                <a:gd name="T104" fmla="*/ 63 w 229"/>
                <a:gd name="T105" fmla="*/ 217 h 353"/>
                <a:gd name="T106" fmla="*/ 66 w 229"/>
                <a:gd name="T107" fmla="*/ 254 h 353"/>
                <a:gd name="T108" fmla="*/ 77 w 229"/>
                <a:gd name="T109" fmla="*/ 283 h 353"/>
                <a:gd name="T110" fmla="*/ 81 w 229"/>
                <a:gd name="T111" fmla="*/ 288 h 353"/>
                <a:gd name="T112" fmla="*/ 90 w 229"/>
                <a:gd name="T113" fmla="*/ 297 h 353"/>
                <a:gd name="T114" fmla="*/ 100 w 229"/>
                <a:gd name="T115" fmla="*/ 303 h 353"/>
                <a:gd name="T116" fmla="*/ 113 w 229"/>
                <a:gd name="T117" fmla="*/ 306 h 353"/>
                <a:gd name="T118" fmla="*/ 120 w 229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" h="353">
                  <a:moveTo>
                    <a:pt x="120" y="307"/>
                  </a:moveTo>
                  <a:lnTo>
                    <a:pt x="120" y="307"/>
                  </a:lnTo>
                  <a:lnTo>
                    <a:pt x="130" y="306"/>
                  </a:lnTo>
                  <a:lnTo>
                    <a:pt x="139" y="305"/>
                  </a:lnTo>
                  <a:lnTo>
                    <a:pt x="148" y="303"/>
                  </a:lnTo>
                  <a:lnTo>
                    <a:pt x="155" y="300"/>
                  </a:lnTo>
                  <a:lnTo>
                    <a:pt x="155" y="300"/>
                  </a:lnTo>
                  <a:lnTo>
                    <a:pt x="171" y="293"/>
                  </a:lnTo>
                  <a:lnTo>
                    <a:pt x="188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7" y="311"/>
                  </a:lnTo>
                  <a:lnTo>
                    <a:pt x="176" y="321"/>
                  </a:lnTo>
                  <a:lnTo>
                    <a:pt x="165" y="330"/>
                  </a:lnTo>
                  <a:lnTo>
                    <a:pt x="151" y="338"/>
                  </a:lnTo>
                  <a:lnTo>
                    <a:pt x="151" y="338"/>
                  </a:lnTo>
                  <a:lnTo>
                    <a:pt x="138" y="344"/>
                  </a:lnTo>
                  <a:lnTo>
                    <a:pt x="124" y="349"/>
                  </a:lnTo>
                  <a:lnTo>
                    <a:pt x="110" y="352"/>
                  </a:lnTo>
                  <a:lnTo>
                    <a:pt x="97" y="353"/>
                  </a:lnTo>
                  <a:lnTo>
                    <a:pt x="97" y="353"/>
                  </a:lnTo>
                  <a:lnTo>
                    <a:pt x="86" y="352"/>
                  </a:lnTo>
                  <a:lnTo>
                    <a:pt x="75" y="351"/>
                  </a:lnTo>
                  <a:lnTo>
                    <a:pt x="65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39" y="335"/>
                  </a:lnTo>
                  <a:lnTo>
                    <a:pt x="32" y="327"/>
                  </a:lnTo>
                  <a:lnTo>
                    <a:pt x="25" y="319"/>
                  </a:lnTo>
                  <a:lnTo>
                    <a:pt x="25" y="319"/>
                  </a:lnTo>
                  <a:lnTo>
                    <a:pt x="19" y="310"/>
                  </a:lnTo>
                  <a:lnTo>
                    <a:pt x="14" y="300"/>
                  </a:lnTo>
                  <a:lnTo>
                    <a:pt x="9" y="291"/>
                  </a:lnTo>
                  <a:lnTo>
                    <a:pt x="6" y="278"/>
                  </a:lnTo>
                  <a:lnTo>
                    <a:pt x="3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8" y="15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72" y="47"/>
                  </a:lnTo>
                  <a:lnTo>
                    <a:pt x="85" y="36"/>
                  </a:lnTo>
                  <a:lnTo>
                    <a:pt x="99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4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20" y="24"/>
                  </a:lnTo>
                  <a:lnTo>
                    <a:pt x="225" y="32"/>
                  </a:lnTo>
                  <a:lnTo>
                    <a:pt x="228" y="43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8" y="64"/>
                  </a:lnTo>
                  <a:lnTo>
                    <a:pt x="226" y="72"/>
                  </a:lnTo>
                  <a:lnTo>
                    <a:pt x="221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8" y="96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76" y="84"/>
                  </a:lnTo>
                  <a:lnTo>
                    <a:pt x="174" y="71"/>
                  </a:lnTo>
                  <a:lnTo>
                    <a:pt x="171" y="61"/>
                  </a:lnTo>
                  <a:lnTo>
                    <a:pt x="167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4" y="37"/>
                  </a:lnTo>
                  <a:lnTo>
                    <a:pt x="148" y="36"/>
                  </a:lnTo>
                  <a:lnTo>
                    <a:pt x="148" y="36"/>
                  </a:lnTo>
                  <a:lnTo>
                    <a:pt x="141" y="37"/>
                  </a:lnTo>
                  <a:lnTo>
                    <a:pt x="133" y="39"/>
                  </a:lnTo>
                  <a:lnTo>
                    <a:pt x="126" y="43"/>
                  </a:lnTo>
                  <a:lnTo>
                    <a:pt x="119" y="49"/>
                  </a:lnTo>
                  <a:lnTo>
                    <a:pt x="111" y="57"/>
                  </a:lnTo>
                  <a:lnTo>
                    <a:pt x="105" y="65"/>
                  </a:lnTo>
                  <a:lnTo>
                    <a:pt x="97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4" y="100"/>
                  </a:lnTo>
                  <a:lnTo>
                    <a:pt x="79" y="115"/>
                  </a:lnTo>
                  <a:lnTo>
                    <a:pt x="74" y="130"/>
                  </a:lnTo>
                  <a:lnTo>
                    <a:pt x="70" y="146"/>
                  </a:lnTo>
                  <a:lnTo>
                    <a:pt x="68" y="162"/>
                  </a:lnTo>
                  <a:lnTo>
                    <a:pt x="65" y="180"/>
                  </a:lnTo>
                  <a:lnTo>
                    <a:pt x="63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4" y="237"/>
                  </a:lnTo>
                  <a:lnTo>
                    <a:pt x="66" y="254"/>
                  </a:lnTo>
                  <a:lnTo>
                    <a:pt x="71" y="270"/>
                  </a:lnTo>
                  <a:lnTo>
                    <a:pt x="77" y="283"/>
                  </a:lnTo>
                  <a:lnTo>
                    <a:pt x="77" y="283"/>
                  </a:lnTo>
                  <a:lnTo>
                    <a:pt x="81" y="288"/>
                  </a:lnTo>
                  <a:lnTo>
                    <a:pt x="85" y="293"/>
                  </a:lnTo>
                  <a:lnTo>
                    <a:pt x="90" y="297"/>
                  </a:lnTo>
                  <a:lnTo>
                    <a:pt x="95" y="300"/>
                  </a:lnTo>
                  <a:lnTo>
                    <a:pt x="100" y="303"/>
                  </a:lnTo>
                  <a:lnTo>
                    <a:pt x="106" y="305"/>
                  </a:lnTo>
                  <a:lnTo>
                    <a:pt x="113" y="306"/>
                  </a:lnTo>
                  <a:lnTo>
                    <a:pt x="120" y="307"/>
                  </a:lnTo>
                  <a:lnTo>
                    <a:pt x="120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6B24D5A3-9BA4-4A8A-B44B-DFA8185F7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1225" y="4065588"/>
              <a:ext cx="87313" cy="141288"/>
            </a:xfrm>
            <a:custGeom>
              <a:avLst/>
              <a:gdLst>
                <a:gd name="T0" fmla="*/ 221 w 222"/>
                <a:gd name="T1" fmla="*/ 65 h 355"/>
                <a:gd name="T2" fmla="*/ 209 w 222"/>
                <a:gd name="T3" fmla="*/ 93 h 355"/>
                <a:gd name="T4" fmla="*/ 195 w 222"/>
                <a:gd name="T5" fmla="*/ 105 h 355"/>
                <a:gd name="T6" fmla="*/ 173 w 222"/>
                <a:gd name="T7" fmla="*/ 101 h 355"/>
                <a:gd name="T8" fmla="*/ 169 w 222"/>
                <a:gd name="T9" fmla="*/ 70 h 355"/>
                <a:gd name="T10" fmla="*/ 157 w 222"/>
                <a:gd name="T11" fmla="*/ 40 h 355"/>
                <a:gd name="T12" fmla="*/ 137 w 222"/>
                <a:gd name="T13" fmla="*/ 30 h 355"/>
                <a:gd name="T14" fmla="*/ 118 w 222"/>
                <a:gd name="T15" fmla="*/ 32 h 355"/>
                <a:gd name="T16" fmla="*/ 104 w 222"/>
                <a:gd name="T17" fmla="*/ 42 h 355"/>
                <a:gd name="T18" fmla="*/ 92 w 222"/>
                <a:gd name="T19" fmla="*/ 67 h 355"/>
                <a:gd name="T20" fmla="*/ 92 w 222"/>
                <a:gd name="T21" fmla="*/ 88 h 355"/>
                <a:gd name="T22" fmla="*/ 103 w 222"/>
                <a:gd name="T23" fmla="*/ 116 h 355"/>
                <a:gd name="T24" fmla="*/ 115 w 222"/>
                <a:gd name="T25" fmla="*/ 133 h 355"/>
                <a:gd name="T26" fmla="*/ 130 w 222"/>
                <a:gd name="T27" fmla="*/ 149 h 355"/>
                <a:gd name="T28" fmla="*/ 172 w 222"/>
                <a:gd name="T29" fmla="*/ 185 h 355"/>
                <a:gd name="T30" fmla="*/ 192 w 222"/>
                <a:gd name="T31" fmla="*/ 211 h 355"/>
                <a:gd name="T32" fmla="*/ 200 w 222"/>
                <a:gd name="T33" fmla="*/ 230 h 355"/>
                <a:gd name="T34" fmla="*/ 204 w 222"/>
                <a:gd name="T35" fmla="*/ 250 h 355"/>
                <a:gd name="T36" fmla="*/ 197 w 222"/>
                <a:gd name="T37" fmla="*/ 283 h 355"/>
                <a:gd name="T38" fmla="*/ 185 w 222"/>
                <a:gd name="T39" fmla="*/ 304 h 355"/>
                <a:gd name="T40" fmla="*/ 162 w 222"/>
                <a:gd name="T41" fmla="*/ 328 h 355"/>
                <a:gd name="T42" fmla="*/ 142 w 222"/>
                <a:gd name="T43" fmla="*/ 339 h 355"/>
                <a:gd name="T44" fmla="*/ 122 w 222"/>
                <a:gd name="T45" fmla="*/ 348 h 355"/>
                <a:gd name="T46" fmla="*/ 93 w 222"/>
                <a:gd name="T47" fmla="*/ 355 h 355"/>
                <a:gd name="T48" fmla="*/ 65 w 222"/>
                <a:gd name="T49" fmla="*/ 354 h 355"/>
                <a:gd name="T50" fmla="*/ 35 w 222"/>
                <a:gd name="T51" fmla="*/ 345 h 355"/>
                <a:gd name="T52" fmla="*/ 23 w 222"/>
                <a:gd name="T53" fmla="*/ 338 h 355"/>
                <a:gd name="T54" fmla="*/ 5 w 222"/>
                <a:gd name="T55" fmla="*/ 319 h 355"/>
                <a:gd name="T56" fmla="*/ 1 w 222"/>
                <a:gd name="T57" fmla="*/ 303 h 355"/>
                <a:gd name="T58" fmla="*/ 1 w 222"/>
                <a:gd name="T59" fmla="*/ 287 h 355"/>
                <a:gd name="T60" fmla="*/ 12 w 222"/>
                <a:gd name="T61" fmla="*/ 264 h 355"/>
                <a:gd name="T62" fmla="*/ 26 w 222"/>
                <a:gd name="T63" fmla="*/ 253 h 355"/>
                <a:gd name="T64" fmla="*/ 46 w 222"/>
                <a:gd name="T65" fmla="*/ 249 h 355"/>
                <a:gd name="T66" fmla="*/ 61 w 222"/>
                <a:gd name="T67" fmla="*/ 294 h 355"/>
                <a:gd name="T68" fmla="*/ 82 w 222"/>
                <a:gd name="T69" fmla="*/ 318 h 355"/>
                <a:gd name="T70" fmla="*/ 98 w 222"/>
                <a:gd name="T71" fmla="*/ 322 h 355"/>
                <a:gd name="T72" fmla="*/ 125 w 222"/>
                <a:gd name="T73" fmla="*/ 315 h 355"/>
                <a:gd name="T74" fmla="*/ 140 w 222"/>
                <a:gd name="T75" fmla="*/ 301 h 355"/>
                <a:gd name="T76" fmla="*/ 150 w 222"/>
                <a:gd name="T77" fmla="*/ 274 h 355"/>
                <a:gd name="T78" fmla="*/ 147 w 222"/>
                <a:gd name="T79" fmla="*/ 260 h 355"/>
                <a:gd name="T80" fmla="*/ 138 w 222"/>
                <a:gd name="T81" fmla="*/ 247 h 355"/>
                <a:gd name="T82" fmla="*/ 109 w 222"/>
                <a:gd name="T83" fmla="*/ 219 h 355"/>
                <a:gd name="T84" fmla="*/ 69 w 222"/>
                <a:gd name="T85" fmla="*/ 184 h 355"/>
                <a:gd name="T86" fmla="*/ 48 w 222"/>
                <a:gd name="T87" fmla="*/ 156 h 355"/>
                <a:gd name="T88" fmla="*/ 39 w 222"/>
                <a:gd name="T89" fmla="*/ 133 h 355"/>
                <a:gd name="T90" fmla="*/ 37 w 222"/>
                <a:gd name="T91" fmla="*/ 110 h 355"/>
                <a:gd name="T92" fmla="*/ 41 w 222"/>
                <a:gd name="T93" fmla="*/ 79 h 355"/>
                <a:gd name="T94" fmla="*/ 57 w 222"/>
                <a:gd name="T95" fmla="*/ 52 h 355"/>
                <a:gd name="T96" fmla="*/ 72 w 222"/>
                <a:gd name="T97" fmla="*/ 34 h 355"/>
                <a:gd name="T98" fmla="*/ 99 w 222"/>
                <a:gd name="T99" fmla="*/ 14 h 355"/>
                <a:gd name="T100" fmla="*/ 131 w 222"/>
                <a:gd name="T101" fmla="*/ 3 h 355"/>
                <a:gd name="T102" fmla="*/ 155 w 222"/>
                <a:gd name="T103" fmla="*/ 0 h 355"/>
                <a:gd name="T104" fmla="*/ 194 w 222"/>
                <a:gd name="T105" fmla="*/ 8 h 355"/>
                <a:gd name="T106" fmla="*/ 208 w 222"/>
                <a:gd name="T107" fmla="*/ 18 h 355"/>
                <a:gd name="T108" fmla="*/ 218 w 222"/>
                <a:gd name="T109" fmla="*/ 30 h 355"/>
                <a:gd name="T110" fmla="*/ 222 w 222"/>
                <a:gd name="T111" fmla="*/ 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" h="355">
                  <a:moveTo>
                    <a:pt x="222" y="53"/>
                  </a:moveTo>
                  <a:lnTo>
                    <a:pt x="222" y="53"/>
                  </a:lnTo>
                  <a:lnTo>
                    <a:pt x="221" y="65"/>
                  </a:lnTo>
                  <a:lnTo>
                    <a:pt x="219" y="76"/>
                  </a:lnTo>
                  <a:lnTo>
                    <a:pt x="215" y="85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3" y="99"/>
                  </a:lnTo>
                  <a:lnTo>
                    <a:pt x="195" y="105"/>
                  </a:lnTo>
                  <a:lnTo>
                    <a:pt x="185" y="108"/>
                  </a:lnTo>
                  <a:lnTo>
                    <a:pt x="174" y="110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2" y="84"/>
                  </a:lnTo>
                  <a:lnTo>
                    <a:pt x="169" y="70"/>
                  </a:lnTo>
                  <a:lnTo>
                    <a:pt x="165" y="58"/>
                  </a:lnTo>
                  <a:lnTo>
                    <a:pt x="161" y="48"/>
                  </a:lnTo>
                  <a:lnTo>
                    <a:pt x="157" y="40"/>
                  </a:lnTo>
                  <a:lnTo>
                    <a:pt x="150" y="34"/>
                  </a:lnTo>
                  <a:lnTo>
                    <a:pt x="143" y="31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8" y="32"/>
                  </a:lnTo>
                  <a:lnTo>
                    <a:pt x="110" y="37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98" y="49"/>
                  </a:lnTo>
                  <a:lnTo>
                    <a:pt x="94" y="58"/>
                  </a:lnTo>
                  <a:lnTo>
                    <a:pt x="92" y="67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2" y="88"/>
                  </a:lnTo>
                  <a:lnTo>
                    <a:pt x="94" y="97"/>
                  </a:lnTo>
                  <a:lnTo>
                    <a:pt x="97" y="107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8" y="125"/>
                  </a:lnTo>
                  <a:lnTo>
                    <a:pt x="115" y="133"/>
                  </a:lnTo>
                  <a:lnTo>
                    <a:pt x="122" y="141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72" y="185"/>
                  </a:lnTo>
                  <a:lnTo>
                    <a:pt x="180" y="193"/>
                  </a:lnTo>
                  <a:lnTo>
                    <a:pt x="186" y="201"/>
                  </a:lnTo>
                  <a:lnTo>
                    <a:pt x="192" y="211"/>
                  </a:lnTo>
                  <a:lnTo>
                    <a:pt x="192" y="211"/>
                  </a:lnTo>
                  <a:lnTo>
                    <a:pt x="197" y="220"/>
                  </a:lnTo>
                  <a:lnTo>
                    <a:pt x="200" y="230"/>
                  </a:lnTo>
                  <a:lnTo>
                    <a:pt x="203" y="240"/>
                  </a:lnTo>
                  <a:lnTo>
                    <a:pt x="204" y="250"/>
                  </a:lnTo>
                  <a:lnTo>
                    <a:pt x="204" y="250"/>
                  </a:lnTo>
                  <a:lnTo>
                    <a:pt x="203" y="262"/>
                  </a:lnTo>
                  <a:lnTo>
                    <a:pt x="200" y="273"/>
                  </a:lnTo>
                  <a:lnTo>
                    <a:pt x="197" y="283"/>
                  </a:lnTo>
                  <a:lnTo>
                    <a:pt x="192" y="294"/>
                  </a:lnTo>
                  <a:lnTo>
                    <a:pt x="192" y="294"/>
                  </a:lnTo>
                  <a:lnTo>
                    <a:pt x="185" y="304"/>
                  </a:lnTo>
                  <a:lnTo>
                    <a:pt x="178" y="312"/>
                  </a:lnTo>
                  <a:lnTo>
                    <a:pt x="171" y="320"/>
                  </a:lnTo>
                  <a:lnTo>
                    <a:pt x="162" y="328"/>
                  </a:lnTo>
                  <a:lnTo>
                    <a:pt x="162" y="328"/>
                  </a:lnTo>
                  <a:lnTo>
                    <a:pt x="152" y="333"/>
                  </a:lnTo>
                  <a:lnTo>
                    <a:pt x="142" y="339"/>
                  </a:lnTo>
                  <a:lnTo>
                    <a:pt x="132" y="344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13" y="352"/>
                  </a:lnTo>
                  <a:lnTo>
                    <a:pt x="103" y="354"/>
                  </a:lnTo>
                  <a:lnTo>
                    <a:pt x="93" y="355"/>
                  </a:lnTo>
                  <a:lnTo>
                    <a:pt x="83" y="355"/>
                  </a:lnTo>
                  <a:lnTo>
                    <a:pt x="83" y="355"/>
                  </a:lnTo>
                  <a:lnTo>
                    <a:pt x="65" y="354"/>
                  </a:lnTo>
                  <a:lnTo>
                    <a:pt x="49" y="351"/>
                  </a:lnTo>
                  <a:lnTo>
                    <a:pt x="41" y="349"/>
                  </a:lnTo>
                  <a:lnTo>
                    <a:pt x="35" y="345"/>
                  </a:lnTo>
                  <a:lnTo>
                    <a:pt x="28" y="342"/>
                  </a:lnTo>
                  <a:lnTo>
                    <a:pt x="23" y="338"/>
                  </a:lnTo>
                  <a:lnTo>
                    <a:pt x="23" y="338"/>
                  </a:lnTo>
                  <a:lnTo>
                    <a:pt x="13" y="329"/>
                  </a:lnTo>
                  <a:lnTo>
                    <a:pt x="8" y="323"/>
                  </a:lnTo>
                  <a:lnTo>
                    <a:pt x="5" y="319"/>
                  </a:lnTo>
                  <a:lnTo>
                    <a:pt x="3" y="314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7"/>
                  </a:lnTo>
                  <a:lnTo>
                    <a:pt x="3" y="279"/>
                  </a:lnTo>
                  <a:lnTo>
                    <a:pt x="6" y="27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18" y="259"/>
                  </a:lnTo>
                  <a:lnTo>
                    <a:pt x="26" y="253"/>
                  </a:lnTo>
                  <a:lnTo>
                    <a:pt x="35" y="251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50" y="266"/>
                  </a:lnTo>
                  <a:lnTo>
                    <a:pt x="56" y="281"/>
                  </a:lnTo>
                  <a:lnTo>
                    <a:pt x="61" y="294"/>
                  </a:lnTo>
                  <a:lnTo>
                    <a:pt x="68" y="304"/>
                  </a:lnTo>
                  <a:lnTo>
                    <a:pt x="74" y="311"/>
                  </a:lnTo>
                  <a:lnTo>
                    <a:pt x="82" y="318"/>
                  </a:lnTo>
                  <a:lnTo>
                    <a:pt x="90" y="321"/>
                  </a:lnTo>
                  <a:lnTo>
                    <a:pt x="98" y="322"/>
                  </a:lnTo>
                  <a:lnTo>
                    <a:pt x="98" y="322"/>
                  </a:lnTo>
                  <a:lnTo>
                    <a:pt x="107" y="321"/>
                  </a:lnTo>
                  <a:lnTo>
                    <a:pt x="116" y="319"/>
                  </a:lnTo>
                  <a:lnTo>
                    <a:pt x="125" y="315"/>
                  </a:lnTo>
                  <a:lnTo>
                    <a:pt x="133" y="309"/>
                  </a:lnTo>
                  <a:lnTo>
                    <a:pt x="133" y="309"/>
                  </a:lnTo>
                  <a:lnTo>
                    <a:pt x="140" y="301"/>
                  </a:lnTo>
                  <a:lnTo>
                    <a:pt x="146" y="294"/>
                  </a:lnTo>
                  <a:lnTo>
                    <a:pt x="149" y="28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9" y="266"/>
                  </a:lnTo>
                  <a:lnTo>
                    <a:pt x="147" y="260"/>
                  </a:lnTo>
                  <a:lnTo>
                    <a:pt x="143" y="253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5" y="232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69" y="184"/>
                  </a:lnTo>
                  <a:lnTo>
                    <a:pt x="61" y="175"/>
                  </a:lnTo>
                  <a:lnTo>
                    <a:pt x="54" y="166"/>
                  </a:lnTo>
                  <a:lnTo>
                    <a:pt x="48" y="156"/>
                  </a:lnTo>
                  <a:lnTo>
                    <a:pt x="48" y="156"/>
                  </a:lnTo>
                  <a:lnTo>
                    <a:pt x="43" y="145"/>
                  </a:lnTo>
                  <a:lnTo>
                    <a:pt x="39" y="133"/>
                  </a:lnTo>
                  <a:lnTo>
                    <a:pt x="37" y="122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7" y="99"/>
                  </a:lnTo>
                  <a:lnTo>
                    <a:pt x="39" y="89"/>
                  </a:lnTo>
                  <a:lnTo>
                    <a:pt x="41" y="79"/>
                  </a:lnTo>
                  <a:lnTo>
                    <a:pt x="46" y="70"/>
                  </a:lnTo>
                  <a:lnTo>
                    <a:pt x="50" y="61"/>
                  </a:lnTo>
                  <a:lnTo>
                    <a:pt x="57" y="52"/>
                  </a:lnTo>
                  <a:lnTo>
                    <a:pt x="63" y="43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1" y="27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10" y="9"/>
                  </a:lnTo>
                  <a:lnTo>
                    <a:pt x="120" y="6"/>
                  </a:lnTo>
                  <a:lnTo>
                    <a:pt x="131" y="3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0" y="1"/>
                  </a:lnTo>
                  <a:lnTo>
                    <a:pt x="182" y="4"/>
                  </a:lnTo>
                  <a:lnTo>
                    <a:pt x="194" y="8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8" y="18"/>
                  </a:lnTo>
                  <a:lnTo>
                    <a:pt x="211" y="21"/>
                  </a:lnTo>
                  <a:lnTo>
                    <a:pt x="215" y="26"/>
                  </a:lnTo>
                  <a:lnTo>
                    <a:pt x="218" y="30"/>
                  </a:lnTo>
                  <a:lnTo>
                    <a:pt x="220" y="36"/>
                  </a:lnTo>
                  <a:lnTo>
                    <a:pt x="221" y="41"/>
                  </a:lnTo>
                  <a:lnTo>
                    <a:pt x="222" y="53"/>
                  </a:lnTo>
                  <a:lnTo>
                    <a:pt x="22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A5A7E99-D11B-4EF3-835B-BB410F0146B1}"/>
              </a:ext>
            </a:extLst>
          </p:cNvPr>
          <p:cNvGrpSpPr/>
          <p:nvPr userDrawn="1"/>
        </p:nvGrpSpPr>
        <p:grpSpPr>
          <a:xfrm>
            <a:off x="8197937" y="249598"/>
            <a:ext cx="870438" cy="476250"/>
            <a:chOff x="4100513" y="3190876"/>
            <a:chExt cx="942975" cy="476250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074C5DB-1485-4B15-990E-5AFC0222D7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6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0D262512-4EE5-4928-A747-035AB4F9EA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5" y="3208338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51C9F15-CAF3-41C1-91A0-077DD9E6F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3338513"/>
              <a:ext cx="774700" cy="254000"/>
            </a:xfrm>
            <a:custGeom>
              <a:avLst/>
              <a:gdLst>
                <a:gd name="T0" fmla="*/ 74 w 2130"/>
                <a:gd name="T1" fmla="*/ 251 h 694"/>
                <a:gd name="T2" fmla="*/ 60 w 2130"/>
                <a:gd name="T3" fmla="*/ 95 h 694"/>
                <a:gd name="T4" fmla="*/ 297 w 2130"/>
                <a:gd name="T5" fmla="*/ 293 h 694"/>
                <a:gd name="T6" fmla="*/ 286 w 2130"/>
                <a:gd name="T7" fmla="*/ 128 h 694"/>
                <a:gd name="T8" fmla="*/ 235 w 2130"/>
                <a:gd name="T9" fmla="*/ 51 h 694"/>
                <a:gd name="T10" fmla="*/ 235 w 2130"/>
                <a:gd name="T11" fmla="*/ 229 h 694"/>
                <a:gd name="T12" fmla="*/ 480 w 2130"/>
                <a:gd name="T13" fmla="*/ 139 h 694"/>
                <a:gd name="T14" fmla="*/ 410 w 2130"/>
                <a:gd name="T15" fmla="*/ 90 h 694"/>
                <a:gd name="T16" fmla="*/ 560 w 2130"/>
                <a:gd name="T17" fmla="*/ 90 h 694"/>
                <a:gd name="T18" fmla="*/ 560 w 2130"/>
                <a:gd name="T19" fmla="*/ 5 h 694"/>
                <a:gd name="T20" fmla="*/ 597 w 2130"/>
                <a:gd name="T21" fmla="*/ 188 h 694"/>
                <a:gd name="T22" fmla="*/ 651 w 2130"/>
                <a:gd name="T23" fmla="*/ 188 h 694"/>
                <a:gd name="T24" fmla="*/ 855 w 2130"/>
                <a:gd name="T25" fmla="*/ 293 h 694"/>
                <a:gd name="T26" fmla="*/ 844 w 2130"/>
                <a:gd name="T27" fmla="*/ 128 h 694"/>
                <a:gd name="T28" fmla="*/ 793 w 2130"/>
                <a:gd name="T29" fmla="*/ 51 h 694"/>
                <a:gd name="T30" fmla="*/ 793 w 2130"/>
                <a:gd name="T31" fmla="*/ 229 h 694"/>
                <a:gd name="T32" fmla="*/ 922 w 2130"/>
                <a:gd name="T33" fmla="*/ 288 h 694"/>
                <a:gd name="T34" fmla="*/ 1016 w 2130"/>
                <a:gd name="T35" fmla="*/ 330 h 694"/>
                <a:gd name="T36" fmla="*/ 1154 w 2130"/>
                <a:gd name="T37" fmla="*/ 90 h 694"/>
                <a:gd name="T38" fmla="*/ 147 w 2130"/>
                <a:gd name="T39" fmla="*/ 652 h 694"/>
                <a:gd name="T40" fmla="*/ 147 w 2130"/>
                <a:gd name="T41" fmla="*/ 417 h 694"/>
                <a:gd name="T42" fmla="*/ 226 w 2130"/>
                <a:gd name="T43" fmla="*/ 592 h 694"/>
                <a:gd name="T44" fmla="*/ 280 w 2130"/>
                <a:gd name="T45" fmla="*/ 586 h 694"/>
                <a:gd name="T46" fmla="*/ 469 w 2130"/>
                <a:gd name="T47" fmla="*/ 690 h 694"/>
                <a:gd name="T48" fmla="*/ 600 w 2130"/>
                <a:gd name="T49" fmla="*/ 690 h 694"/>
                <a:gd name="T50" fmla="*/ 518 w 2130"/>
                <a:gd name="T51" fmla="*/ 519 h 694"/>
                <a:gd name="T52" fmla="*/ 770 w 2130"/>
                <a:gd name="T53" fmla="*/ 690 h 694"/>
                <a:gd name="T54" fmla="*/ 770 w 2130"/>
                <a:gd name="T55" fmla="*/ 467 h 694"/>
                <a:gd name="T56" fmla="*/ 718 w 2130"/>
                <a:gd name="T57" fmla="*/ 464 h 694"/>
                <a:gd name="T58" fmla="*/ 718 w 2130"/>
                <a:gd name="T59" fmla="*/ 690 h 694"/>
                <a:gd name="T60" fmla="*/ 850 w 2130"/>
                <a:gd name="T61" fmla="*/ 690 h 694"/>
                <a:gd name="T62" fmla="*/ 850 w 2130"/>
                <a:gd name="T63" fmla="*/ 455 h 694"/>
                <a:gd name="T64" fmla="*/ 993 w 2130"/>
                <a:gd name="T65" fmla="*/ 590 h 694"/>
                <a:gd name="T66" fmla="*/ 1082 w 2130"/>
                <a:gd name="T67" fmla="*/ 515 h 694"/>
                <a:gd name="T68" fmla="*/ 1083 w 2130"/>
                <a:gd name="T69" fmla="*/ 667 h 694"/>
                <a:gd name="T70" fmla="*/ 1306 w 2130"/>
                <a:gd name="T71" fmla="*/ 571 h 694"/>
                <a:gd name="T72" fmla="*/ 1355 w 2130"/>
                <a:gd name="T73" fmla="*/ 607 h 694"/>
                <a:gd name="T74" fmla="*/ 1341 w 2130"/>
                <a:gd name="T75" fmla="*/ 637 h 694"/>
                <a:gd name="T76" fmla="*/ 1521 w 2130"/>
                <a:gd name="T77" fmla="*/ 584 h 694"/>
                <a:gd name="T78" fmla="*/ 1441 w 2130"/>
                <a:gd name="T79" fmla="*/ 519 h 694"/>
                <a:gd name="T80" fmla="*/ 1638 w 2130"/>
                <a:gd name="T81" fmla="*/ 630 h 694"/>
                <a:gd name="T82" fmla="*/ 1690 w 2130"/>
                <a:gd name="T83" fmla="*/ 622 h 694"/>
                <a:gd name="T84" fmla="*/ 1690 w 2130"/>
                <a:gd name="T85" fmla="*/ 435 h 694"/>
                <a:gd name="T86" fmla="*/ 1638 w 2130"/>
                <a:gd name="T87" fmla="*/ 529 h 694"/>
                <a:gd name="T88" fmla="*/ 1767 w 2130"/>
                <a:gd name="T89" fmla="*/ 492 h 694"/>
                <a:gd name="T90" fmla="*/ 1767 w 2130"/>
                <a:gd name="T91" fmla="*/ 406 h 694"/>
                <a:gd name="T92" fmla="*/ 1956 w 2130"/>
                <a:gd name="T93" fmla="*/ 567 h 694"/>
                <a:gd name="T94" fmla="*/ 1987 w 2130"/>
                <a:gd name="T95" fmla="*/ 660 h 694"/>
                <a:gd name="T96" fmla="*/ 2031 w 2130"/>
                <a:gd name="T97" fmla="*/ 570 h 694"/>
                <a:gd name="T98" fmla="*/ 1962 w 2130"/>
                <a:gd name="T99" fmla="*/ 598 h 694"/>
                <a:gd name="T100" fmla="*/ 2079 w 2130"/>
                <a:gd name="T101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0" h="694">
                  <a:moveTo>
                    <a:pt x="162" y="25"/>
                  </a:moveTo>
                  <a:cubicBezTo>
                    <a:pt x="143" y="18"/>
                    <a:pt x="121" y="15"/>
                    <a:pt x="98" y="15"/>
                  </a:cubicBezTo>
                  <a:cubicBezTo>
                    <a:pt x="51" y="15"/>
                    <a:pt x="4" y="37"/>
                    <a:pt x="4" y="97"/>
                  </a:cubicBezTo>
                  <a:cubicBezTo>
                    <a:pt x="4" y="186"/>
                    <a:pt x="122" y="165"/>
                    <a:pt x="122" y="216"/>
                  </a:cubicBezTo>
                  <a:cubicBezTo>
                    <a:pt x="122" y="240"/>
                    <a:pt x="95" y="251"/>
                    <a:pt x="74" y="251"/>
                  </a:cubicBezTo>
                  <a:cubicBezTo>
                    <a:pt x="53" y="251"/>
                    <a:pt x="32" y="244"/>
                    <a:pt x="14" y="234"/>
                  </a:cubicBezTo>
                  <a:lnTo>
                    <a:pt x="8" y="283"/>
                  </a:lnTo>
                  <a:cubicBezTo>
                    <a:pt x="35" y="289"/>
                    <a:pt x="48" y="293"/>
                    <a:pt x="77" y="293"/>
                  </a:cubicBezTo>
                  <a:cubicBezTo>
                    <a:pt x="132" y="293"/>
                    <a:pt x="178" y="271"/>
                    <a:pt x="178" y="212"/>
                  </a:cubicBezTo>
                  <a:cubicBezTo>
                    <a:pt x="178" y="122"/>
                    <a:pt x="60" y="141"/>
                    <a:pt x="60" y="95"/>
                  </a:cubicBezTo>
                  <a:cubicBezTo>
                    <a:pt x="60" y="66"/>
                    <a:pt x="84" y="58"/>
                    <a:pt x="103" y="58"/>
                  </a:cubicBezTo>
                  <a:cubicBezTo>
                    <a:pt x="122" y="58"/>
                    <a:pt x="141" y="62"/>
                    <a:pt x="157" y="69"/>
                  </a:cubicBezTo>
                  <a:lnTo>
                    <a:pt x="162" y="25"/>
                  </a:lnTo>
                  <a:close/>
                  <a:moveTo>
                    <a:pt x="235" y="229"/>
                  </a:moveTo>
                  <a:cubicBezTo>
                    <a:pt x="235" y="268"/>
                    <a:pt x="257" y="293"/>
                    <a:pt x="297" y="293"/>
                  </a:cubicBezTo>
                  <a:cubicBezTo>
                    <a:pt x="313" y="293"/>
                    <a:pt x="325" y="292"/>
                    <a:pt x="335" y="288"/>
                  </a:cubicBezTo>
                  <a:lnTo>
                    <a:pt x="334" y="248"/>
                  </a:lnTo>
                  <a:cubicBezTo>
                    <a:pt x="328" y="251"/>
                    <a:pt x="320" y="253"/>
                    <a:pt x="310" y="253"/>
                  </a:cubicBezTo>
                  <a:cubicBezTo>
                    <a:pt x="291" y="253"/>
                    <a:pt x="286" y="237"/>
                    <a:pt x="286" y="220"/>
                  </a:cubicBezTo>
                  <a:lnTo>
                    <a:pt x="286" y="128"/>
                  </a:lnTo>
                  <a:lnTo>
                    <a:pt x="332" y="128"/>
                  </a:lnTo>
                  <a:lnTo>
                    <a:pt x="332" y="90"/>
                  </a:lnTo>
                  <a:lnTo>
                    <a:pt x="286" y="90"/>
                  </a:lnTo>
                  <a:lnTo>
                    <a:pt x="286" y="34"/>
                  </a:lnTo>
                  <a:lnTo>
                    <a:pt x="235" y="51"/>
                  </a:lnTo>
                  <a:lnTo>
                    <a:pt x="235" y="90"/>
                  </a:lnTo>
                  <a:lnTo>
                    <a:pt x="197" y="90"/>
                  </a:lnTo>
                  <a:lnTo>
                    <a:pt x="197" y="128"/>
                  </a:lnTo>
                  <a:lnTo>
                    <a:pt x="235" y="128"/>
                  </a:lnTo>
                  <a:lnTo>
                    <a:pt x="235" y="229"/>
                  </a:lnTo>
                  <a:close/>
                  <a:moveTo>
                    <a:pt x="364" y="288"/>
                  </a:moveTo>
                  <a:lnTo>
                    <a:pt x="415" y="288"/>
                  </a:lnTo>
                  <a:lnTo>
                    <a:pt x="415" y="216"/>
                  </a:lnTo>
                  <a:cubicBezTo>
                    <a:pt x="415" y="187"/>
                    <a:pt x="415" y="135"/>
                    <a:pt x="457" y="135"/>
                  </a:cubicBezTo>
                  <a:cubicBezTo>
                    <a:pt x="466" y="135"/>
                    <a:pt x="476" y="136"/>
                    <a:pt x="480" y="139"/>
                  </a:cubicBezTo>
                  <a:lnTo>
                    <a:pt x="480" y="87"/>
                  </a:lnTo>
                  <a:cubicBezTo>
                    <a:pt x="475" y="86"/>
                    <a:pt x="470" y="86"/>
                    <a:pt x="465" y="86"/>
                  </a:cubicBezTo>
                  <a:cubicBezTo>
                    <a:pt x="434" y="86"/>
                    <a:pt x="413" y="117"/>
                    <a:pt x="410" y="135"/>
                  </a:cubicBezTo>
                  <a:lnTo>
                    <a:pt x="410" y="135"/>
                  </a:lnTo>
                  <a:lnTo>
                    <a:pt x="410" y="90"/>
                  </a:lnTo>
                  <a:lnTo>
                    <a:pt x="364" y="90"/>
                  </a:lnTo>
                  <a:lnTo>
                    <a:pt x="364" y="288"/>
                  </a:lnTo>
                  <a:close/>
                  <a:moveTo>
                    <a:pt x="509" y="288"/>
                  </a:moveTo>
                  <a:lnTo>
                    <a:pt x="560" y="288"/>
                  </a:lnTo>
                  <a:lnTo>
                    <a:pt x="560" y="90"/>
                  </a:lnTo>
                  <a:lnTo>
                    <a:pt x="509" y="90"/>
                  </a:lnTo>
                  <a:lnTo>
                    <a:pt x="509" y="288"/>
                  </a:lnTo>
                  <a:close/>
                  <a:moveTo>
                    <a:pt x="509" y="54"/>
                  </a:moveTo>
                  <a:lnTo>
                    <a:pt x="560" y="54"/>
                  </a:lnTo>
                  <a:lnTo>
                    <a:pt x="560" y="5"/>
                  </a:lnTo>
                  <a:lnTo>
                    <a:pt x="509" y="5"/>
                  </a:lnTo>
                  <a:lnTo>
                    <a:pt x="509" y="54"/>
                  </a:lnTo>
                  <a:close/>
                  <a:moveTo>
                    <a:pt x="743" y="92"/>
                  </a:moveTo>
                  <a:cubicBezTo>
                    <a:pt x="729" y="88"/>
                    <a:pt x="714" y="86"/>
                    <a:pt x="693" y="86"/>
                  </a:cubicBezTo>
                  <a:cubicBezTo>
                    <a:pt x="631" y="86"/>
                    <a:pt x="597" y="131"/>
                    <a:pt x="597" y="188"/>
                  </a:cubicBezTo>
                  <a:cubicBezTo>
                    <a:pt x="597" y="249"/>
                    <a:pt x="630" y="293"/>
                    <a:pt x="695" y="293"/>
                  </a:cubicBezTo>
                  <a:cubicBezTo>
                    <a:pt x="716" y="293"/>
                    <a:pt x="731" y="291"/>
                    <a:pt x="746" y="287"/>
                  </a:cubicBezTo>
                  <a:lnTo>
                    <a:pt x="744" y="244"/>
                  </a:lnTo>
                  <a:cubicBezTo>
                    <a:pt x="735" y="248"/>
                    <a:pt x="719" y="253"/>
                    <a:pt x="704" y="253"/>
                  </a:cubicBezTo>
                  <a:cubicBezTo>
                    <a:pt x="668" y="253"/>
                    <a:pt x="651" y="225"/>
                    <a:pt x="651" y="188"/>
                  </a:cubicBezTo>
                  <a:cubicBezTo>
                    <a:pt x="651" y="151"/>
                    <a:pt x="671" y="126"/>
                    <a:pt x="703" y="126"/>
                  </a:cubicBezTo>
                  <a:cubicBezTo>
                    <a:pt x="719" y="126"/>
                    <a:pt x="729" y="129"/>
                    <a:pt x="738" y="133"/>
                  </a:cubicBezTo>
                  <a:lnTo>
                    <a:pt x="743" y="92"/>
                  </a:lnTo>
                  <a:close/>
                  <a:moveTo>
                    <a:pt x="793" y="229"/>
                  </a:moveTo>
                  <a:cubicBezTo>
                    <a:pt x="793" y="268"/>
                    <a:pt x="815" y="293"/>
                    <a:pt x="855" y="293"/>
                  </a:cubicBezTo>
                  <a:cubicBezTo>
                    <a:pt x="871" y="293"/>
                    <a:pt x="883" y="292"/>
                    <a:pt x="893" y="288"/>
                  </a:cubicBezTo>
                  <a:lnTo>
                    <a:pt x="892" y="248"/>
                  </a:lnTo>
                  <a:cubicBezTo>
                    <a:pt x="887" y="251"/>
                    <a:pt x="878" y="253"/>
                    <a:pt x="868" y="253"/>
                  </a:cubicBezTo>
                  <a:cubicBezTo>
                    <a:pt x="849" y="253"/>
                    <a:pt x="844" y="237"/>
                    <a:pt x="844" y="220"/>
                  </a:cubicBezTo>
                  <a:lnTo>
                    <a:pt x="844" y="128"/>
                  </a:lnTo>
                  <a:lnTo>
                    <a:pt x="890" y="128"/>
                  </a:lnTo>
                  <a:lnTo>
                    <a:pt x="890" y="90"/>
                  </a:lnTo>
                  <a:lnTo>
                    <a:pt x="844" y="90"/>
                  </a:lnTo>
                  <a:lnTo>
                    <a:pt x="844" y="34"/>
                  </a:lnTo>
                  <a:lnTo>
                    <a:pt x="793" y="51"/>
                  </a:lnTo>
                  <a:lnTo>
                    <a:pt x="793" y="90"/>
                  </a:lnTo>
                  <a:lnTo>
                    <a:pt x="755" y="90"/>
                  </a:lnTo>
                  <a:lnTo>
                    <a:pt x="755" y="128"/>
                  </a:lnTo>
                  <a:lnTo>
                    <a:pt x="793" y="128"/>
                  </a:lnTo>
                  <a:lnTo>
                    <a:pt x="793" y="229"/>
                  </a:lnTo>
                  <a:close/>
                  <a:moveTo>
                    <a:pt x="922" y="288"/>
                  </a:moveTo>
                  <a:lnTo>
                    <a:pt x="973" y="288"/>
                  </a:lnTo>
                  <a:lnTo>
                    <a:pt x="973" y="0"/>
                  </a:lnTo>
                  <a:lnTo>
                    <a:pt x="922" y="0"/>
                  </a:lnTo>
                  <a:lnTo>
                    <a:pt x="922" y="288"/>
                  </a:lnTo>
                  <a:close/>
                  <a:moveTo>
                    <a:pt x="1057" y="90"/>
                  </a:moveTo>
                  <a:lnTo>
                    <a:pt x="1000" y="90"/>
                  </a:lnTo>
                  <a:lnTo>
                    <a:pt x="1076" y="298"/>
                  </a:lnTo>
                  <a:cubicBezTo>
                    <a:pt x="1076" y="320"/>
                    <a:pt x="1064" y="334"/>
                    <a:pt x="1043" y="334"/>
                  </a:cubicBezTo>
                  <a:cubicBezTo>
                    <a:pt x="1030" y="334"/>
                    <a:pt x="1023" y="333"/>
                    <a:pt x="1016" y="330"/>
                  </a:cubicBezTo>
                  <a:lnTo>
                    <a:pt x="1013" y="368"/>
                  </a:lnTo>
                  <a:cubicBezTo>
                    <a:pt x="1025" y="372"/>
                    <a:pt x="1037" y="374"/>
                    <a:pt x="1049" y="374"/>
                  </a:cubicBezTo>
                  <a:cubicBezTo>
                    <a:pt x="1103" y="374"/>
                    <a:pt x="1115" y="331"/>
                    <a:pt x="1132" y="287"/>
                  </a:cubicBezTo>
                  <a:lnTo>
                    <a:pt x="1206" y="90"/>
                  </a:lnTo>
                  <a:lnTo>
                    <a:pt x="1154" y="90"/>
                  </a:lnTo>
                  <a:lnTo>
                    <a:pt x="1106" y="235"/>
                  </a:lnTo>
                  <a:lnTo>
                    <a:pt x="1105" y="235"/>
                  </a:lnTo>
                  <a:lnTo>
                    <a:pt x="1057" y="90"/>
                  </a:lnTo>
                  <a:close/>
                  <a:moveTo>
                    <a:pt x="206" y="641"/>
                  </a:moveTo>
                  <a:cubicBezTo>
                    <a:pt x="194" y="647"/>
                    <a:pt x="169" y="652"/>
                    <a:pt x="147" y="652"/>
                  </a:cubicBezTo>
                  <a:cubicBezTo>
                    <a:pt x="90" y="652"/>
                    <a:pt x="56" y="611"/>
                    <a:pt x="56" y="556"/>
                  </a:cubicBezTo>
                  <a:cubicBezTo>
                    <a:pt x="56" y="501"/>
                    <a:pt x="91" y="459"/>
                    <a:pt x="146" y="459"/>
                  </a:cubicBezTo>
                  <a:cubicBezTo>
                    <a:pt x="166" y="459"/>
                    <a:pt x="184" y="462"/>
                    <a:pt x="204" y="473"/>
                  </a:cubicBezTo>
                  <a:lnTo>
                    <a:pt x="208" y="428"/>
                  </a:lnTo>
                  <a:cubicBezTo>
                    <a:pt x="189" y="420"/>
                    <a:pt x="165" y="417"/>
                    <a:pt x="147" y="417"/>
                  </a:cubicBezTo>
                  <a:cubicBezTo>
                    <a:pt x="56" y="417"/>
                    <a:pt x="0" y="468"/>
                    <a:pt x="0" y="560"/>
                  </a:cubicBezTo>
                  <a:cubicBezTo>
                    <a:pt x="0" y="651"/>
                    <a:pt x="60" y="694"/>
                    <a:pt x="147" y="694"/>
                  </a:cubicBezTo>
                  <a:cubicBezTo>
                    <a:pt x="168" y="694"/>
                    <a:pt x="189" y="691"/>
                    <a:pt x="209" y="686"/>
                  </a:cubicBezTo>
                  <a:lnTo>
                    <a:pt x="206" y="641"/>
                  </a:lnTo>
                  <a:close/>
                  <a:moveTo>
                    <a:pt x="226" y="592"/>
                  </a:moveTo>
                  <a:cubicBezTo>
                    <a:pt x="226" y="649"/>
                    <a:pt x="264" y="694"/>
                    <a:pt x="330" y="694"/>
                  </a:cubicBezTo>
                  <a:cubicBezTo>
                    <a:pt x="395" y="694"/>
                    <a:pt x="434" y="649"/>
                    <a:pt x="434" y="592"/>
                  </a:cubicBezTo>
                  <a:cubicBezTo>
                    <a:pt x="434" y="527"/>
                    <a:pt x="389" y="487"/>
                    <a:pt x="330" y="487"/>
                  </a:cubicBezTo>
                  <a:cubicBezTo>
                    <a:pt x="271" y="487"/>
                    <a:pt x="226" y="527"/>
                    <a:pt x="226" y="592"/>
                  </a:cubicBezTo>
                  <a:close/>
                  <a:moveTo>
                    <a:pt x="280" y="586"/>
                  </a:moveTo>
                  <a:cubicBezTo>
                    <a:pt x="280" y="556"/>
                    <a:pt x="296" y="527"/>
                    <a:pt x="330" y="527"/>
                  </a:cubicBezTo>
                  <a:cubicBezTo>
                    <a:pt x="364" y="527"/>
                    <a:pt x="380" y="555"/>
                    <a:pt x="380" y="586"/>
                  </a:cubicBezTo>
                  <a:cubicBezTo>
                    <a:pt x="380" y="619"/>
                    <a:pt x="369" y="654"/>
                    <a:pt x="330" y="654"/>
                  </a:cubicBezTo>
                  <a:cubicBezTo>
                    <a:pt x="290" y="654"/>
                    <a:pt x="280" y="619"/>
                    <a:pt x="280" y="586"/>
                  </a:cubicBezTo>
                  <a:close/>
                  <a:moveTo>
                    <a:pt x="469" y="690"/>
                  </a:moveTo>
                  <a:lnTo>
                    <a:pt x="521" y="690"/>
                  </a:lnTo>
                  <a:lnTo>
                    <a:pt x="521" y="593"/>
                  </a:lnTo>
                  <a:cubicBezTo>
                    <a:pt x="521" y="567"/>
                    <a:pt x="529" y="527"/>
                    <a:pt x="566" y="527"/>
                  </a:cubicBezTo>
                  <a:cubicBezTo>
                    <a:pt x="599" y="527"/>
                    <a:pt x="600" y="560"/>
                    <a:pt x="600" y="584"/>
                  </a:cubicBezTo>
                  <a:lnTo>
                    <a:pt x="600" y="690"/>
                  </a:lnTo>
                  <a:lnTo>
                    <a:pt x="651" y="690"/>
                  </a:lnTo>
                  <a:lnTo>
                    <a:pt x="651" y="565"/>
                  </a:lnTo>
                  <a:cubicBezTo>
                    <a:pt x="651" y="520"/>
                    <a:pt x="631" y="487"/>
                    <a:pt x="584" y="487"/>
                  </a:cubicBezTo>
                  <a:cubicBezTo>
                    <a:pt x="557" y="487"/>
                    <a:pt x="535" y="496"/>
                    <a:pt x="519" y="519"/>
                  </a:cubicBezTo>
                  <a:lnTo>
                    <a:pt x="518" y="519"/>
                  </a:lnTo>
                  <a:lnTo>
                    <a:pt x="518" y="492"/>
                  </a:lnTo>
                  <a:lnTo>
                    <a:pt x="469" y="492"/>
                  </a:lnTo>
                  <a:lnTo>
                    <a:pt x="469" y="690"/>
                  </a:lnTo>
                  <a:close/>
                  <a:moveTo>
                    <a:pt x="718" y="690"/>
                  </a:moveTo>
                  <a:lnTo>
                    <a:pt x="770" y="690"/>
                  </a:lnTo>
                  <a:lnTo>
                    <a:pt x="770" y="529"/>
                  </a:lnTo>
                  <a:lnTo>
                    <a:pt x="815" y="529"/>
                  </a:lnTo>
                  <a:lnTo>
                    <a:pt x="815" y="492"/>
                  </a:lnTo>
                  <a:lnTo>
                    <a:pt x="770" y="492"/>
                  </a:lnTo>
                  <a:lnTo>
                    <a:pt x="770" y="467"/>
                  </a:lnTo>
                  <a:cubicBezTo>
                    <a:pt x="770" y="452"/>
                    <a:pt x="775" y="437"/>
                    <a:pt x="793" y="437"/>
                  </a:cubicBezTo>
                  <a:cubicBezTo>
                    <a:pt x="804" y="437"/>
                    <a:pt x="810" y="441"/>
                    <a:pt x="815" y="443"/>
                  </a:cubicBezTo>
                  <a:lnTo>
                    <a:pt x="819" y="401"/>
                  </a:lnTo>
                  <a:cubicBezTo>
                    <a:pt x="809" y="398"/>
                    <a:pt x="795" y="397"/>
                    <a:pt x="781" y="397"/>
                  </a:cubicBezTo>
                  <a:cubicBezTo>
                    <a:pt x="741" y="397"/>
                    <a:pt x="718" y="424"/>
                    <a:pt x="718" y="464"/>
                  </a:cubicBezTo>
                  <a:lnTo>
                    <a:pt x="718" y="492"/>
                  </a:lnTo>
                  <a:lnTo>
                    <a:pt x="680" y="492"/>
                  </a:lnTo>
                  <a:lnTo>
                    <a:pt x="680" y="529"/>
                  </a:lnTo>
                  <a:lnTo>
                    <a:pt x="718" y="529"/>
                  </a:lnTo>
                  <a:lnTo>
                    <a:pt x="718" y="690"/>
                  </a:lnTo>
                  <a:close/>
                  <a:moveTo>
                    <a:pt x="850" y="690"/>
                  </a:moveTo>
                  <a:lnTo>
                    <a:pt x="902" y="690"/>
                  </a:lnTo>
                  <a:lnTo>
                    <a:pt x="902" y="492"/>
                  </a:lnTo>
                  <a:lnTo>
                    <a:pt x="850" y="492"/>
                  </a:lnTo>
                  <a:lnTo>
                    <a:pt x="850" y="690"/>
                  </a:lnTo>
                  <a:close/>
                  <a:moveTo>
                    <a:pt x="850" y="455"/>
                  </a:moveTo>
                  <a:lnTo>
                    <a:pt x="902" y="455"/>
                  </a:lnTo>
                  <a:lnTo>
                    <a:pt x="902" y="406"/>
                  </a:lnTo>
                  <a:lnTo>
                    <a:pt x="850" y="406"/>
                  </a:lnTo>
                  <a:lnTo>
                    <a:pt x="850" y="455"/>
                  </a:lnTo>
                  <a:close/>
                  <a:moveTo>
                    <a:pt x="993" y="590"/>
                  </a:moveTo>
                  <a:cubicBezTo>
                    <a:pt x="993" y="564"/>
                    <a:pt x="1002" y="527"/>
                    <a:pt x="1035" y="527"/>
                  </a:cubicBezTo>
                  <a:cubicBezTo>
                    <a:pt x="1068" y="527"/>
                    <a:pt x="1081" y="562"/>
                    <a:pt x="1081" y="590"/>
                  </a:cubicBezTo>
                  <a:cubicBezTo>
                    <a:pt x="1081" y="618"/>
                    <a:pt x="1070" y="654"/>
                    <a:pt x="1036" y="654"/>
                  </a:cubicBezTo>
                  <a:cubicBezTo>
                    <a:pt x="1002" y="654"/>
                    <a:pt x="993" y="617"/>
                    <a:pt x="993" y="590"/>
                  </a:cubicBezTo>
                  <a:close/>
                  <a:moveTo>
                    <a:pt x="1083" y="690"/>
                  </a:moveTo>
                  <a:lnTo>
                    <a:pt x="1133" y="690"/>
                  </a:lnTo>
                  <a:lnTo>
                    <a:pt x="1133" y="401"/>
                  </a:lnTo>
                  <a:lnTo>
                    <a:pt x="1082" y="401"/>
                  </a:lnTo>
                  <a:lnTo>
                    <a:pt x="1082" y="515"/>
                  </a:lnTo>
                  <a:lnTo>
                    <a:pt x="1081" y="515"/>
                  </a:lnTo>
                  <a:cubicBezTo>
                    <a:pt x="1066" y="496"/>
                    <a:pt x="1048" y="487"/>
                    <a:pt x="1022" y="487"/>
                  </a:cubicBezTo>
                  <a:cubicBezTo>
                    <a:pt x="961" y="487"/>
                    <a:pt x="939" y="535"/>
                    <a:pt x="939" y="590"/>
                  </a:cubicBezTo>
                  <a:cubicBezTo>
                    <a:pt x="939" y="644"/>
                    <a:pt x="961" y="694"/>
                    <a:pt x="1022" y="694"/>
                  </a:cubicBezTo>
                  <a:cubicBezTo>
                    <a:pt x="1046" y="694"/>
                    <a:pt x="1067" y="687"/>
                    <a:pt x="1083" y="667"/>
                  </a:cubicBezTo>
                  <a:lnTo>
                    <a:pt x="1083" y="667"/>
                  </a:lnTo>
                  <a:lnTo>
                    <a:pt x="1083" y="690"/>
                  </a:lnTo>
                  <a:close/>
                  <a:moveTo>
                    <a:pt x="1218" y="571"/>
                  </a:moveTo>
                  <a:cubicBezTo>
                    <a:pt x="1221" y="545"/>
                    <a:pt x="1235" y="525"/>
                    <a:pt x="1264" y="525"/>
                  </a:cubicBezTo>
                  <a:cubicBezTo>
                    <a:pt x="1293" y="525"/>
                    <a:pt x="1304" y="546"/>
                    <a:pt x="1306" y="571"/>
                  </a:cubicBezTo>
                  <a:lnTo>
                    <a:pt x="1218" y="571"/>
                  </a:lnTo>
                  <a:close/>
                  <a:moveTo>
                    <a:pt x="1341" y="637"/>
                  </a:moveTo>
                  <a:cubicBezTo>
                    <a:pt x="1321" y="647"/>
                    <a:pt x="1300" y="657"/>
                    <a:pt x="1275" y="657"/>
                  </a:cubicBezTo>
                  <a:cubicBezTo>
                    <a:pt x="1243" y="657"/>
                    <a:pt x="1221" y="639"/>
                    <a:pt x="1218" y="607"/>
                  </a:cubicBezTo>
                  <a:lnTo>
                    <a:pt x="1355" y="607"/>
                  </a:lnTo>
                  <a:cubicBezTo>
                    <a:pt x="1355" y="537"/>
                    <a:pt x="1334" y="487"/>
                    <a:pt x="1261" y="487"/>
                  </a:cubicBezTo>
                  <a:cubicBezTo>
                    <a:pt x="1199" y="487"/>
                    <a:pt x="1169" y="534"/>
                    <a:pt x="1169" y="592"/>
                  </a:cubicBezTo>
                  <a:cubicBezTo>
                    <a:pt x="1169" y="657"/>
                    <a:pt x="1207" y="694"/>
                    <a:pt x="1273" y="694"/>
                  </a:cubicBezTo>
                  <a:cubicBezTo>
                    <a:pt x="1300" y="694"/>
                    <a:pt x="1322" y="689"/>
                    <a:pt x="1341" y="679"/>
                  </a:cubicBezTo>
                  <a:lnTo>
                    <a:pt x="1341" y="637"/>
                  </a:lnTo>
                  <a:close/>
                  <a:moveTo>
                    <a:pt x="1391" y="690"/>
                  </a:moveTo>
                  <a:lnTo>
                    <a:pt x="1442" y="690"/>
                  </a:lnTo>
                  <a:lnTo>
                    <a:pt x="1442" y="593"/>
                  </a:lnTo>
                  <a:cubicBezTo>
                    <a:pt x="1442" y="567"/>
                    <a:pt x="1451" y="527"/>
                    <a:pt x="1488" y="527"/>
                  </a:cubicBezTo>
                  <a:cubicBezTo>
                    <a:pt x="1521" y="527"/>
                    <a:pt x="1521" y="560"/>
                    <a:pt x="1521" y="584"/>
                  </a:cubicBezTo>
                  <a:lnTo>
                    <a:pt x="1521" y="690"/>
                  </a:lnTo>
                  <a:lnTo>
                    <a:pt x="1573" y="690"/>
                  </a:lnTo>
                  <a:lnTo>
                    <a:pt x="1573" y="565"/>
                  </a:lnTo>
                  <a:cubicBezTo>
                    <a:pt x="1573" y="520"/>
                    <a:pt x="1553" y="487"/>
                    <a:pt x="1506" y="487"/>
                  </a:cubicBezTo>
                  <a:cubicBezTo>
                    <a:pt x="1479" y="487"/>
                    <a:pt x="1457" y="496"/>
                    <a:pt x="1441" y="519"/>
                  </a:cubicBezTo>
                  <a:lnTo>
                    <a:pt x="1440" y="519"/>
                  </a:lnTo>
                  <a:lnTo>
                    <a:pt x="1440" y="492"/>
                  </a:lnTo>
                  <a:lnTo>
                    <a:pt x="1391" y="492"/>
                  </a:lnTo>
                  <a:lnTo>
                    <a:pt x="1391" y="690"/>
                  </a:lnTo>
                  <a:close/>
                  <a:moveTo>
                    <a:pt x="1638" y="630"/>
                  </a:moveTo>
                  <a:cubicBezTo>
                    <a:pt x="1638" y="669"/>
                    <a:pt x="1660" y="694"/>
                    <a:pt x="1701" y="694"/>
                  </a:cubicBezTo>
                  <a:cubicBezTo>
                    <a:pt x="1716" y="694"/>
                    <a:pt x="1728" y="693"/>
                    <a:pt x="1739" y="690"/>
                  </a:cubicBezTo>
                  <a:lnTo>
                    <a:pt x="1737" y="649"/>
                  </a:lnTo>
                  <a:cubicBezTo>
                    <a:pt x="1732" y="652"/>
                    <a:pt x="1723" y="654"/>
                    <a:pt x="1714" y="654"/>
                  </a:cubicBezTo>
                  <a:cubicBezTo>
                    <a:pt x="1694" y="654"/>
                    <a:pt x="1690" y="639"/>
                    <a:pt x="1690" y="622"/>
                  </a:cubicBezTo>
                  <a:lnTo>
                    <a:pt x="1690" y="529"/>
                  </a:lnTo>
                  <a:lnTo>
                    <a:pt x="1735" y="529"/>
                  </a:lnTo>
                  <a:lnTo>
                    <a:pt x="1735" y="492"/>
                  </a:lnTo>
                  <a:lnTo>
                    <a:pt x="1690" y="492"/>
                  </a:lnTo>
                  <a:lnTo>
                    <a:pt x="1690" y="435"/>
                  </a:lnTo>
                  <a:lnTo>
                    <a:pt x="1638" y="452"/>
                  </a:lnTo>
                  <a:lnTo>
                    <a:pt x="1638" y="492"/>
                  </a:lnTo>
                  <a:lnTo>
                    <a:pt x="1600" y="492"/>
                  </a:lnTo>
                  <a:lnTo>
                    <a:pt x="1600" y="529"/>
                  </a:lnTo>
                  <a:lnTo>
                    <a:pt x="1638" y="529"/>
                  </a:lnTo>
                  <a:lnTo>
                    <a:pt x="1638" y="630"/>
                  </a:lnTo>
                  <a:close/>
                  <a:moveTo>
                    <a:pt x="1767" y="690"/>
                  </a:moveTo>
                  <a:lnTo>
                    <a:pt x="1819" y="690"/>
                  </a:lnTo>
                  <a:lnTo>
                    <a:pt x="1819" y="492"/>
                  </a:lnTo>
                  <a:lnTo>
                    <a:pt x="1767" y="492"/>
                  </a:lnTo>
                  <a:lnTo>
                    <a:pt x="1767" y="690"/>
                  </a:lnTo>
                  <a:close/>
                  <a:moveTo>
                    <a:pt x="1767" y="455"/>
                  </a:moveTo>
                  <a:lnTo>
                    <a:pt x="1819" y="455"/>
                  </a:lnTo>
                  <a:lnTo>
                    <a:pt x="1819" y="406"/>
                  </a:lnTo>
                  <a:lnTo>
                    <a:pt x="1767" y="406"/>
                  </a:lnTo>
                  <a:lnTo>
                    <a:pt x="1767" y="455"/>
                  </a:lnTo>
                  <a:close/>
                  <a:moveTo>
                    <a:pt x="1879" y="546"/>
                  </a:moveTo>
                  <a:cubicBezTo>
                    <a:pt x="1896" y="533"/>
                    <a:pt x="1918" y="525"/>
                    <a:pt x="1940" y="525"/>
                  </a:cubicBezTo>
                  <a:cubicBezTo>
                    <a:pt x="1970" y="525"/>
                    <a:pt x="1985" y="535"/>
                    <a:pt x="1985" y="567"/>
                  </a:cubicBezTo>
                  <a:lnTo>
                    <a:pt x="1956" y="567"/>
                  </a:lnTo>
                  <a:cubicBezTo>
                    <a:pt x="1934" y="567"/>
                    <a:pt x="1909" y="569"/>
                    <a:pt x="1889" y="579"/>
                  </a:cubicBezTo>
                  <a:cubicBezTo>
                    <a:pt x="1870" y="589"/>
                    <a:pt x="1856" y="606"/>
                    <a:pt x="1856" y="635"/>
                  </a:cubicBezTo>
                  <a:cubicBezTo>
                    <a:pt x="1856" y="673"/>
                    <a:pt x="1890" y="694"/>
                    <a:pt x="1925" y="694"/>
                  </a:cubicBezTo>
                  <a:cubicBezTo>
                    <a:pt x="1948" y="694"/>
                    <a:pt x="1974" y="682"/>
                    <a:pt x="1986" y="660"/>
                  </a:cubicBezTo>
                  <a:lnTo>
                    <a:pt x="1987" y="660"/>
                  </a:lnTo>
                  <a:cubicBezTo>
                    <a:pt x="1987" y="666"/>
                    <a:pt x="1987" y="679"/>
                    <a:pt x="1989" y="690"/>
                  </a:cubicBezTo>
                  <a:lnTo>
                    <a:pt x="2035" y="690"/>
                  </a:lnTo>
                  <a:cubicBezTo>
                    <a:pt x="2033" y="674"/>
                    <a:pt x="2033" y="660"/>
                    <a:pt x="2032" y="645"/>
                  </a:cubicBezTo>
                  <a:cubicBezTo>
                    <a:pt x="2032" y="631"/>
                    <a:pt x="2031" y="616"/>
                    <a:pt x="2031" y="596"/>
                  </a:cubicBezTo>
                  <a:lnTo>
                    <a:pt x="2031" y="570"/>
                  </a:lnTo>
                  <a:cubicBezTo>
                    <a:pt x="2031" y="512"/>
                    <a:pt x="2006" y="487"/>
                    <a:pt x="1946" y="487"/>
                  </a:cubicBezTo>
                  <a:cubicBezTo>
                    <a:pt x="1924" y="487"/>
                    <a:pt x="1897" y="493"/>
                    <a:pt x="1877" y="502"/>
                  </a:cubicBezTo>
                  <a:lnTo>
                    <a:pt x="1879" y="546"/>
                  </a:lnTo>
                  <a:close/>
                  <a:moveTo>
                    <a:pt x="1905" y="632"/>
                  </a:moveTo>
                  <a:cubicBezTo>
                    <a:pt x="1905" y="602"/>
                    <a:pt x="1939" y="598"/>
                    <a:pt x="1962" y="598"/>
                  </a:cubicBezTo>
                  <a:lnTo>
                    <a:pt x="1985" y="598"/>
                  </a:lnTo>
                  <a:cubicBezTo>
                    <a:pt x="1985" y="614"/>
                    <a:pt x="1982" y="628"/>
                    <a:pt x="1974" y="639"/>
                  </a:cubicBezTo>
                  <a:cubicBezTo>
                    <a:pt x="1966" y="650"/>
                    <a:pt x="1953" y="657"/>
                    <a:pt x="1938" y="657"/>
                  </a:cubicBezTo>
                  <a:cubicBezTo>
                    <a:pt x="1919" y="657"/>
                    <a:pt x="1905" y="649"/>
                    <a:pt x="1905" y="632"/>
                  </a:cubicBezTo>
                  <a:close/>
                  <a:moveTo>
                    <a:pt x="2079" y="690"/>
                  </a:moveTo>
                  <a:lnTo>
                    <a:pt x="2130" y="690"/>
                  </a:lnTo>
                  <a:lnTo>
                    <a:pt x="2130" y="401"/>
                  </a:lnTo>
                  <a:lnTo>
                    <a:pt x="2079" y="401"/>
                  </a:lnTo>
                  <a:lnTo>
                    <a:pt x="2079" y="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3330005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rictly Confidenti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72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fident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0B0DD74A-DEB9-44C3-A9EC-055BCC3EA727}"/>
              </a:ext>
            </a:extLst>
          </p:cNvPr>
          <p:cNvSpPr/>
          <p:nvPr userDrawn="1"/>
        </p:nvSpPr>
        <p:spPr>
          <a:xfrm>
            <a:off x="4393959" y="83829"/>
            <a:ext cx="4561072" cy="586739"/>
          </a:xfrm>
          <a:prstGeom prst="roundRect">
            <a:avLst>
              <a:gd name="adj" fmla="val 10174"/>
            </a:avLst>
          </a:prstGeom>
          <a:solidFill>
            <a:srgbClr val="D3D3D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D9879C-BFE5-4840-AD44-52C6593BDC52}"/>
              </a:ext>
            </a:extLst>
          </p:cNvPr>
          <p:cNvSpPr txBox="1"/>
          <p:nvPr userDrawn="1"/>
        </p:nvSpPr>
        <p:spPr>
          <a:xfrm>
            <a:off x="4476069" y="137960"/>
            <a:ext cx="2327881" cy="45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This information :	shall be kept confidential until 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	is controlled as confidential by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	can be stored in</a:t>
            </a:r>
          </a:p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tabLst>
                <a:tab pos="907051" algn="l"/>
              </a:tabLst>
            </a:pPr>
            <a:r>
              <a:rPr kumimoji="1" lang="en-US" altLang="ja-JP" sz="739" i="0" dirty="0">
                <a:solidFill>
                  <a:srgbClr val="FF0000"/>
                </a:solidFill>
                <a:effectLst/>
                <a:latin typeface="+mj-ea"/>
                <a:ea typeface="+mj-ea"/>
                <a:cs typeface="+mn-cs"/>
              </a:rPr>
              <a:t>	can be transferred with</a:t>
            </a: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34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451339" y="3169274"/>
            <a:ext cx="8368812" cy="547073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451339" y="3716338"/>
            <a:ext cx="5583116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7">
                <a:solidFill>
                  <a:schemeClr val="tx1"/>
                </a:solidFill>
              </a:defRPr>
            </a:lvl1pPr>
            <a:lvl2pPr marL="42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3BD2AA3-BFBB-41C9-A4A1-FB419E961C85}"/>
              </a:ext>
            </a:extLst>
          </p:cNvPr>
          <p:cNvGrpSpPr/>
          <p:nvPr userDrawn="1"/>
        </p:nvGrpSpPr>
        <p:grpSpPr>
          <a:xfrm>
            <a:off x="4873753" y="5688606"/>
            <a:ext cx="3977315" cy="836747"/>
            <a:chOff x="3530600" y="3429000"/>
            <a:chExt cx="4267200" cy="828676"/>
          </a:xfrm>
          <a:solidFill>
            <a:srgbClr val="035C98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5B015BD-B88B-4509-BE2F-83A0937C4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600" y="3440113"/>
              <a:ext cx="500063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1259 w 1259"/>
                <a:gd name="T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654EAED-D7BB-4317-BE4F-639A2D6E4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0150" y="3556000"/>
              <a:ext cx="282575" cy="360363"/>
            </a:xfrm>
            <a:custGeom>
              <a:avLst/>
              <a:gdLst>
                <a:gd name="T0" fmla="*/ 0 w 710"/>
                <a:gd name="T1" fmla="*/ 910 h 910"/>
                <a:gd name="T2" fmla="*/ 710 w 710"/>
                <a:gd name="T3" fmla="*/ 910 h 910"/>
                <a:gd name="T4" fmla="*/ 710 w 710"/>
                <a:gd name="T5" fmla="*/ 0 h 910"/>
                <a:gd name="T6" fmla="*/ 0 w 710"/>
                <a:gd name="T7" fmla="*/ 91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910">
                  <a:moveTo>
                    <a:pt x="0" y="910"/>
                  </a:moveTo>
                  <a:lnTo>
                    <a:pt x="710" y="910"/>
                  </a:lnTo>
                  <a:lnTo>
                    <a:pt x="710" y="0"/>
                  </a:lnTo>
                  <a:lnTo>
                    <a:pt x="0" y="9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79BFD1-BB94-40C3-A48D-F2D4598E14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  <a:gd name="T74" fmla="*/ 639 w 1003"/>
                <a:gd name="T75" fmla="*/ 549 h 1200"/>
                <a:gd name="T76" fmla="*/ 622 w 1003"/>
                <a:gd name="T77" fmla="*/ 561 h 1200"/>
                <a:gd name="T78" fmla="*/ 585 w 1003"/>
                <a:gd name="T79" fmla="*/ 582 h 1200"/>
                <a:gd name="T80" fmla="*/ 539 w 1003"/>
                <a:gd name="T81" fmla="*/ 595 h 1200"/>
                <a:gd name="T82" fmla="*/ 483 w 1003"/>
                <a:gd name="T83" fmla="*/ 603 h 1200"/>
                <a:gd name="T84" fmla="*/ 316 w 1003"/>
                <a:gd name="T85" fmla="*/ 603 h 1200"/>
                <a:gd name="T86" fmla="*/ 467 w 1003"/>
                <a:gd name="T87" fmla="*/ 200 h 1200"/>
                <a:gd name="T88" fmla="*/ 498 w 1003"/>
                <a:gd name="T89" fmla="*/ 201 h 1200"/>
                <a:gd name="T90" fmla="*/ 553 w 1003"/>
                <a:gd name="T91" fmla="*/ 207 h 1200"/>
                <a:gd name="T92" fmla="*/ 587 w 1003"/>
                <a:gd name="T93" fmla="*/ 218 h 1200"/>
                <a:gd name="T94" fmla="*/ 607 w 1003"/>
                <a:gd name="T95" fmla="*/ 227 h 1200"/>
                <a:gd name="T96" fmla="*/ 625 w 1003"/>
                <a:gd name="T97" fmla="*/ 239 h 1200"/>
                <a:gd name="T98" fmla="*/ 641 w 1003"/>
                <a:gd name="T99" fmla="*/ 252 h 1200"/>
                <a:gd name="T100" fmla="*/ 647 w 1003"/>
                <a:gd name="T101" fmla="*/ 259 h 1200"/>
                <a:gd name="T102" fmla="*/ 669 w 1003"/>
                <a:gd name="T103" fmla="*/ 291 h 1200"/>
                <a:gd name="T104" fmla="*/ 686 w 1003"/>
                <a:gd name="T105" fmla="*/ 325 h 1200"/>
                <a:gd name="T106" fmla="*/ 695 w 1003"/>
                <a:gd name="T107" fmla="*/ 362 h 1200"/>
                <a:gd name="T108" fmla="*/ 698 w 1003"/>
                <a:gd name="T109" fmla="*/ 403 h 1200"/>
                <a:gd name="T110" fmla="*/ 698 w 1003"/>
                <a:gd name="T111" fmla="*/ 425 h 1200"/>
                <a:gd name="T112" fmla="*/ 690 w 1003"/>
                <a:gd name="T113" fmla="*/ 465 h 1200"/>
                <a:gd name="T114" fmla="*/ 675 w 1003"/>
                <a:gd name="T115" fmla="*/ 502 h 1200"/>
                <a:gd name="T116" fmla="*/ 652 w 1003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2" y="561"/>
                  </a:lnTo>
                  <a:lnTo>
                    <a:pt x="605" y="573"/>
                  </a:lnTo>
                  <a:lnTo>
                    <a:pt x="585" y="582"/>
                  </a:lnTo>
                  <a:lnTo>
                    <a:pt x="563" y="590"/>
                  </a:lnTo>
                  <a:lnTo>
                    <a:pt x="539" y="595"/>
                  </a:lnTo>
                  <a:lnTo>
                    <a:pt x="512" y="600"/>
                  </a:lnTo>
                  <a:lnTo>
                    <a:pt x="483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7" y="200"/>
                  </a:lnTo>
                  <a:lnTo>
                    <a:pt x="467" y="200"/>
                  </a:lnTo>
                  <a:lnTo>
                    <a:pt x="498" y="201"/>
                  </a:lnTo>
                  <a:lnTo>
                    <a:pt x="527" y="203"/>
                  </a:lnTo>
                  <a:lnTo>
                    <a:pt x="553" y="207"/>
                  </a:lnTo>
                  <a:lnTo>
                    <a:pt x="576" y="214"/>
                  </a:lnTo>
                  <a:lnTo>
                    <a:pt x="587" y="218"/>
                  </a:lnTo>
                  <a:lnTo>
                    <a:pt x="598" y="223"/>
                  </a:lnTo>
                  <a:lnTo>
                    <a:pt x="607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69" y="291"/>
                  </a:lnTo>
                  <a:lnTo>
                    <a:pt x="678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5" y="362"/>
                  </a:lnTo>
                  <a:lnTo>
                    <a:pt x="698" y="382"/>
                  </a:lnTo>
                  <a:lnTo>
                    <a:pt x="698" y="403"/>
                  </a:lnTo>
                  <a:lnTo>
                    <a:pt x="698" y="403"/>
                  </a:lnTo>
                  <a:lnTo>
                    <a:pt x="698" y="425"/>
                  </a:lnTo>
                  <a:lnTo>
                    <a:pt x="695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5" y="502"/>
                  </a:lnTo>
                  <a:lnTo>
                    <a:pt x="665" y="518"/>
                  </a:lnTo>
                  <a:lnTo>
                    <a:pt x="652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5834D97-B7E1-4055-95F6-3A988D35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5325" y="3440113"/>
              <a:ext cx="398463" cy="476250"/>
            </a:xfrm>
            <a:custGeom>
              <a:avLst/>
              <a:gdLst>
                <a:gd name="T0" fmla="*/ 909 w 1003"/>
                <a:gd name="T1" fmla="*/ 101 h 1200"/>
                <a:gd name="T2" fmla="*/ 883 w 1003"/>
                <a:gd name="T3" fmla="*/ 78 h 1200"/>
                <a:gd name="T4" fmla="*/ 855 w 1003"/>
                <a:gd name="T5" fmla="*/ 57 h 1200"/>
                <a:gd name="T6" fmla="*/ 823 w 1003"/>
                <a:gd name="T7" fmla="*/ 39 h 1200"/>
                <a:gd name="T8" fmla="*/ 788 w 1003"/>
                <a:gd name="T9" fmla="*/ 25 h 1200"/>
                <a:gd name="T10" fmla="*/ 749 w 1003"/>
                <a:gd name="T11" fmla="*/ 14 h 1200"/>
                <a:gd name="T12" fmla="*/ 708 w 1003"/>
                <a:gd name="T13" fmla="*/ 6 h 1200"/>
                <a:gd name="T14" fmla="*/ 663 w 1003"/>
                <a:gd name="T15" fmla="*/ 2 h 1200"/>
                <a:gd name="T16" fmla="*/ 614 w 1003"/>
                <a:gd name="T17" fmla="*/ 0 h 1200"/>
                <a:gd name="T18" fmla="*/ 0 w 1003"/>
                <a:gd name="T19" fmla="*/ 1200 h 1200"/>
                <a:gd name="T20" fmla="*/ 316 w 1003"/>
                <a:gd name="T21" fmla="*/ 802 h 1200"/>
                <a:gd name="T22" fmla="*/ 572 w 1003"/>
                <a:gd name="T23" fmla="*/ 802 h 1200"/>
                <a:gd name="T24" fmla="*/ 625 w 1003"/>
                <a:gd name="T25" fmla="*/ 801 h 1200"/>
                <a:gd name="T26" fmla="*/ 675 w 1003"/>
                <a:gd name="T27" fmla="*/ 795 h 1200"/>
                <a:gd name="T28" fmla="*/ 722 w 1003"/>
                <a:gd name="T29" fmla="*/ 787 h 1200"/>
                <a:gd name="T30" fmla="*/ 765 w 1003"/>
                <a:gd name="T31" fmla="*/ 774 h 1200"/>
                <a:gd name="T32" fmla="*/ 804 w 1003"/>
                <a:gd name="T33" fmla="*/ 759 h 1200"/>
                <a:gd name="T34" fmla="*/ 839 w 1003"/>
                <a:gd name="T35" fmla="*/ 740 h 1200"/>
                <a:gd name="T36" fmla="*/ 871 w 1003"/>
                <a:gd name="T37" fmla="*/ 718 h 1200"/>
                <a:gd name="T38" fmla="*/ 900 w 1003"/>
                <a:gd name="T39" fmla="*/ 693 h 1200"/>
                <a:gd name="T40" fmla="*/ 912 w 1003"/>
                <a:gd name="T41" fmla="*/ 679 h 1200"/>
                <a:gd name="T42" fmla="*/ 935 w 1003"/>
                <a:gd name="T43" fmla="*/ 649 h 1200"/>
                <a:gd name="T44" fmla="*/ 955 w 1003"/>
                <a:gd name="T45" fmla="*/ 617 h 1200"/>
                <a:gd name="T46" fmla="*/ 971 w 1003"/>
                <a:gd name="T47" fmla="*/ 582 h 1200"/>
                <a:gd name="T48" fmla="*/ 983 w 1003"/>
                <a:gd name="T49" fmla="*/ 545 h 1200"/>
                <a:gd name="T50" fmla="*/ 993 w 1003"/>
                <a:gd name="T51" fmla="*/ 504 h 1200"/>
                <a:gd name="T52" fmla="*/ 1000 w 1003"/>
                <a:gd name="T53" fmla="*/ 461 h 1200"/>
                <a:gd name="T54" fmla="*/ 1003 w 1003"/>
                <a:gd name="T55" fmla="*/ 415 h 1200"/>
                <a:gd name="T56" fmla="*/ 1003 w 1003"/>
                <a:gd name="T57" fmla="*/ 390 h 1200"/>
                <a:gd name="T58" fmla="*/ 1002 w 1003"/>
                <a:gd name="T59" fmla="*/ 344 h 1200"/>
                <a:gd name="T60" fmla="*/ 998 w 1003"/>
                <a:gd name="T61" fmla="*/ 301 h 1200"/>
                <a:gd name="T62" fmla="*/ 990 w 1003"/>
                <a:gd name="T63" fmla="*/ 260 h 1200"/>
                <a:gd name="T64" fmla="*/ 980 w 1003"/>
                <a:gd name="T65" fmla="*/ 223 h 1200"/>
                <a:gd name="T66" fmla="*/ 967 w 1003"/>
                <a:gd name="T67" fmla="*/ 189 h 1200"/>
                <a:gd name="T68" fmla="*/ 950 w 1003"/>
                <a:gd name="T69" fmla="*/ 157 h 1200"/>
                <a:gd name="T70" fmla="*/ 931 w 1003"/>
                <a:gd name="T71" fmla="*/ 127 h 1200"/>
                <a:gd name="T72" fmla="*/ 909 w 1003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3" h="1200">
                  <a:moveTo>
                    <a:pt x="909" y="101"/>
                  </a:moveTo>
                  <a:lnTo>
                    <a:pt x="909" y="101"/>
                  </a:lnTo>
                  <a:lnTo>
                    <a:pt x="897" y="89"/>
                  </a:lnTo>
                  <a:lnTo>
                    <a:pt x="883" y="78"/>
                  </a:lnTo>
                  <a:lnTo>
                    <a:pt x="869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5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29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3" y="2"/>
                  </a:lnTo>
                  <a:lnTo>
                    <a:pt x="640" y="1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1" y="799"/>
                  </a:lnTo>
                  <a:lnTo>
                    <a:pt x="675" y="795"/>
                  </a:lnTo>
                  <a:lnTo>
                    <a:pt x="699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5" y="774"/>
                  </a:lnTo>
                  <a:lnTo>
                    <a:pt x="785" y="768"/>
                  </a:lnTo>
                  <a:lnTo>
                    <a:pt x="804" y="759"/>
                  </a:lnTo>
                  <a:lnTo>
                    <a:pt x="822" y="750"/>
                  </a:lnTo>
                  <a:lnTo>
                    <a:pt x="839" y="740"/>
                  </a:lnTo>
                  <a:lnTo>
                    <a:pt x="856" y="730"/>
                  </a:lnTo>
                  <a:lnTo>
                    <a:pt x="871" y="718"/>
                  </a:lnTo>
                  <a:lnTo>
                    <a:pt x="886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2" y="679"/>
                  </a:lnTo>
                  <a:lnTo>
                    <a:pt x="924" y="665"/>
                  </a:lnTo>
                  <a:lnTo>
                    <a:pt x="935" y="649"/>
                  </a:lnTo>
                  <a:lnTo>
                    <a:pt x="945" y="634"/>
                  </a:lnTo>
                  <a:lnTo>
                    <a:pt x="955" y="617"/>
                  </a:lnTo>
                  <a:lnTo>
                    <a:pt x="964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3" y="545"/>
                  </a:lnTo>
                  <a:lnTo>
                    <a:pt x="989" y="525"/>
                  </a:lnTo>
                  <a:lnTo>
                    <a:pt x="993" y="504"/>
                  </a:lnTo>
                  <a:lnTo>
                    <a:pt x="996" y="483"/>
                  </a:lnTo>
                  <a:lnTo>
                    <a:pt x="1000" y="461"/>
                  </a:lnTo>
                  <a:lnTo>
                    <a:pt x="1002" y="438"/>
                  </a:lnTo>
                  <a:lnTo>
                    <a:pt x="1003" y="415"/>
                  </a:lnTo>
                  <a:lnTo>
                    <a:pt x="1003" y="390"/>
                  </a:lnTo>
                  <a:lnTo>
                    <a:pt x="1003" y="390"/>
                  </a:lnTo>
                  <a:lnTo>
                    <a:pt x="1003" y="367"/>
                  </a:lnTo>
                  <a:lnTo>
                    <a:pt x="1002" y="344"/>
                  </a:lnTo>
                  <a:lnTo>
                    <a:pt x="1000" y="322"/>
                  </a:lnTo>
                  <a:lnTo>
                    <a:pt x="998" y="301"/>
                  </a:lnTo>
                  <a:lnTo>
                    <a:pt x="994" y="280"/>
                  </a:lnTo>
                  <a:lnTo>
                    <a:pt x="990" y="260"/>
                  </a:lnTo>
                  <a:lnTo>
                    <a:pt x="985" y="241"/>
                  </a:lnTo>
                  <a:lnTo>
                    <a:pt x="980" y="223"/>
                  </a:lnTo>
                  <a:lnTo>
                    <a:pt x="973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0" y="157"/>
                  </a:lnTo>
                  <a:lnTo>
                    <a:pt x="942" y="141"/>
                  </a:lnTo>
                  <a:lnTo>
                    <a:pt x="931" y="127"/>
                  </a:lnTo>
                  <a:lnTo>
                    <a:pt x="921" y="114"/>
                  </a:lnTo>
                  <a:lnTo>
                    <a:pt x="909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B0C467A-B007-4D40-9698-014E3EB54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738" y="3519488"/>
              <a:ext cx="152400" cy="160338"/>
            </a:xfrm>
            <a:custGeom>
              <a:avLst/>
              <a:gdLst>
                <a:gd name="T0" fmla="*/ 323 w 382"/>
                <a:gd name="T1" fmla="*/ 349 h 403"/>
                <a:gd name="T2" fmla="*/ 323 w 382"/>
                <a:gd name="T3" fmla="*/ 349 h 403"/>
                <a:gd name="T4" fmla="*/ 315 w 382"/>
                <a:gd name="T5" fmla="*/ 356 h 403"/>
                <a:gd name="T6" fmla="*/ 306 w 382"/>
                <a:gd name="T7" fmla="*/ 361 h 403"/>
                <a:gd name="T8" fmla="*/ 289 w 382"/>
                <a:gd name="T9" fmla="*/ 373 h 403"/>
                <a:gd name="T10" fmla="*/ 269 w 382"/>
                <a:gd name="T11" fmla="*/ 382 h 403"/>
                <a:gd name="T12" fmla="*/ 247 w 382"/>
                <a:gd name="T13" fmla="*/ 390 h 403"/>
                <a:gd name="T14" fmla="*/ 223 w 382"/>
                <a:gd name="T15" fmla="*/ 395 h 403"/>
                <a:gd name="T16" fmla="*/ 196 w 382"/>
                <a:gd name="T17" fmla="*/ 400 h 403"/>
                <a:gd name="T18" fmla="*/ 167 w 382"/>
                <a:gd name="T19" fmla="*/ 403 h 403"/>
                <a:gd name="T20" fmla="*/ 136 w 382"/>
                <a:gd name="T21" fmla="*/ 403 h 403"/>
                <a:gd name="T22" fmla="*/ 0 w 382"/>
                <a:gd name="T23" fmla="*/ 403 h 403"/>
                <a:gd name="T24" fmla="*/ 0 w 382"/>
                <a:gd name="T25" fmla="*/ 0 h 403"/>
                <a:gd name="T26" fmla="*/ 151 w 382"/>
                <a:gd name="T27" fmla="*/ 0 h 403"/>
                <a:gd name="T28" fmla="*/ 151 w 382"/>
                <a:gd name="T29" fmla="*/ 0 h 403"/>
                <a:gd name="T30" fmla="*/ 182 w 382"/>
                <a:gd name="T31" fmla="*/ 1 h 403"/>
                <a:gd name="T32" fmla="*/ 211 w 382"/>
                <a:gd name="T33" fmla="*/ 3 h 403"/>
                <a:gd name="T34" fmla="*/ 237 w 382"/>
                <a:gd name="T35" fmla="*/ 7 h 403"/>
                <a:gd name="T36" fmla="*/ 260 w 382"/>
                <a:gd name="T37" fmla="*/ 14 h 403"/>
                <a:gd name="T38" fmla="*/ 271 w 382"/>
                <a:gd name="T39" fmla="*/ 18 h 403"/>
                <a:gd name="T40" fmla="*/ 282 w 382"/>
                <a:gd name="T41" fmla="*/ 23 h 403"/>
                <a:gd name="T42" fmla="*/ 291 w 382"/>
                <a:gd name="T43" fmla="*/ 27 h 403"/>
                <a:gd name="T44" fmla="*/ 301 w 382"/>
                <a:gd name="T45" fmla="*/ 33 h 403"/>
                <a:gd name="T46" fmla="*/ 309 w 382"/>
                <a:gd name="T47" fmla="*/ 39 h 403"/>
                <a:gd name="T48" fmla="*/ 317 w 382"/>
                <a:gd name="T49" fmla="*/ 45 h 403"/>
                <a:gd name="T50" fmla="*/ 325 w 382"/>
                <a:gd name="T51" fmla="*/ 52 h 403"/>
                <a:gd name="T52" fmla="*/ 331 w 382"/>
                <a:gd name="T53" fmla="*/ 59 h 403"/>
                <a:gd name="T54" fmla="*/ 331 w 382"/>
                <a:gd name="T55" fmla="*/ 59 h 403"/>
                <a:gd name="T56" fmla="*/ 343 w 382"/>
                <a:gd name="T57" fmla="*/ 74 h 403"/>
                <a:gd name="T58" fmla="*/ 353 w 382"/>
                <a:gd name="T59" fmla="*/ 91 h 403"/>
                <a:gd name="T60" fmla="*/ 362 w 382"/>
                <a:gd name="T61" fmla="*/ 107 h 403"/>
                <a:gd name="T62" fmla="*/ 370 w 382"/>
                <a:gd name="T63" fmla="*/ 125 h 403"/>
                <a:gd name="T64" fmla="*/ 375 w 382"/>
                <a:gd name="T65" fmla="*/ 144 h 403"/>
                <a:gd name="T66" fmla="*/ 379 w 382"/>
                <a:gd name="T67" fmla="*/ 162 h 403"/>
                <a:gd name="T68" fmla="*/ 382 w 382"/>
                <a:gd name="T69" fmla="*/ 182 h 403"/>
                <a:gd name="T70" fmla="*/ 382 w 382"/>
                <a:gd name="T71" fmla="*/ 203 h 403"/>
                <a:gd name="T72" fmla="*/ 382 w 382"/>
                <a:gd name="T73" fmla="*/ 203 h 403"/>
                <a:gd name="T74" fmla="*/ 382 w 382"/>
                <a:gd name="T75" fmla="*/ 225 h 403"/>
                <a:gd name="T76" fmla="*/ 379 w 382"/>
                <a:gd name="T77" fmla="*/ 245 h 403"/>
                <a:gd name="T78" fmla="*/ 374 w 382"/>
                <a:gd name="T79" fmla="*/ 265 h 403"/>
                <a:gd name="T80" fmla="*/ 368 w 382"/>
                <a:gd name="T81" fmla="*/ 283 h 403"/>
                <a:gd name="T82" fmla="*/ 359 w 382"/>
                <a:gd name="T83" fmla="*/ 302 h 403"/>
                <a:gd name="T84" fmla="*/ 349 w 382"/>
                <a:gd name="T85" fmla="*/ 318 h 403"/>
                <a:gd name="T86" fmla="*/ 336 w 382"/>
                <a:gd name="T87" fmla="*/ 334 h 403"/>
                <a:gd name="T88" fmla="*/ 323 w 382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2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6" y="361"/>
                  </a:lnTo>
                  <a:lnTo>
                    <a:pt x="289" y="373"/>
                  </a:lnTo>
                  <a:lnTo>
                    <a:pt x="269" y="382"/>
                  </a:lnTo>
                  <a:lnTo>
                    <a:pt x="247" y="390"/>
                  </a:lnTo>
                  <a:lnTo>
                    <a:pt x="223" y="395"/>
                  </a:lnTo>
                  <a:lnTo>
                    <a:pt x="196" y="400"/>
                  </a:lnTo>
                  <a:lnTo>
                    <a:pt x="167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82" y="1"/>
                  </a:lnTo>
                  <a:lnTo>
                    <a:pt x="211" y="3"/>
                  </a:lnTo>
                  <a:lnTo>
                    <a:pt x="237" y="7"/>
                  </a:lnTo>
                  <a:lnTo>
                    <a:pt x="260" y="14"/>
                  </a:lnTo>
                  <a:lnTo>
                    <a:pt x="271" y="18"/>
                  </a:lnTo>
                  <a:lnTo>
                    <a:pt x="282" y="23"/>
                  </a:lnTo>
                  <a:lnTo>
                    <a:pt x="291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3" y="91"/>
                  </a:lnTo>
                  <a:lnTo>
                    <a:pt x="362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79" y="162"/>
                  </a:lnTo>
                  <a:lnTo>
                    <a:pt x="382" y="182"/>
                  </a:lnTo>
                  <a:lnTo>
                    <a:pt x="382" y="203"/>
                  </a:lnTo>
                  <a:lnTo>
                    <a:pt x="382" y="203"/>
                  </a:lnTo>
                  <a:lnTo>
                    <a:pt x="382" y="225"/>
                  </a:lnTo>
                  <a:lnTo>
                    <a:pt x="379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59" y="302"/>
                  </a:lnTo>
                  <a:lnTo>
                    <a:pt x="349" y="318"/>
                  </a:lnTo>
                  <a:lnTo>
                    <a:pt x="336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4DED72A-7859-4DC8-92DD-1A8F7AF34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2895178-054F-42AA-9B57-F45473DF7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3313" y="3429000"/>
              <a:ext cx="427038" cy="500063"/>
            </a:xfrm>
            <a:custGeom>
              <a:avLst/>
              <a:gdLst>
                <a:gd name="T0" fmla="*/ 988 w 1076"/>
                <a:gd name="T1" fmla="*/ 632 h 1260"/>
                <a:gd name="T2" fmla="*/ 883 w 1076"/>
                <a:gd name="T3" fmla="*/ 558 h 1260"/>
                <a:gd name="T4" fmla="*/ 739 w 1076"/>
                <a:gd name="T5" fmla="*/ 503 h 1260"/>
                <a:gd name="T6" fmla="*/ 522 w 1076"/>
                <a:gd name="T7" fmla="*/ 448 h 1260"/>
                <a:gd name="T8" fmla="*/ 409 w 1076"/>
                <a:gd name="T9" fmla="*/ 415 h 1260"/>
                <a:gd name="T10" fmla="*/ 359 w 1076"/>
                <a:gd name="T11" fmla="*/ 381 h 1260"/>
                <a:gd name="T12" fmla="*/ 331 w 1076"/>
                <a:gd name="T13" fmla="*/ 325 h 1260"/>
                <a:gd name="T14" fmla="*/ 332 w 1076"/>
                <a:gd name="T15" fmla="*/ 278 h 1260"/>
                <a:gd name="T16" fmla="*/ 367 w 1076"/>
                <a:gd name="T17" fmla="*/ 215 h 1260"/>
                <a:gd name="T18" fmla="*/ 417 w 1076"/>
                <a:gd name="T19" fmla="*/ 181 h 1260"/>
                <a:gd name="T20" fmla="*/ 507 w 1076"/>
                <a:gd name="T21" fmla="*/ 167 h 1260"/>
                <a:gd name="T22" fmla="*/ 595 w 1076"/>
                <a:gd name="T23" fmla="*/ 179 h 1260"/>
                <a:gd name="T24" fmla="*/ 664 w 1076"/>
                <a:gd name="T25" fmla="*/ 215 h 1260"/>
                <a:gd name="T26" fmla="*/ 708 w 1076"/>
                <a:gd name="T27" fmla="*/ 269 h 1260"/>
                <a:gd name="T28" fmla="*/ 1028 w 1076"/>
                <a:gd name="T29" fmla="*/ 312 h 1260"/>
                <a:gd name="T30" fmla="*/ 1002 w 1076"/>
                <a:gd name="T31" fmla="*/ 226 h 1260"/>
                <a:gd name="T32" fmla="*/ 963 w 1076"/>
                <a:gd name="T33" fmla="*/ 156 h 1260"/>
                <a:gd name="T34" fmla="*/ 909 w 1076"/>
                <a:gd name="T35" fmla="*/ 101 h 1260"/>
                <a:gd name="T36" fmla="*/ 849 w 1076"/>
                <a:gd name="T37" fmla="*/ 63 h 1260"/>
                <a:gd name="T38" fmla="*/ 750 w 1076"/>
                <a:gd name="T39" fmla="*/ 25 h 1260"/>
                <a:gd name="T40" fmla="*/ 629 w 1076"/>
                <a:gd name="T41" fmla="*/ 3 h 1260"/>
                <a:gd name="T42" fmla="*/ 500 w 1076"/>
                <a:gd name="T43" fmla="*/ 1 h 1260"/>
                <a:gd name="T44" fmla="*/ 306 w 1076"/>
                <a:gd name="T45" fmla="*/ 33 h 1260"/>
                <a:gd name="T46" fmla="*/ 200 w 1076"/>
                <a:gd name="T47" fmla="*/ 79 h 1260"/>
                <a:gd name="T48" fmla="*/ 107 w 1076"/>
                <a:gd name="T49" fmla="*/ 159 h 1260"/>
                <a:gd name="T50" fmla="*/ 63 w 1076"/>
                <a:gd name="T51" fmla="*/ 237 h 1260"/>
                <a:gd name="T52" fmla="*/ 43 w 1076"/>
                <a:gd name="T53" fmla="*/ 343 h 1260"/>
                <a:gd name="T54" fmla="*/ 49 w 1076"/>
                <a:gd name="T55" fmla="*/ 407 h 1260"/>
                <a:gd name="T56" fmla="*/ 74 w 1076"/>
                <a:gd name="T57" fmla="*/ 477 h 1260"/>
                <a:gd name="T58" fmla="*/ 118 w 1076"/>
                <a:gd name="T59" fmla="*/ 537 h 1260"/>
                <a:gd name="T60" fmla="*/ 169 w 1076"/>
                <a:gd name="T61" fmla="*/ 581 h 1260"/>
                <a:gd name="T62" fmla="*/ 259 w 1076"/>
                <a:gd name="T63" fmla="*/ 632 h 1260"/>
                <a:gd name="T64" fmla="*/ 494 w 1076"/>
                <a:gd name="T65" fmla="*/ 707 h 1260"/>
                <a:gd name="T66" fmla="*/ 635 w 1076"/>
                <a:gd name="T67" fmla="*/ 746 h 1260"/>
                <a:gd name="T68" fmla="*/ 715 w 1076"/>
                <a:gd name="T69" fmla="*/ 790 h 1260"/>
                <a:gd name="T70" fmla="*/ 763 w 1076"/>
                <a:gd name="T71" fmla="*/ 860 h 1260"/>
                <a:gd name="T72" fmla="*/ 771 w 1076"/>
                <a:gd name="T73" fmla="*/ 926 h 1260"/>
                <a:gd name="T74" fmla="*/ 738 w 1076"/>
                <a:gd name="T75" fmla="*/ 1004 h 1260"/>
                <a:gd name="T76" fmla="*/ 681 w 1076"/>
                <a:gd name="T77" fmla="*/ 1053 h 1260"/>
                <a:gd name="T78" fmla="*/ 580 w 1076"/>
                <a:gd name="T79" fmla="*/ 1079 h 1260"/>
                <a:gd name="T80" fmla="*/ 507 w 1076"/>
                <a:gd name="T81" fmla="*/ 1077 h 1260"/>
                <a:gd name="T82" fmla="*/ 437 w 1076"/>
                <a:gd name="T83" fmla="*/ 1057 h 1260"/>
                <a:gd name="T84" fmla="*/ 379 w 1076"/>
                <a:gd name="T85" fmla="*/ 1019 h 1260"/>
                <a:gd name="T86" fmla="*/ 342 w 1076"/>
                <a:gd name="T87" fmla="*/ 977 h 1260"/>
                <a:gd name="T88" fmla="*/ 311 w 1076"/>
                <a:gd name="T89" fmla="*/ 914 h 1260"/>
                <a:gd name="T90" fmla="*/ 3 w 1076"/>
                <a:gd name="T91" fmla="*/ 902 h 1260"/>
                <a:gd name="T92" fmla="*/ 29 w 1076"/>
                <a:gd name="T93" fmla="*/ 991 h 1260"/>
                <a:gd name="T94" fmla="*/ 69 w 1076"/>
                <a:gd name="T95" fmla="*/ 1069 h 1260"/>
                <a:gd name="T96" fmla="*/ 125 w 1076"/>
                <a:gd name="T97" fmla="*/ 1139 h 1260"/>
                <a:gd name="T98" fmla="*/ 195 w 1076"/>
                <a:gd name="T99" fmla="*/ 1189 h 1260"/>
                <a:gd name="T100" fmla="*/ 316 w 1076"/>
                <a:gd name="T101" fmla="*/ 1235 h 1260"/>
                <a:gd name="T102" fmla="*/ 476 w 1076"/>
                <a:gd name="T103" fmla="*/ 1258 h 1260"/>
                <a:gd name="T104" fmla="*/ 634 w 1076"/>
                <a:gd name="T105" fmla="*/ 1256 h 1260"/>
                <a:gd name="T106" fmla="*/ 811 w 1076"/>
                <a:gd name="T107" fmla="*/ 1214 h 1260"/>
                <a:gd name="T108" fmla="*/ 918 w 1076"/>
                <a:gd name="T109" fmla="*/ 1158 h 1260"/>
                <a:gd name="T110" fmla="*/ 1013 w 1076"/>
                <a:gd name="T111" fmla="*/ 1058 h 1260"/>
                <a:gd name="T112" fmla="*/ 1059 w 1076"/>
                <a:gd name="T113" fmla="*/ 960 h 1260"/>
                <a:gd name="T114" fmla="*/ 1076 w 1076"/>
                <a:gd name="T115" fmla="*/ 854 h 1260"/>
                <a:gd name="T116" fmla="*/ 1057 w 1076"/>
                <a:gd name="T117" fmla="*/ 744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6" h="1260">
                  <a:moveTo>
                    <a:pt x="1030" y="685"/>
                  </a:moveTo>
                  <a:lnTo>
                    <a:pt x="1030" y="685"/>
                  </a:lnTo>
                  <a:lnTo>
                    <a:pt x="1018" y="666"/>
                  </a:lnTo>
                  <a:lnTo>
                    <a:pt x="1004" y="648"/>
                  </a:lnTo>
                  <a:lnTo>
                    <a:pt x="988" y="632"/>
                  </a:lnTo>
                  <a:lnTo>
                    <a:pt x="971" y="615"/>
                  </a:lnTo>
                  <a:lnTo>
                    <a:pt x="952" y="600"/>
                  </a:lnTo>
                  <a:lnTo>
                    <a:pt x="930" y="585"/>
                  </a:lnTo>
                  <a:lnTo>
                    <a:pt x="908" y="571"/>
                  </a:lnTo>
                  <a:lnTo>
                    <a:pt x="883" y="558"/>
                  </a:lnTo>
                  <a:lnTo>
                    <a:pt x="883" y="558"/>
                  </a:lnTo>
                  <a:lnTo>
                    <a:pt x="854" y="544"/>
                  </a:lnTo>
                  <a:lnTo>
                    <a:pt x="820" y="531"/>
                  </a:lnTo>
                  <a:lnTo>
                    <a:pt x="782" y="517"/>
                  </a:lnTo>
                  <a:lnTo>
                    <a:pt x="739" y="503"/>
                  </a:lnTo>
                  <a:lnTo>
                    <a:pt x="692" y="489"/>
                  </a:lnTo>
                  <a:lnTo>
                    <a:pt x="639" y="476"/>
                  </a:lnTo>
                  <a:lnTo>
                    <a:pt x="583" y="462"/>
                  </a:lnTo>
                  <a:lnTo>
                    <a:pt x="522" y="448"/>
                  </a:lnTo>
                  <a:lnTo>
                    <a:pt x="522" y="448"/>
                  </a:lnTo>
                  <a:lnTo>
                    <a:pt x="493" y="442"/>
                  </a:lnTo>
                  <a:lnTo>
                    <a:pt x="468" y="435"/>
                  </a:lnTo>
                  <a:lnTo>
                    <a:pt x="446" y="429"/>
                  </a:lnTo>
                  <a:lnTo>
                    <a:pt x="426" y="422"/>
                  </a:lnTo>
                  <a:lnTo>
                    <a:pt x="409" y="415"/>
                  </a:lnTo>
                  <a:lnTo>
                    <a:pt x="394" y="408"/>
                  </a:lnTo>
                  <a:lnTo>
                    <a:pt x="381" y="400"/>
                  </a:lnTo>
                  <a:lnTo>
                    <a:pt x="371" y="392"/>
                  </a:lnTo>
                  <a:lnTo>
                    <a:pt x="371" y="392"/>
                  </a:lnTo>
                  <a:lnTo>
                    <a:pt x="359" y="381"/>
                  </a:lnTo>
                  <a:lnTo>
                    <a:pt x="350" y="369"/>
                  </a:lnTo>
                  <a:lnTo>
                    <a:pt x="343" y="358"/>
                  </a:lnTo>
                  <a:lnTo>
                    <a:pt x="337" y="347"/>
                  </a:lnTo>
                  <a:lnTo>
                    <a:pt x="333" y="336"/>
                  </a:lnTo>
                  <a:lnTo>
                    <a:pt x="331" y="325"/>
                  </a:lnTo>
                  <a:lnTo>
                    <a:pt x="330" y="315"/>
                  </a:lnTo>
                  <a:lnTo>
                    <a:pt x="328" y="307"/>
                  </a:lnTo>
                  <a:lnTo>
                    <a:pt x="328" y="307"/>
                  </a:lnTo>
                  <a:lnTo>
                    <a:pt x="330" y="292"/>
                  </a:lnTo>
                  <a:lnTo>
                    <a:pt x="332" y="278"/>
                  </a:lnTo>
                  <a:lnTo>
                    <a:pt x="336" y="265"/>
                  </a:lnTo>
                  <a:lnTo>
                    <a:pt x="342" y="252"/>
                  </a:lnTo>
                  <a:lnTo>
                    <a:pt x="348" y="238"/>
                  </a:lnTo>
                  <a:lnTo>
                    <a:pt x="357" y="227"/>
                  </a:lnTo>
                  <a:lnTo>
                    <a:pt x="367" y="215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90" y="197"/>
                  </a:lnTo>
                  <a:lnTo>
                    <a:pt x="403" y="188"/>
                  </a:lnTo>
                  <a:lnTo>
                    <a:pt x="417" y="181"/>
                  </a:lnTo>
                  <a:lnTo>
                    <a:pt x="434" y="177"/>
                  </a:lnTo>
                  <a:lnTo>
                    <a:pt x="450" y="173"/>
                  </a:lnTo>
                  <a:lnTo>
                    <a:pt x="468" y="169"/>
                  </a:lnTo>
                  <a:lnTo>
                    <a:pt x="488" y="167"/>
                  </a:lnTo>
                  <a:lnTo>
                    <a:pt x="507" y="167"/>
                  </a:lnTo>
                  <a:lnTo>
                    <a:pt x="507" y="167"/>
                  </a:lnTo>
                  <a:lnTo>
                    <a:pt x="531" y="167"/>
                  </a:lnTo>
                  <a:lnTo>
                    <a:pt x="553" y="169"/>
                  </a:lnTo>
                  <a:lnTo>
                    <a:pt x="575" y="174"/>
                  </a:lnTo>
                  <a:lnTo>
                    <a:pt x="595" y="179"/>
                  </a:lnTo>
                  <a:lnTo>
                    <a:pt x="615" y="186"/>
                  </a:lnTo>
                  <a:lnTo>
                    <a:pt x="632" y="195"/>
                  </a:lnTo>
                  <a:lnTo>
                    <a:pt x="649" y="203"/>
                  </a:lnTo>
                  <a:lnTo>
                    <a:pt x="664" y="215"/>
                  </a:lnTo>
                  <a:lnTo>
                    <a:pt x="664" y="215"/>
                  </a:lnTo>
                  <a:lnTo>
                    <a:pt x="674" y="224"/>
                  </a:lnTo>
                  <a:lnTo>
                    <a:pt x="684" y="234"/>
                  </a:lnTo>
                  <a:lnTo>
                    <a:pt x="693" y="245"/>
                  </a:lnTo>
                  <a:lnTo>
                    <a:pt x="701" y="257"/>
                  </a:lnTo>
                  <a:lnTo>
                    <a:pt x="708" y="269"/>
                  </a:lnTo>
                  <a:lnTo>
                    <a:pt x="716" y="284"/>
                  </a:lnTo>
                  <a:lnTo>
                    <a:pt x="721" y="298"/>
                  </a:lnTo>
                  <a:lnTo>
                    <a:pt x="727" y="312"/>
                  </a:lnTo>
                  <a:lnTo>
                    <a:pt x="1028" y="312"/>
                  </a:lnTo>
                  <a:lnTo>
                    <a:pt x="1028" y="312"/>
                  </a:lnTo>
                  <a:lnTo>
                    <a:pt x="1023" y="295"/>
                  </a:lnTo>
                  <a:lnTo>
                    <a:pt x="1019" y="276"/>
                  </a:lnTo>
                  <a:lnTo>
                    <a:pt x="1013" y="259"/>
                  </a:lnTo>
                  <a:lnTo>
                    <a:pt x="1008" y="243"/>
                  </a:lnTo>
                  <a:lnTo>
                    <a:pt x="1002" y="226"/>
                  </a:lnTo>
                  <a:lnTo>
                    <a:pt x="996" y="211"/>
                  </a:lnTo>
                  <a:lnTo>
                    <a:pt x="988" y="197"/>
                  </a:lnTo>
                  <a:lnTo>
                    <a:pt x="980" y="182"/>
                  </a:lnTo>
                  <a:lnTo>
                    <a:pt x="972" y="169"/>
                  </a:lnTo>
                  <a:lnTo>
                    <a:pt x="963" y="156"/>
                  </a:lnTo>
                  <a:lnTo>
                    <a:pt x="953" y="144"/>
                  </a:lnTo>
                  <a:lnTo>
                    <a:pt x="943" y="133"/>
                  </a:lnTo>
                  <a:lnTo>
                    <a:pt x="933" y="122"/>
                  </a:lnTo>
                  <a:lnTo>
                    <a:pt x="921" y="111"/>
                  </a:lnTo>
                  <a:lnTo>
                    <a:pt x="909" y="101"/>
                  </a:lnTo>
                  <a:lnTo>
                    <a:pt x="897" y="92"/>
                  </a:lnTo>
                  <a:lnTo>
                    <a:pt x="897" y="92"/>
                  </a:lnTo>
                  <a:lnTo>
                    <a:pt x="882" y="81"/>
                  </a:lnTo>
                  <a:lnTo>
                    <a:pt x="866" y="73"/>
                  </a:lnTo>
                  <a:lnTo>
                    <a:pt x="849" y="63"/>
                  </a:lnTo>
                  <a:lnTo>
                    <a:pt x="831" y="54"/>
                  </a:lnTo>
                  <a:lnTo>
                    <a:pt x="813" y="46"/>
                  </a:lnTo>
                  <a:lnTo>
                    <a:pt x="793" y="38"/>
                  </a:lnTo>
                  <a:lnTo>
                    <a:pt x="772" y="32"/>
                  </a:lnTo>
                  <a:lnTo>
                    <a:pt x="750" y="25"/>
                  </a:lnTo>
                  <a:lnTo>
                    <a:pt x="728" y="20"/>
                  </a:lnTo>
                  <a:lnTo>
                    <a:pt x="705" y="14"/>
                  </a:lnTo>
                  <a:lnTo>
                    <a:pt x="681" y="10"/>
                  </a:lnTo>
                  <a:lnTo>
                    <a:pt x="656" y="7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5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00" y="1"/>
                  </a:lnTo>
                  <a:lnTo>
                    <a:pt x="457" y="4"/>
                  </a:lnTo>
                  <a:lnTo>
                    <a:pt x="415" y="9"/>
                  </a:lnTo>
                  <a:lnTo>
                    <a:pt x="377" y="15"/>
                  </a:lnTo>
                  <a:lnTo>
                    <a:pt x="340" y="24"/>
                  </a:lnTo>
                  <a:lnTo>
                    <a:pt x="306" y="33"/>
                  </a:lnTo>
                  <a:lnTo>
                    <a:pt x="276" y="44"/>
                  </a:lnTo>
                  <a:lnTo>
                    <a:pt x="248" y="55"/>
                  </a:lnTo>
                  <a:lnTo>
                    <a:pt x="248" y="55"/>
                  </a:lnTo>
                  <a:lnTo>
                    <a:pt x="223" y="67"/>
                  </a:lnTo>
                  <a:lnTo>
                    <a:pt x="200" y="79"/>
                  </a:lnTo>
                  <a:lnTo>
                    <a:pt x="178" y="93"/>
                  </a:lnTo>
                  <a:lnTo>
                    <a:pt x="157" y="109"/>
                  </a:lnTo>
                  <a:lnTo>
                    <a:pt x="140" y="124"/>
                  </a:lnTo>
                  <a:lnTo>
                    <a:pt x="122" y="142"/>
                  </a:lnTo>
                  <a:lnTo>
                    <a:pt x="107" y="15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81" y="198"/>
                  </a:lnTo>
                  <a:lnTo>
                    <a:pt x="72" y="218"/>
                  </a:lnTo>
                  <a:lnTo>
                    <a:pt x="63" y="237"/>
                  </a:lnTo>
                  <a:lnTo>
                    <a:pt x="55" y="258"/>
                  </a:lnTo>
                  <a:lnTo>
                    <a:pt x="50" y="279"/>
                  </a:lnTo>
                  <a:lnTo>
                    <a:pt x="46" y="300"/>
                  </a:lnTo>
                  <a:lnTo>
                    <a:pt x="44" y="321"/>
                  </a:lnTo>
                  <a:lnTo>
                    <a:pt x="43" y="343"/>
                  </a:lnTo>
                  <a:lnTo>
                    <a:pt x="43" y="343"/>
                  </a:lnTo>
                  <a:lnTo>
                    <a:pt x="43" y="359"/>
                  </a:lnTo>
                  <a:lnTo>
                    <a:pt x="44" y="375"/>
                  </a:lnTo>
                  <a:lnTo>
                    <a:pt x="46" y="391"/>
                  </a:lnTo>
                  <a:lnTo>
                    <a:pt x="49" y="407"/>
                  </a:lnTo>
                  <a:lnTo>
                    <a:pt x="53" y="421"/>
                  </a:lnTo>
                  <a:lnTo>
                    <a:pt x="56" y="435"/>
                  </a:lnTo>
                  <a:lnTo>
                    <a:pt x="62" y="449"/>
                  </a:lnTo>
                  <a:lnTo>
                    <a:pt x="67" y="463"/>
                  </a:lnTo>
                  <a:lnTo>
                    <a:pt x="74" y="477"/>
                  </a:lnTo>
                  <a:lnTo>
                    <a:pt x="81" y="489"/>
                  </a:lnTo>
                  <a:lnTo>
                    <a:pt x="89" y="502"/>
                  </a:lnTo>
                  <a:lnTo>
                    <a:pt x="98" y="514"/>
                  </a:lnTo>
                  <a:lnTo>
                    <a:pt x="108" y="526"/>
                  </a:lnTo>
                  <a:lnTo>
                    <a:pt x="118" y="537"/>
                  </a:lnTo>
                  <a:lnTo>
                    <a:pt x="129" y="549"/>
                  </a:lnTo>
                  <a:lnTo>
                    <a:pt x="141" y="559"/>
                  </a:lnTo>
                  <a:lnTo>
                    <a:pt x="141" y="559"/>
                  </a:lnTo>
                  <a:lnTo>
                    <a:pt x="155" y="571"/>
                  </a:lnTo>
                  <a:lnTo>
                    <a:pt x="169" y="581"/>
                  </a:lnTo>
                  <a:lnTo>
                    <a:pt x="185" y="592"/>
                  </a:lnTo>
                  <a:lnTo>
                    <a:pt x="202" y="603"/>
                  </a:lnTo>
                  <a:lnTo>
                    <a:pt x="220" y="613"/>
                  </a:lnTo>
                  <a:lnTo>
                    <a:pt x="240" y="623"/>
                  </a:lnTo>
                  <a:lnTo>
                    <a:pt x="259" y="632"/>
                  </a:lnTo>
                  <a:lnTo>
                    <a:pt x="281" y="642"/>
                  </a:lnTo>
                  <a:lnTo>
                    <a:pt x="327" y="659"/>
                  </a:lnTo>
                  <a:lnTo>
                    <a:pt x="379" y="676"/>
                  </a:lnTo>
                  <a:lnTo>
                    <a:pt x="434" y="692"/>
                  </a:lnTo>
                  <a:lnTo>
                    <a:pt x="494" y="707"/>
                  </a:lnTo>
                  <a:lnTo>
                    <a:pt x="494" y="707"/>
                  </a:lnTo>
                  <a:lnTo>
                    <a:pt x="535" y="717"/>
                  </a:lnTo>
                  <a:lnTo>
                    <a:pt x="572" y="725"/>
                  </a:lnTo>
                  <a:lnTo>
                    <a:pt x="605" y="735"/>
                  </a:lnTo>
                  <a:lnTo>
                    <a:pt x="635" y="746"/>
                  </a:lnTo>
                  <a:lnTo>
                    <a:pt x="660" y="756"/>
                  </a:lnTo>
                  <a:lnTo>
                    <a:pt x="682" y="767"/>
                  </a:lnTo>
                  <a:lnTo>
                    <a:pt x="699" y="778"/>
                  </a:lnTo>
                  <a:lnTo>
                    <a:pt x="715" y="790"/>
                  </a:lnTo>
                  <a:lnTo>
                    <a:pt x="715" y="790"/>
                  </a:lnTo>
                  <a:lnTo>
                    <a:pt x="728" y="803"/>
                  </a:lnTo>
                  <a:lnTo>
                    <a:pt x="739" y="817"/>
                  </a:lnTo>
                  <a:lnTo>
                    <a:pt x="749" y="831"/>
                  </a:lnTo>
                  <a:lnTo>
                    <a:pt x="757" y="845"/>
                  </a:lnTo>
                  <a:lnTo>
                    <a:pt x="763" y="860"/>
                  </a:lnTo>
                  <a:lnTo>
                    <a:pt x="768" y="876"/>
                  </a:lnTo>
                  <a:lnTo>
                    <a:pt x="771" y="892"/>
                  </a:lnTo>
                  <a:lnTo>
                    <a:pt x="771" y="909"/>
                  </a:lnTo>
                  <a:lnTo>
                    <a:pt x="771" y="909"/>
                  </a:lnTo>
                  <a:lnTo>
                    <a:pt x="771" y="926"/>
                  </a:lnTo>
                  <a:lnTo>
                    <a:pt x="768" y="943"/>
                  </a:lnTo>
                  <a:lnTo>
                    <a:pt x="763" y="959"/>
                  </a:lnTo>
                  <a:lnTo>
                    <a:pt x="757" y="975"/>
                  </a:lnTo>
                  <a:lnTo>
                    <a:pt x="748" y="989"/>
                  </a:lnTo>
                  <a:lnTo>
                    <a:pt x="738" y="1004"/>
                  </a:lnTo>
                  <a:lnTo>
                    <a:pt x="726" y="1018"/>
                  </a:lnTo>
                  <a:lnTo>
                    <a:pt x="712" y="1031"/>
                  </a:lnTo>
                  <a:lnTo>
                    <a:pt x="712" y="1031"/>
                  </a:lnTo>
                  <a:lnTo>
                    <a:pt x="697" y="1043"/>
                  </a:lnTo>
                  <a:lnTo>
                    <a:pt x="681" y="1053"/>
                  </a:lnTo>
                  <a:lnTo>
                    <a:pt x="663" y="1060"/>
                  </a:lnTo>
                  <a:lnTo>
                    <a:pt x="645" y="1068"/>
                  </a:lnTo>
                  <a:lnTo>
                    <a:pt x="624" y="1074"/>
                  </a:lnTo>
                  <a:lnTo>
                    <a:pt x="602" y="1077"/>
                  </a:lnTo>
                  <a:lnTo>
                    <a:pt x="580" y="1079"/>
                  </a:lnTo>
                  <a:lnTo>
                    <a:pt x="556" y="1080"/>
                  </a:lnTo>
                  <a:lnTo>
                    <a:pt x="556" y="1080"/>
                  </a:lnTo>
                  <a:lnTo>
                    <a:pt x="539" y="1080"/>
                  </a:lnTo>
                  <a:lnTo>
                    <a:pt x="523" y="1079"/>
                  </a:lnTo>
                  <a:lnTo>
                    <a:pt x="507" y="1077"/>
                  </a:lnTo>
                  <a:lnTo>
                    <a:pt x="493" y="1075"/>
                  </a:lnTo>
                  <a:lnTo>
                    <a:pt x="479" y="1071"/>
                  </a:lnTo>
                  <a:lnTo>
                    <a:pt x="465" y="1067"/>
                  </a:lnTo>
                  <a:lnTo>
                    <a:pt x="450" y="1063"/>
                  </a:lnTo>
                  <a:lnTo>
                    <a:pt x="437" y="1057"/>
                  </a:lnTo>
                  <a:lnTo>
                    <a:pt x="425" y="1051"/>
                  </a:lnTo>
                  <a:lnTo>
                    <a:pt x="413" y="1044"/>
                  </a:lnTo>
                  <a:lnTo>
                    <a:pt x="401" y="1036"/>
                  </a:lnTo>
                  <a:lnTo>
                    <a:pt x="390" y="1028"/>
                  </a:lnTo>
                  <a:lnTo>
                    <a:pt x="379" y="1019"/>
                  </a:lnTo>
                  <a:lnTo>
                    <a:pt x="369" y="1009"/>
                  </a:lnTo>
                  <a:lnTo>
                    <a:pt x="359" y="999"/>
                  </a:lnTo>
                  <a:lnTo>
                    <a:pt x="349" y="987"/>
                  </a:lnTo>
                  <a:lnTo>
                    <a:pt x="349" y="987"/>
                  </a:lnTo>
                  <a:lnTo>
                    <a:pt x="342" y="977"/>
                  </a:lnTo>
                  <a:lnTo>
                    <a:pt x="335" y="966"/>
                  </a:lnTo>
                  <a:lnTo>
                    <a:pt x="328" y="954"/>
                  </a:lnTo>
                  <a:lnTo>
                    <a:pt x="322" y="942"/>
                  </a:lnTo>
                  <a:lnTo>
                    <a:pt x="316" y="928"/>
                  </a:lnTo>
                  <a:lnTo>
                    <a:pt x="311" y="914"/>
                  </a:lnTo>
                  <a:lnTo>
                    <a:pt x="306" y="899"/>
                  </a:lnTo>
                  <a:lnTo>
                    <a:pt x="302" y="884"/>
                  </a:lnTo>
                  <a:lnTo>
                    <a:pt x="0" y="884"/>
                  </a:lnTo>
                  <a:lnTo>
                    <a:pt x="0" y="884"/>
                  </a:lnTo>
                  <a:lnTo>
                    <a:pt x="3" y="902"/>
                  </a:lnTo>
                  <a:lnTo>
                    <a:pt x="7" y="921"/>
                  </a:lnTo>
                  <a:lnTo>
                    <a:pt x="11" y="940"/>
                  </a:lnTo>
                  <a:lnTo>
                    <a:pt x="17" y="957"/>
                  </a:lnTo>
                  <a:lnTo>
                    <a:pt x="22" y="974"/>
                  </a:lnTo>
                  <a:lnTo>
                    <a:pt x="29" y="991"/>
                  </a:lnTo>
                  <a:lnTo>
                    <a:pt x="35" y="1008"/>
                  </a:lnTo>
                  <a:lnTo>
                    <a:pt x="43" y="1023"/>
                  </a:lnTo>
                  <a:lnTo>
                    <a:pt x="51" y="1039"/>
                  </a:lnTo>
                  <a:lnTo>
                    <a:pt x="59" y="1054"/>
                  </a:lnTo>
                  <a:lnTo>
                    <a:pt x="69" y="1069"/>
                  </a:lnTo>
                  <a:lnTo>
                    <a:pt x="79" y="1084"/>
                  </a:lnTo>
                  <a:lnTo>
                    <a:pt x="90" y="1098"/>
                  </a:lnTo>
                  <a:lnTo>
                    <a:pt x="101" y="1111"/>
                  </a:lnTo>
                  <a:lnTo>
                    <a:pt x="113" y="1125"/>
                  </a:lnTo>
                  <a:lnTo>
                    <a:pt x="125" y="1139"/>
                  </a:lnTo>
                  <a:lnTo>
                    <a:pt x="125" y="1139"/>
                  </a:lnTo>
                  <a:lnTo>
                    <a:pt x="141" y="1152"/>
                  </a:lnTo>
                  <a:lnTo>
                    <a:pt x="157" y="1165"/>
                  </a:lnTo>
                  <a:lnTo>
                    <a:pt x="175" y="1177"/>
                  </a:lnTo>
                  <a:lnTo>
                    <a:pt x="195" y="1189"/>
                  </a:lnTo>
                  <a:lnTo>
                    <a:pt x="215" y="1200"/>
                  </a:lnTo>
                  <a:lnTo>
                    <a:pt x="238" y="1210"/>
                  </a:lnTo>
                  <a:lnTo>
                    <a:pt x="263" y="1219"/>
                  </a:lnTo>
                  <a:lnTo>
                    <a:pt x="289" y="1228"/>
                  </a:lnTo>
                  <a:lnTo>
                    <a:pt x="316" y="1235"/>
                  </a:lnTo>
                  <a:lnTo>
                    <a:pt x="345" y="1242"/>
                  </a:lnTo>
                  <a:lnTo>
                    <a:pt x="376" y="1247"/>
                  </a:lnTo>
                  <a:lnTo>
                    <a:pt x="407" y="1252"/>
                  </a:lnTo>
                  <a:lnTo>
                    <a:pt x="440" y="1256"/>
                  </a:lnTo>
                  <a:lnTo>
                    <a:pt x="476" y="1258"/>
                  </a:lnTo>
                  <a:lnTo>
                    <a:pt x="512" y="1259"/>
                  </a:lnTo>
                  <a:lnTo>
                    <a:pt x="549" y="1260"/>
                  </a:lnTo>
                  <a:lnTo>
                    <a:pt x="549" y="1260"/>
                  </a:lnTo>
                  <a:lnTo>
                    <a:pt x="592" y="1259"/>
                  </a:lnTo>
                  <a:lnTo>
                    <a:pt x="634" y="1256"/>
                  </a:lnTo>
                  <a:lnTo>
                    <a:pt x="673" y="1251"/>
                  </a:lnTo>
                  <a:lnTo>
                    <a:pt x="710" y="1244"/>
                  </a:lnTo>
                  <a:lnTo>
                    <a:pt x="747" y="1235"/>
                  </a:lnTo>
                  <a:lnTo>
                    <a:pt x="780" y="1225"/>
                  </a:lnTo>
                  <a:lnTo>
                    <a:pt x="811" y="1214"/>
                  </a:lnTo>
                  <a:lnTo>
                    <a:pt x="841" y="1202"/>
                  </a:lnTo>
                  <a:lnTo>
                    <a:pt x="841" y="1202"/>
                  </a:lnTo>
                  <a:lnTo>
                    <a:pt x="868" y="1189"/>
                  </a:lnTo>
                  <a:lnTo>
                    <a:pt x="894" y="1175"/>
                  </a:lnTo>
                  <a:lnTo>
                    <a:pt x="918" y="1158"/>
                  </a:lnTo>
                  <a:lnTo>
                    <a:pt x="940" y="1142"/>
                  </a:lnTo>
                  <a:lnTo>
                    <a:pt x="961" y="1123"/>
                  </a:lnTo>
                  <a:lnTo>
                    <a:pt x="980" y="1103"/>
                  </a:lnTo>
                  <a:lnTo>
                    <a:pt x="998" y="1081"/>
                  </a:lnTo>
                  <a:lnTo>
                    <a:pt x="1013" y="1058"/>
                  </a:lnTo>
                  <a:lnTo>
                    <a:pt x="1013" y="1058"/>
                  </a:lnTo>
                  <a:lnTo>
                    <a:pt x="1029" y="1035"/>
                  </a:lnTo>
                  <a:lnTo>
                    <a:pt x="1041" y="1011"/>
                  </a:lnTo>
                  <a:lnTo>
                    <a:pt x="1052" y="986"/>
                  </a:lnTo>
                  <a:lnTo>
                    <a:pt x="1059" y="960"/>
                  </a:lnTo>
                  <a:lnTo>
                    <a:pt x="1067" y="934"/>
                  </a:lnTo>
                  <a:lnTo>
                    <a:pt x="1072" y="908"/>
                  </a:lnTo>
                  <a:lnTo>
                    <a:pt x="1075" y="881"/>
                  </a:lnTo>
                  <a:lnTo>
                    <a:pt x="1076" y="854"/>
                  </a:lnTo>
                  <a:lnTo>
                    <a:pt x="1076" y="854"/>
                  </a:lnTo>
                  <a:lnTo>
                    <a:pt x="1075" y="831"/>
                  </a:lnTo>
                  <a:lnTo>
                    <a:pt x="1073" y="808"/>
                  </a:lnTo>
                  <a:lnTo>
                    <a:pt x="1069" y="786"/>
                  </a:lnTo>
                  <a:lnTo>
                    <a:pt x="1064" y="765"/>
                  </a:lnTo>
                  <a:lnTo>
                    <a:pt x="1057" y="744"/>
                  </a:lnTo>
                  <a:lnTo>
                    <a:pt x="1050" y="723"/>
                  </a:lnTo>
                  <a:lnTo>
                    <a:pt x="1041" y="703"/>
                  </a:lnTo>
                  <a:lnTo>
                    <a:pt x="1030" y="68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4CA1F8-F0C8-48B1-A326-CDE1E8856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0575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EC953EB2-19EC-4E8B-9324-FA4C8D715A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4650" y="3440113"/>
              <a:ext cx="125413" cy="476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A1B15CB-7234-4066-8336-0D03598D2E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3440113"/>
              <a:ext cx="454025" cy="476250"/>
            </a:xfrm>
            <a:custGeom>
              <a:avLst/>
              <a:gdLst>
                <a:gd name="T0" fmla="*/ 830 w 1142"/>
                <a:gd name="T1" fmla="*/ 1200 h 1200"/>
                <a:gd name="T2" fmla="*/ 290 w 1142"/>
                <a:gd name="T3" fmla="*/ 408 h 1200"/>
                <a:gd name="T4" fmla="*/ 290 w 1142"/>
                <a:gd name="T5" fmla="*/ 1200 h 1200"/>
                <a:gd name="T6" fmla="*/ 0 w 1142"/>
                <a:gd name="T7" fmla="*/ 1200 h 1200"/>
                <a:gd name="T8" fmla="*/ 0 w 1142"/>
                <a:gd name="T9" fmla="*/ 0 h 1200"/>
                <a:gd name="T10" fmla="*/ 307 w 1142"/>
                <a:gd name="T11" fmla="*/ 0 h 1200"/>
                <a:gd name="T12" fmla="*/ 849 w 1142"/>
                <a:gd name="T13" fmla="*/ 798 h 1200"/>
                <a:gd name="T14" fmla="*/ 849 w 1142"/>
                <a:gd name="T15" fmla="*/ 0 h 1200"/>
                <a:gd name="T16" fmla="*/ 1142 w 1142"/>
                <a:gd name="T17" fmla="*/ 0 h 1200"/>
                <a:gd name="T18" fmla="*/ 1142 w 1142"/>
                <a:gd name="T19" fmla="*/ 1200 h 1200"/>
                <a:gd name="T20" fmla="*/ 830 w 1142"/>
                <a:gd name="T21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2" h="1200">
                  <a:moveTo>
                    <a:pt x="830" y="1200"/>
                  </a:moveTo>
                  <a:lnTo>
                    <a:pt x="290" y="408"/>
                  </a:lnTo>
                  <a:lnTo>
                    <a:pt x="290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07" y="0"/>
                  </a:lnTo>
                  <a:lnTo>
                    <a:pt x="849" y="798"/>
                  </a:lnTo>
                  <a:lnTo>
                    <a:pt x="849" y="0"/>
                  </a:lnTo>
                  <a:lnTo>
                    <a:pt x="1142" y="0"/>
                  </a:lnTo>
                  <a:lnTo>
                    <a:pt x="1142" y="1200"/>
                  </a:lnTo>
                  <a:lnTo>
                    <a:pt x="83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7BC60121-F9D2-4C79-A252-FFE1ED80F6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0925" y="3440113"/>
              <a:ext cx="396875" cy="476250"/>
            </a:xfrm>
            <a:custGeom>
              <a:avLst/>
              <a:gdLst>
                <a:gd name="T0" fmla="*/ 0 w 999"/>
                <a:gd name="T1" fmla="*/ 1200 h 1200"/>
                <a:gd name="T2" fmla="*/ 0 w 999"/>
                <a:gd name="T3" fmla="*/ 0 h 1200"/>
                <a:gd name="T4" fmla="*/ 979 w 999"/>
                <a:gd name="T5" fmla="*/ 0 h 1200"/>
                <a:gd name="T6" fmla="*/ 979 w 999"/>
                <a:gd name="T7" fmla="*/ 193 h 1200"/>
                <a:gd name="T8" fmla="*/ 317 w 999"/>
                <a:gd name="T9" fmla="*/ 193 h 1200"/>
                <a:gd name="T10" fmla="*/ 317 w 999"/>
                <a:gd name="T11" fmla="*/ 477 h 1200"/>
                <a:gd name="T12" fmla="*/ 932 w 999"/>
                <a:gd name="T13" fmla="*/ 477 h 1200"/>
                <a:gd name="T14" fmla="*/ 932 w 999"/>
                <a:gd name="T15" fmla="*/ 658 h 1200"/>
                <a:gd name="T16" fmla="*/ 317 w 999"/>
                <a:gd name="T17" fmla="*/ 658 h 1200"/>
                <a:gd name="T18" fmla="*/ 317 w 999"/>
                <a:gd name="T19" fmla="*/ 990 h 1200"/>
                <a:gd name="T20" fmla="*/ 999 w 999"/>
                <a:gd name="T21" fmla="*/ 990 h 1200"/>
                <a:gd name="T22" fmla="*/ 999 w 999"/>
                <a:gd name="T23" fmla="*/ 1200 h 1200"/>
                <a:gd name="T24" fmla="*/ 0 w 999"/>
                <a:gd name="T25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9" h="1200">
                  <a:moveTo>
                    <a:pt x="0" y="1200"/>
                  </a:moveTo>
                  <a:lnTo>
                    <a:pt x="0" y="0"/>
                  </a:lnTo>
                  <a:lnTo>
                    <a:pt x="979" y="0"/>
                  </a:lnTo>
                  <a:lnTo>
                    <a:pt x="979" y="193"/>
                  </a:lnTo>
                  <a:lnTo>
                    <a:pt x="317" y="193"/>
                  </a:lnTo>
                  <a:lnTo>
                    <a:pt x="317" y="477"/>
                  </a:lnTo>
                  <a:lnTo>
                    <a:pt x="932" y="477"/>
                  </a:lnTo>
                  <a:lnTo>
                    <a:pt x="932" y="658"/>
                  </a:lnTo>
                  <a:lnTo>
                    <a:pt x="317" y="658"/>
                  </a:lnTo>
                  <a:lnTo>
                    <a:pt x="317" y="990"/>
                  </a:lnTo>
                  <a:lnTo>
                    <a:pt x="999" y="990"/>
                  </a:lnTo>
                  <a:lnTo>
                    <a:pt x="999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DFB567C-82E6-42F6-A1D6-543BA1E6B2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  <a:gd name="T74" fmla="*/ 639 w 1004"/>
                <a:gd name="T75" fmla="*/ 549 h 1200"/>
                <a:gd name="T76" fmla="*/ 623 w 1004"/>
                <a:gd name="T77" fmla="*/ 561 h 1200"/>
                <a:gd name="T78" fmla="*/ 586 w 1004"/>
                <a:gd name="T79" fmla="*/ 582 h 1200"/>
                <a:gd name="T80" fmla="*/ 540 w 1004"/>
                <a:gd name="T81" fmla="*/ 595 h 1200"/>
                <a:gd name="T82" fmla="*/ 484 w 1004"/>
                <a:gd name="T83" fmla="*/ 603 h 1200"/>
                <a:gd name="T84" fmla="*/ 316 w 1004"/>
                <a:gd name="T85" fmla="*/ 603 h 1200"/>
                <a:gd name="T86" fmla="*/ 468 w 1004"/>
                <a:gd name="T87" fmla="*/ 200 h 1200"/>
                <a:gd name="T88" fmla="*/ 499 w 1004"/>
                <a:gd name="T89" fmla="*/ 201 h 1200"/>
                <a:gd name="T90" fmla="*/ 554 w 1004"/>
                <a:gd name="T91" fmla="*/ 207 h 1200"/>
                <a:gd name="T92" fmla="*/ 588 w 1004"/>
                <a:gd name="T93" fmla="*/ 218 h 1200"/>
                <a:gd name="T94" fmla="*/ 608 w 1004"/>
                <a:gd name="T95" fmla="*/ 227 h 1200"/>
                <a:gd name="T96" fmla="*/ 625 w 1004"/>
                <a:gd name="T97" fmla="*/ 239 h 1200"/>
                <a:gd name="T98" fmla="*/ 641 w 1004"/>
                <a:gd name="T99" fmla="*/ 252 h 1200"/>
                <a:gd name="T100" fmla="*/ 647 w 1004"/>
                <a:gd name="T101" fmla="*/ 259 h 1200"/>
                <a:gd name="T102" fmla="*/ 670 w 1004"/>
                <a:gd name="T103" fmla="*/ 291 h 1200"/>
                <a:gd name="T104" fmla="*/ 686 w 1004"/>
                <a:gd name="T105" fmla="*/ 325 h 1200"/>
                <a:gd name="T106" fmla="*/ 696 w 1004"/>
                <a:gd name="T107" fmla="*/ 362 h 1200"/>
                <a:gd name="T108" fmla="*/ 699 w 1004"/>
                <a:gd name="T109" fmla="*/ 403 h 1200"/>
                <a:gd name="T110" fmla="*/ 698 w 1004"/>
                <a:gd name="T111" fmla="*/ 425 h 1200"/>
                <a:gd name="T112" fmla="*/ 690 w 1004"/>
                <a:gd name="T113" fmla="*/ 465 h 1200"/>
                <a:gd name="T114" fmla="*/ 676 w 1004"/>
                <a:gd name="T115" fmla="*/ 502 h 1200"/>
                <a:gd name="T116" fmla="*/ 653 w 1004"/>
                <a:gd name="T117" fmla="*/ 5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  <a:close/>
                  <a:moveTo>
                    <a:pt x="639" y="549"/>
                  </a:moveTo>
                  <a:lnTo>
                    <a:pt x="639" y="549"/>
                  </a:lnTo>
                  <a:lnTo>
                    <a:pt x="631" y="556"/>
                  </a:lnTo>
                  <a:lnTo>
                    <a:pt x="623" y="561"/>
                  </a:lnTo>
                  <a:lnTo>
                    <a:pt x="606" y="573"/>
                  </a:lnTo>
                  <a:lnTo>
                    <a:pt x="586" y="582"/>
                  </a:lnTo>
                  <a:lnTo>
                    <a:pt x="564" y="590"/>
                  </a:lnTo>
                  <a:lnTo>
                    <a:pt x="540" y="595"/>
                  </a:lnTo>
                  <a:lnTo>
                    <a:pt x="512" y="600"/>
                  </a:lnTo>
                  <a:lnTo>
                    <a:pt x="484" y="603"/>
                  </a:lnTo>
                  <a:lnTo>
                    <a:pt x="452" y="603"/>
                  </a:lnTo>
                  <a:lnTo>
                    <a:pt x="316" y="603"/>
                  </a:lnTo>
                  <a:lnTo>
                    <a:pt x="316" y="200"/>
                  </a:lnTo>
                  <a:lnTo>
                    <a:pt x="468" y="200"/>
                  </a:lnTo>
                  <a:lnTo>
                    <a:pt x="468" y="200"/>
                  </a:lnTo>
                  <a:lnTo>
                    <a:pt x="499" y="201"/>
                  </a:lnTo>
                  <a:lnTo>
                    <a:pt x="528" y="203"/>
                  </a:lnTo>
                  <a:lnTo>
                    <a:pt x="554" y="207"/>
                  </a:lnTo>
                  <a:lnTo>
                    <a:pt x="577" y="214"/>
                  </a:lnTo>
                  <a:lnTo>
                    <a:pt x="588" y="218"/>
                  </a:lnTo>
                  <a:lnTo>
                    <a:pt x="598" y="223"/>
                  </a:lnTo>
                  <a:lnTo>
                    <a:pt x="608" y="227"/>
                  </a:lnTo>
                  <a:lnTo>
                    <a:pt x="617" y="233"/>
                  </a:lnTo>
                  <a:lnTo>
                    <a:pt x="625" y="239"/>
                  </a:lnTo>
                  <a:lnTo>
                    <a:pt x="633" y="245"/>
                  </a:lnTo>
                  <a:lnTo>
                    <a:pt x="641" y="252"/>
                  </a:lnTo>
                  <a:lnTo>
                    <a:pt x="647" y="259"/>
                  </a:lnTo>
                  <a:lnTo>
                    <a:pt x="647" y="259"/>
                  </a:lnTo>
                  <a:lnTo>
                    <a:pt x="659" y="274"/>
                  </a:lnTo>
                  <a:lnTo>
                    <a:pt x="670" y="291"/>
                  </a:lnTo>
                  <a:lnTo>
                    <a:pt x="679" y="307"/>
                  </a:lnTo>
                  <a:lnTo>
                    <a:pt x="686" y="325"/>
                  </a:lnTo>
                  <a:lnTo>
                    <a:pt x="691" y="344"/>
                  </a:lnTo>
                  <a:lnTo>
                    <a:pt x="696" y="362"/>
                  </a:lnTo>
                  <a:lnTo>
                    <a:pt x="698" y="382"/>
                  </a:lnTo>
                  <a:lnTo>
                    <a:pt x="699" y="403"/>
                  </a:lnTo>
                  <a:lnTo>
                    <a:pt x="699" y="403"/>
                  </a:lnTo>
                  <a:lnTo>
                    <a:pt x="698" y="425"/>
                  </a:lnTo>
                  <a:lnTo>
                    <a:pt x="696" y="445"/>
                  </a:lnTo>
                  <a:lnTo>
                    <a:pt x="690" y="465"/>
                  </a:lnTo>
                  <a:lnTo>
                    <a:pt x="684" y="483"/>
                  </a:lnTo>
                  <a:lnTo>
                    <a:pt x="676" y="502"/>
                  </a:lnTo>
                  <a:lnTo>
                    <a:pt x="665" y="518"/>
                  </a:lnTo>
                  <a:lnTo>
                    <a:pt x="653" y="534"/>
                  </a:lnTo>
                  <a:lnTo>
                    <a:pt x="639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1553B0D1-E4AA-46E9-980E-87C0C8D8D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675" y="3440113"/>
              <a:ext cx="398463" cy="476250"/>
            </a:xfrm>
            <a:custGeom>
              <a:avLst/>
              <a:gdLst>
                <a:gd name="T0" fmla="*/ 910 w 1004"/>
                <a:gd name="T1" fmla="*/ 101 h 1200"/>
                <a:gd name="T2" fmla="*/ 884 w 1004"/>
                <a:gd name="T3" fmla="*/ 78 h 1200"/>
                <a:gd name="T4" fmla="*/ 855 w 1004"/>
                <a:gd name="T5" fmla="*/ 57 h 1200"/>
                <a:gd name="T6" fmla="*/ 823 w 1004"/>
                <a:gd name="T7" fmla="*/ 39 h 1200"/>
                <a:gd name="T8" fmla="*/ 788 w 1004"/>
                <a:gd name="T9" fmla="*/ 25 h 1200"/>
                <a:gd name="T10" fmla="*/ 749 w 1004"/>
                <a:gd name="T11" fmla="*/ 14 h 1200"/>
                <a:gd name="T12" fmla="*/ 708 w 1004"/>
                <a:gd name="T13" fmla="*/ 6 h 1200"/>
                <a:gd name="T14" fmla="*/ 664 w 1004"/>
                <a:gd name="T15" fmla="*/ 2 h 1200"/>
                <a:gd name="T16" fmla="*/ 615 w 1004"/>
                <a:gd name="T17" fmla="*/ 0 h 1200"/>
                <a:gd name="T18" fmla="*/ 0 w 1004"/>
                <a:gd name="T19" fmla="*/ 1200 h 1200"/>
                <a:gd name="T20" fmla="*/ 316 w 1004"/>
                <a:gd name="T21" fmla="*/ 802 h 1200"/>
                <a:gd name="T22" fmla="*/ 572 w 1004"/>
                <a:gd name="T23" fmla="*/ 802 h 1200"/>
                <a:gd name="T24" fmla="*/ 625 w 1004"/>
                <a:gd name="T25" fmla="*/ 801 h 1200"/>
                <a:gd name="T26" fmla="*/ 676 w 1004"/>
                <a:gd name="T27" fmla="*/ 795 h 1200"/>
                <a:gd name="T28" fmla="*/ 722 w 1004"/>
                <a:gd name="T29" fmla="*/ 787 h 1200"/>
                <a:gd name="T30" fmla="*/ 766 w 1004"/>
                <a:gd name="T31" fmla="*/ 774 h 1200"/>
                <a:gd name="T32" fmla="*/ 804 w 1004"/>
                <a:gd name="T33" fmla="*/ 759 h 1200"/>
                <a:gd name="T34" fmla="*/ 840 w 1004"/>
                <a:gd name="T35" fmla="*/ 740 h 1200"/>
                <a:gd name="T36" fmla="*/ 872 w 1004"/>
                <a:gd name="T37" fmla="*/ 718 h 1200"/>
                <a:gd name="T38" fmla="*/ 900 w 1004"/>
                <a:gd name="T39" fmla="*/ 693 h 1200"/>
                <a:gd name="T40" fmla="*/ 913 w 1004"/>
                <a:gd name="T41" fmla="*/ 679 h 1200"/>
                <a:gd name="T42" fmla="*/ 936 w 1004"/>
                <a:gd name="T43" fmla="*/ 649 h 1200"/>
                <a:gd name="T44" fmla="*/ 955 w 1004"/>
                <a:gd name="T45" fmla="*/ 617 h 1200"/>
                <a:gd name="T46" fmla="*/ 971 w 1004"/>
                <a:gd name="T47" fmla="*/ 582 h 1200"/>
                <a:gd name="T48" fmla="*/ 984 w 1004"/>
                <a:gd name="T49" fmla="*/ 545 h 1200"/>
                <a:gd name="T50" fmla="*/ 994 w 1004"/>
                <a:gd name="T51" fmla="*/ 504 h 1200"/>
                <a:gd name="T52" fmla="*/ 1001 w 1004"/>
                <a:gd name="T53" fmla="*/ 461 h 1200"/>
                <a:gd name="T54" fmla="*/ 1004 w 1004"/>
                <a:gd name="T55" fmla="*/ 415 h 1200"/>
                <a:gd name="T56" fmla="*/ 1004 w 1004"/>
                <a:gd name="T57" fmla="*/ 390 h 1200"/>
                <a:gd name="T58" fmla="*/ 1003 w 1004"/>
                <a:gd name="T59" fmla="*/ 344 h 1200"/>
                <a:gd name="T60" fmla="*/ 999 w 1004"/>
                <a:gd name="T61" fmla="*/ 301 h 1200"/>
                <a:gd name="T62" fmla="*/ 991 w 1004"/>
                <a:gd name="T63" fmla="*/ 260 h 1200"/>
                <a:gd name="T64" fmla="*/ 981 w 1004"/>
                <a:gd name="T65" fmla="*/ 223 h 1200"/>
                <a:gd name="T66" fmla="*/ 967 w 1004"/>
                <a:gd name="T67" fmla="*/ 189 h 1200"/>
                <a:gd name="T68" fmla="*/ 951 w 1004"/>
                <a:gd name="T69" fmla="*/ 157 h 1200"/>
                <a:gd name="T70" fmla="*/ 932 w 1004"/>
                <a:gd name="T71" fmla="*/ 127 h 1200"/>
                <a:gd name="T72" fmla="*/ 910 w 1004"/>
                <a:gd name="T73" fmla="*/ 10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4" h="1200">
                  <a:moveTo>
                    <a:pt x="910" y="101"/>
                  </a:moveTo>
                  <a:lnTo>
                    <a:pt x="910" y="101"/>
                  </a:lnTo>
                  <a:lnTo>
                    <a:pt x="898" y="89"/>
                  </a:lnTo>
                  <a:lnTo>
                    <a:pt x="884" y="78"/>
                  </a:lnTo>
                  <a:lnTo>
                    <a:pt x="870" y="67"/>
                  </a:lnTo>
                  <a:lnTo>
                    <a:pt x="855" y="57"/>
                  </a:lnTo>
                  <a:lnTo>
                    <a:pt x="839" y="48"/>
                  </a:lnTo>
                  <a:lnTo>
                    <a:pt x="823" y="39"/>
                  </a:lnTo>
                  <a:lnTo>
                    <a:pt x="806" y="32"/>
                  </a:lnTo>
                  <a:lnTo>
                    <a:pt x="788" y="25"/>
                  </a:lnTo>
                  <a:lnTo>
                    <a:pt x="769" y="19"/>
                  </a:lnTo>
                  <a:lnTo>
                    <a:pt x="749" y="14"/>
                  </a:lnTo>
                  <a:lnTo>
                    <a:pt x="730" y="10"/>
                  </a:lnTo>
                  <a:lnTo>
                    <a:pt x="708" y="6"/>
                  </a:lnTo>
                  <a:lnTo>
                    <a:pt x="686" y="3"/>
                  </a:lnTo>
                  <a:lnTo>
                    <a:pt x="664" y="2"/>
                  </a:lnTo>
                  <a:lnTo>
                    <a:pt x="640" y="1"/>
                  </a:lnTo>
                  <a:lnTo>
                    <a:pt x="615" y="0"/>
                  </a:lnTo>
                  <a:lnTo>
                    <a:pt x="0" y="0"/>
                  </a:lnTo>
                  <a:lnTo>
                    <a:pt x="0" y="1200"/>
                  </a:lnTo>
                  <a:lnTo>
                    <a:pt x="316" y="1200"/>
                  </a:lnTo>
                  <a:lnTo>
                    <a:pt x="316" y="802"/>
                  </a:lnTo>
                  <a:lnTo>
                    <a:pt x="572" y="802"/>
                  </a:lnTo>
                  <a:lnTo>
                    <a:pt x="572" y="802"/>
                  </a:lnTo>
                  <a:lnTo>
                    <a:pt x="599" y="802"/>
                  </a:lnTo>
                  <a:lnTo>
                    <a:pt x="625" y="801"/>
                  </a:lnTo>
                  <a:lnTo>
                    <a:pt x="652" y="799"/>
                  </a:lnTo>
                  <a:lnTo>
                    <a:pt x="676" y="795"/>
                  </a:lnTo>
                  <a:lnTo>
                    <a:pt x="700" y="791"/>
                  </a:lnTo>
                  <a:lnTo>
                    <a:pt x="722" y="787"/>
                  </a:lnTo>
                  <a:lnTo>
                    <a:pt x="744" y="781"/>
                  </a:lnTo>
                  <a:lnTo>
                    <a:pt x="766" y="774"/>
                  </a:lnTo>
                  <a:lnTo>
                    <a:pt x="786" y="768"/>
                  </a:lnTo>
                  <a:lnTo>
                    <a:pt x="804" y="759"/>
                  </a:lnTo>
                  <a:lnTo>
                    <a:pt x="823" y="750"/>
                  </a:lnTo>
                  <a:lnTo>
                    <a:pt x="840" y="740"/>
                  </a:lnTo>
                  <a:lnTo>
                    <a:pt x="857" y="730"/>
                  </a:lnTo>
                  <a:lnTo>
                    <a:pt x="872" y="718"/>
                  </a:lnTo>
                  <a:lnTo>
                    <a:pt x="887" y="706"/>
                  </a:lnTo>
                  <a:lnTo>
                    <a:pt x="900" y="693"/>
                  </a:lnTo>
                  <a:lnTo>
                    <a:pt x="900" y="693"/>
                  </a:lnTo>
                  <a:lnTo>
                    <a:pt x="913" y="679"/>
                  </a:lnTo>
                  <a:lnTo>
                    <a:pt x="925" y="665"/>
                  </a:lnTo>
                  <a:lnTo>
                    <a:pt x="936" y="649"/>
                  </a:lnTo>
                  <a:lnTo>
                    <a:pt x="946" y="634"/>
                  </a:lnTo>
                  <a:lnTo>
                    <a:pt x="955" y="617"/>
                  </a:lnTo>
                  <a:lnTo>
                    <a:pt x="963" y="600"/>
                  </a:lnTo>
                  <a:lnTo>
                    <a:pt x="971" y="582"/>
                  </a:lnTo>
                  <a:lnTo>
                    <a:pt x="978" y="563"/>
                  </a:lnTo>
                  <a:lnTo>
                    <a:pt x="984" y="545"/>
                  </a:lnTo>
                  <a:lnTo>
                    <a:pt x="990" y="525"/>
                  </a:lnTo>
                  <a:lnTo>
                    <a:pt x="994" y="504"/>
                  </a:lnTo>
                  <a:lnTo>
                    <a:pt x="997" y="483"/>
                  </a:lnTo>
                  <a:lnTo>
                    <a:pt x="1001" y="461"/>
                  </a:lnTo>
                  <a:lnTo>
                    <a:pt x="1002" y="438"/>
                  </a:lnTo>
                  <a:lnTo>
                    <a:pt x="1004" y="415"/>
                  </a:lnTo>
                  <a:lnTo>
                    <a:pt x="1004" y="390"/>
                  </a:lnTo>
                  <a:lnTo>
                    <a:pt x="1004" y="390"/>
                  </a:lnTo>
                  <a:lnTo>
                    <a:pt x="1004" y="367"/>
                  </a:lnTo>
                  <a:lnTo>
                    <a:pt x="1003" y="344"/>
                  </a:lnTo>
                  <a:lnTo>
                    <a:pt x="1001" y="322"/>
                  </a:lnTo>
                  <a:lnTo>
                    <a:pt x="999" y="301"/>
                  </a:lnTo>
                  <a:lnTo>
                    <a:pt x="995" y="280"/>
                  </a:lnTo>
                  <a:lnTo>
                    <a:pt x="991" y="260"/>
                  </a:lnTo>
                  <a:lnTo>
                    <a:pt x="986" y="241"/>
                  </a:lnTo>
                  <a:lnTo>
                    <a:pt x="981" y="223"/>
                  </a:lnTo>
                  <a:lnTo>
                    <a:pt x="974" y="205"/>
                  </a:lnTo>
                  <a:lnTo>
                    <a:pt x="967" y="189"/>
                  </a:lnTo>
                  <a:lnTo>
                    <a:pt x="959" y="172"/>
                  </a:lnTo>
                  <a:lnTo>
                    <a:pt x="951" y="157"/>
                  </a:lnTo>
                  <a:lnTo>
                    <a:pt x="941" y="141"/>
                  </a:lnTo>
                  <a:lnTo>
                    <a:pt x="932" y="127"/>
                  </a:lnTo>
                  <a:lnTo>
                    <a:pt x="921" y="114"/>
                  </a:lnTo>
                  <a:lnTo>
                    <a:pt x="910" y="10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E1EF9A9F-DEA6-42E2-BEEA-B4F273225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5088" y="3519488"/>
              <a:ext cx="150813" cy="160338"/>
            </a:xfrm>
            <a:custGeom>
              <a:avLst/>
              <a:gdLst>
                <a:gd name="T0" fmla="*/ 323 w 383"/>
                <a:gd name="T1" fmla="*/ 349 h 403"/>
                <a:gd name="T2" fmla="*/ 323 w 383"/>
                <a:gd name="T3" fmla="*/ 349 h 403"/>
                <a:gd name="T4" fmla="*/ 315 w 383"/>
                <a:gd name="T5" fmla="*/ 356 h 403"/>
                <a:gd name="T6" fmla="*/ 307 w 383"/>
                <a:gd name="T7" fmla="*/ 361 h 403"/>
                <a:gd name="T8" fmla="*/ 290 w 383"/>
                <a:gd name="T9" fmla="*/ 373 h 403"/>
                <a:gd name="T10" fmla="*/ 270 w 383"/>
                <a:gd name="T11" fmla="*/ 382 h 403"/>
                <a:gd name="T12" fmla="*/ 248 w 383"/>
                <a:gd name="T13" fmla="*/ 390 h 403"/>
                <a:gd name="T14" fmla="*/ 224 w 383"/>
                <a:gd name="T15" fmla="*/ 395 h 403"/>
                <a:gd name="T16" fmla="*/ 196 w 383"/>
                <a:gd name="T17" fmla="*/ 400 h 403"/>
                <a:gd name="T18" fmla="*/ 168 w 383"/>
                <a:gd name="T19" fmla="*/ 403 h 403"/>
                <a:gd name="T20" fmla="*/ 136 w 383"/>
                <a:gd name="T21" fmla="*/ 403 h 403"/>
                <a:gd name="T22" fmla="*/ 0 w 383"/>
                <a:gd name="T23" fmla="*/ 403 h 403"/>
                <a:gd name="T24" fmla="*/ 0 w 383"/>
                <a:gd name="T25" fmla="*/ 0 h 403"/>
                <a:gd name="T26" fmla="*/ 152 w 383"/>
                <a:gd name="T27" fmla="*/ 0 h 403"/>
                <a:gd name="T28" fmla="*/ 152 w 383"/>
                <a:gd name="T29" fmla="*/ 0 h 403"/>
                <a:gd name="T30" fmla="*/ 183 w 383"/>
                <a:gd name="T31" fmla="*/ 1 h 403"/>
                <a:gd name="T32" fmla="*/ 212 w 383"/>
                <a:gd name="T33" fmla="*/ 3 h 403"/>
                <a:gd name="T34" fmla="*/ 238 w 383"/>
                <a:gd name="T35" fmla="*/ 7 h 403"/>
                <a:gd name="T36" fmla="*/ 261 w 383"/>
                <a:gd name="T37" fmla="*/ 14 h 403"/>
                <a:gd name="T38" fmla="*/ 272 w 383"/>
                <a:gd name="T39" fmla="*/ 18 h 403"/>
                <a:gd name="T40" fmla="*/ 282 w 383"/>
                <a:gd name="T41" fmla="*/ 23 h 403"/>
                <a:gd name="T42" fmla="*/ 292 w 383"/>
                <a:gd name="T43" fmla="*/ 27 h 403"/>
                <a:gd name="T44" fmla="*/ 301 w 383"/>
                <a:gd name="T45" fmla="*/ 33 h 403"/>
                <a:gd name="T46" fmla="*/ 309 w 383"/>
                <a:gd name="T47" fmla="*/ 39 h 403"/>
                <a:gd name="T48" fmla="*/ 317 w 383"/>
                <a:gd name="T49" fmla="*/ 45 h 403"/>
                <a:gd name="T50" fmla="*/ 325 w 383"/>
                <a:gd name="T51" fmla="*/ 52 h 403"/>
                <a:gd name="T52" fmla="*/ 331 w 383"/>
                <a:gd name="T53" fmla="*/ 59 h 403"/>
                <a:gd name="T54" fmla="*/ 331 w 383"/>
                <a:gd name="T55" fmla="*/ 59 h 403"/>
                <a:gd name="T56" fmla="*/ 343 w 383"/>
                <a:gd name="T57" fmla="*/ 74 h 403"/>
                <a:gd name="T58" fmla="*/ 354 w 383"/>
                <a:gd name="T59" fmla="*/ 91 h 403"/>
                <a:gd name="T60" fmla="*/ 363 w 383"/>
                <a:gd name="T61" fmla="*/ 107 h 403"/>
                <a:gd name="T62" fmla="*/ 370 w 383"/>
                <a:gd name="T63" fmla="*/ 125 h 403"/>
                <a:gd name="T64" fmla="*/ 375 w 383"/>
                <a:gd name="T65" fmla="*/ 144 h 403"/>
                <a:gd name="T66" fmla="*/ 380 w 383"/>
                <a:gd name="T67" fmla="*/ 162 h 403"/>
                <a:gd name="T68" fmla="*/ 382 w 383"/>
                <a:gd name="T69" fmla="*/ 182 h 403"/>
                <a:gd name="T70" fmla="*/ 383 w 383"/>
                <a:gd name="T71" fmla="*/ 203 h 403"/>
                <a:gd name="T72" fmla="*/ 383 w 383"/>
                <a:gd name="T73" fmla="*/ 203 h 403"/>
                <a:gd name="T74" fmla="*/ 382 w 383"/>
                <a:gd name="T75" fmla="*/ 225 h 403"/>
                <a:gd name="T76" fmla="*/ 380 w 383"/>
                <a:gd name="T77" fmla="*/ 245 h 403"/>
                <a:gd name="T78" fmla="*/ 374 w 383"/>
                <a:gd name="T79" fmla="*/ 265 h 403"/>
                <a:gd name="T80" fmla="*/ 368 w 383"/>
                <a:gd name="T81" fmla="*/ 283 h 403"/>
                <a:gd name="T82" fmla="*/ 360 w 383"/>
                <a:gd name="T83" fmla="*/ 302 h 403"/>
                <a:gd name="T84" fmla="*/ 349 w 383"/>
                <a:gd name="T85" fmla="*/ 318 h 403"/>
                <a:gd name="T86" fmla="*/ 337 w 383"/>
                <a:gd name="T87" fmla="*/ 334 h 403"/>
                <a:gd name="T88" fmla="*/ 323 w 383"/>
                <a:gd name="T89" fmla="*/ 34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3" h="403">
                  <a:moveTo>
                    <a:pt x="323" y="349"/>
                  </a:moveTo>
                  <a:lnTo>
                    <a:pt x="323" y="349"/>
                  </a:lnTo>
                  <a:lnTo>
                    <a:pt x="315" y="356"/>
                  </a:lnTo>
                  <a:lnTo>
                    <a:pt x="307" y="361"/>
                  </a:lnTo>
                  <a:lnTo>
                    <a:pt x="290" y="373"/>
                  </a:lnTo>
                  <a:lnTo>
                    <a:pt x="270" y="382"/>
                  </a:lnTo>
                  <a:lnTo>
                    <a:pt x="248" y="390"/>
                  </a:lnTo>
                  <a:lnTo>
                    <a:pt x="224" y="395"/>
                  </a:lnTo>
                  <a:lnTo>
                    <a:pt x="196" y="400"/>
                  </a:lnTo>
                  <a:lnTo>
                    <a:pt x="168" y="403"/>
                  </a:lnTo>
                  <a:lnTo>
                    <a:pt x="136" y="403"/>
                  </a:lnTo>
                  <a:lnTo>
                    <a:pt x="0" y="40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83" y="1"/>
                  </a:lnTo>
                  <a:lnTo>
                    <a:pt x="212" y="3"/>
                  </a:lnTo>
                  <a:lnTo>
                    <a:pt x="238" y="7"/>
                  </a:lnTo>
                  <a:lnTo>
                    <a:pt x="261" y="14"/>
                  </a:lnTo>
                  <a:lnTo>
                    <a:pt x="272" y="18"/>
                  </a:lnTo>
                  <a:lnTo>
                    <a:pt x="282" y="23"/>
                  </a:lnTo>
                  <a:lnTo>
                    <a:pt x="292" y="27"/>
                  </a:lnTo>
                  <a:lnTo>
                    <a:pt x="301" y="33"/>
                  </a:lnTo>
                  <a:lnTo>
                    <a:pt x="309" y="39"/>
                  </a:lnTo>
                  <a:lnTo>
                    <a:pt x="317" y="45"/>
                  </a:lnTo>
                  <a:lnTo>
                    <a:pt x="325" y="52"/>
                  </a:lnTo>
                  <a:lnTo>
                    <a:pt x="331" y="59"/>
                  </a:lnTo>
                  <a:lnTo>
                    <a:pt x="331" y="59"/>
                  </a:lnTo>
                  <a:lnTo>
                    <a:pt x="343" y="74"/>
                  </a:lnTo>
                  <a:lnTo>
                    <a:pt x="354" y="91"/>
                  </a:lnTo>
                  <a:lnTo>
                    <a:pt x="363" y="107"/>
                  </a:lnTo>
                  <a:lnTo>
                    <a:pt x="370" y="125"/>
                  </a:lnTo>
                  <a:lnTo>
                    <a:pt x="375" y="144"/>
                  </a:lnTo>
                  <a:lnTo>
                    <a:pt x="380" y="162"/>
                  </a:lnTo>
                  <a:lnTo>
                    <a:pt x="382" y="182"/>
                  </a:lnTo>
                  <a:lnTo>
                    <a:pt x="383" y="203"/>
                  </a:lnTo>
                  <a:lnTo>
                    <a:pt x="383" y="203"/>
                  </a:lnTo>
                  <a:lnTo>
                    <a:pt x="382" y="225"/>
                  </a:lnTo>
                  <a:lnTo>
                    <a:pt x="380" y="245"/>
                  </a:lnTo>
                  <a:lnTo>
                    <a:pt x="374" y="265"/>
                  </a:lnTo>
                  <a:lnTo>
                    <a:pt x="368" y="283"/>
                  </a:lnTo>
                  <a:lnTo>
                    <a:pt x="360" y="302"/>
                  </a:lnTo>
                  <a:lnTo>
                    <a:pt x="349" y="318"/>
                  </a:lnTo>
                  <a:lnTo>
                    <a:pt x="337" y="334"/>
                  </a:lnTo>
                  <a:lnTo>
                    <a:pt x="323" y="349"/>
                  </a:ln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F97489B-7D0B-44C4-B944-C01CB9555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7813" y="3440113"/>
              <a:ext cx="369888" cy="476250"/>
            </a:xfrm>
            <a:custGeom>
              <a:avLst/>
              <a:gdLst>
                <a:gd name="T0" fmla="*/ 0 w 932"/>
                <a:gd name="T1" fmla="*/ 1200 h 1200"/>
                <a:gd name="T2" fmla="*/ 0 w 932"/>
                <a:gd name="T3" fmla="*/ 0 h 1200"/>
                <a:gd name="T4" fmla="*/ 315 w 932"/>
                <a:gd name="T5" fmla="*/ 0 h 1200"/>
                <a:gd name="T6" fmla="*/ 315 w 932"/>
                <a:gd name="T7" fmla="*/ 965 h 1200"/>
                <a:gd name="T8" fmla="*/ 932 w 932"/>
                <a:gd name="T9" fmla="*/ 965 h 1200"/>
                <a:gd name="T10" fmla="*/ 932 w 932"/>
                <a:gd name="T11" fmla="*/ 1200 h 1200"/>
                <a:gd name="T12" fmla="*/ 0 w 932"/>
                <a:gd name="T13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200">
                  <a:moveTo>
                    <a:pt x="0" y="1200"/>
                  </a:moveTo>
                  <a:lnTo>
                    <a:pt x="0" y="0"/>
                  </a:lnTo>
                  <a:lnTo>
                    <a:pt x="315" y="0"/>
                  </a:lnTo>
                  <a:lnTo>
                    <a:pt x="315" y="965"/>
                  </a:lnTo>
                  <a:lnTo>
                    <a:pt x="932" y="965"/>
                  </a:lnTo>
                  <a:lnTo>
                    <a:pt x="932" y="1200"/>
                  </a:lnTo>
                  <a:lnTo>
                    <a:pt x="0" y="1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11B6CD6-A337-42A6-AB59-3C91601569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2888" y="3440113"/>
              <a:ext cx="498475" cy="476250"/>
            </a:xfrm>
            <a:custGeom>
              <a:avLst/>
              <a:gdLst>
                <a:gd name="T0" fmla="*/ 1259 w 1259"/>
                <a:gd name="T1" fmla="*/ 0 h 1200"/>
                <a:gd name="T2" fmla="*/ 937 w 1259"/>
                <a:gd name="T3" fmla="*/ 0 h 1200"/>
                <a:gd name="T4" fmla="*/ 0 w 1259"/>
                <a:gd name="T5" fmla="*/ 1200 h 1200"/>
                <a:gd name="T6" fmla="*/ 323 w 1259"/>
                <a:gd name="T7" fmla="*/ 1200 h 1200"/>
                <a:gd name="T8" fmla="*/ 943 w 1259"/>
                <a:gd name="T9" fmla="*/ 405 h 1200"/>
                <a:gd name="T10" fmla="*/ 943 w 1259"/>
                <a:gd name="T11" fmla="*/ 1200 h 1200"/>
                <a:gd name="T12" fmla="*/ 1259 w 1259"/>
                <a:gd name="T13" fmla="*/ 1200 h 1200"/>
                <a:gd name="T14" fmla="*/ 1259 w 1259"/>
                <a:gd name="T15" fmla="*/ 0 h 1200"/>
                <a:gd name="T16" fmla="*/ 1259 w 1259"/>
                <a:gd name="T17" fmla="*/ 0 h 1200"/>
                <a:gd name="T18" fmla="*/ 1259 w 1259"/>
                <a:gd name="T19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00">
                  <a:moveTo>
                    <a:pt x="1259" y="0"/>
                  </a:moveTo>
                  <a:lnTo>
                    <a:pt x="937" y="0"/>
                  </a:lnTo>
                  <a:lnTo>
                    <a:pt x="0" y="1200"/>
                  </a:lnTo>
                  <a:lnTo>
                    <a:pt x="323" y="1200"/>
                  </a:lnTo>
                  <a:lnTo>
                    <a:pt x="943" y="405"/>
                  </a:lnTo>
                  <a:lnTo>
                    <a:pt x="943" y="1200"/>
                  </a:lnTo>
                  <a:lnTo>
                    <a:pt x="1259" y="120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40656D8-AEE9-4F94-A8B0-318371F0B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76700" y="4013200"/>
              <a:ext cx="168275" cy="187325"/>
            </a:xfrm>
            <a:custGeom>
              <a:avLst/>
              <a:gdLst>
                <a:gd name="T0" fmla="*/ 425 w 425"/>
                <a:gd name="T1" fmla="*/ 125 h 475"/>
                <a:gd name="T2" fmla="*/ 423 w 425"/>
                <a:gd name="T3" fmla="*/ 149 h 475"/>
                <a:gd name="T4" fmla="*/ 419 w 425"/>
                <a:gd name="T5" fmla="*/ 172 h 475"/>
                <a:gd name="T6" fmla="*/ 410 w 425"/>
                <a:gd name="T7" fmla="*/ 194 h 475"/>
                <a:gd name="T8" fmla="*/ 398 w 425"/>
                <a:gd name="T9" fmla="*/ 214 h 475"/>
                <a:gd name="T10" fmla="*/ 391 w 425"/>
                <a:gd name="T11" fmla="*/ 222 h 475"/>
                <a:gd name="T12" fmla="*/ 376 w 425"/>
                <a:gd name="T13" fmla="*/ 239 h 475"/>
                <a:gd name="T14" fmla="*/ 358 w 425"/>
                <a:gd name="T15" fmla="*/ 253 h 475"/>
                <a:gd name="T16" fmla="*/ 339 w 425"/>
                <a:gd name="T17" fmla="*/ 265 h 475"/>
                <a:gd name="T18" fmla="*/ 328 w 425"/>
                <a:gd name="T19" fmla="*/ 271 h 475"/>
                <a:gd name="T20" fmla="*/ 283 w 425"/>
                <a:gd name="T21" fmla="*/ 285 h 475"/>
                <a:gd name="T22" fmla="*/ 234 w 425"/>
                <a:gd name="T23" fmla="*/ 289 h 475"/>
                <a:gd name="T24" fmla="*/ 216 w 425"/>
                <a:gd name="T25" fmla="*/ 289 h 475"/>
                <a:gd name="T26" fmla="*/ 189 w 425"/>
                <a:gd name="T27" fmla="*/ 255 h 475"/>
                <a:gd name="T28" fmla="*/ 209 w 425"/>
                <a:gd name="T29" fmla="*/ 255 h 475"/>
                <a:gd name="T30" fmla="*/ 241 w 425"/>
                <a:gd name="T31" fmla="*/ 253 h 475"/>
                <a:gd name="T32" fmla="*/ 268 w 425"/>
                <a:gd name="T33" fmla="*/ 248 h 475"/>
                <a:gd name="T34" fmla="*/ 292 w 425"/>
                <a:gd name="T35" fmla="*/ 238 h 475"/>
                <a:gd name="T36" fmla="*/ 311 w 425"/>
                <a:gd name="T37" fmla="*/ 225 h 475"/>
                <a:gd name="T38" fmla="*/ 326 w 425"/>
                <a:gd name="T39" fmla="*/ 207 h 475"/>
                <a:gd name="T40" fmla="*/ 337 w 425"/>
                <a:gd name="T41" fmla="*/ 186 h 475"/>
                <a:gd name="T42" fmla="*/ 343 w 425"/>
                <a:gd name="T43" fmla="*/ 161 h 475"/>
                <a:gd name="T44" fmla="*/ 345 w 425"/>
                <a:gd name="T45" fmla="*/ 132 h 475"/>
                <a:gd name="T46" fmla="*/ 345 w 425"/>
                <a:gd name="T47" fmla="*/ 121 h 475"/>
                <a:gd name="T48" fmla="*/ 342 w 425"/>
                <a:gd name="T49" fmla="*/ 100 h 475"/>
                <a:gd name="T50" fmla="*/ 336 w 425"/>
                <a:gd name="T51" fmla="*/ 82 h 475"/>
                <a:gd name="T52" fmla="*/ 326 w 425"/>
                <a:gd name="T53" fmla="*/ 66 h 475"/>
                <a:gd name="T54" fmla="*/ 321 w 425"/>
                <a:gd name="T55" fmla="*/ 59 h 475"/>
                <a:gd name="T56" fmla="*/ 307 w 425"/>
                <a:gd name="T57" fmla="*/ 47 h 475"/>
                <a:gd name="T58" fmla="*/ 290 w 425"/>
                <a:gd name="T59" fmla="*/ 38 h 475"/>
                <a:gd name="T60" fmla="*/ 269 w 425"/>
                <a:gd name="T61" fmla="*/ 33 h 475"/>
                <a:gd name="T62" fmla="*/ 246 w 425"/>
                <a:gd name="T63" fmla="*/ 31 h 475"/>
                <a:gd name="T64" fmla="*/ 145 w 425"/>
                <a:gd name="T65" fmla="*/ 429 h 475"/>
                <a:gd name="T66" fmla="*/ 221 w 425"/>
                <a:gd name="T67" fmla="*/ 475 h 475"/>
                <a:gd name="T68" fmla="*/ 9 w 425"/>
                <a:gd name="T69" fmla="*/ 448 h 475"/>
                <a:gd name="T70" fmla="*/ 131 w 425"/>
                <a:gd name="T71" fmla="*/ 56 h 475"/>
                <a:gd name="T72" fmla="*/ 78 w 425"/>
                <a:gd name="T73" fmla="*/ 17 h 475"/>
                <a:gd name="T74" fmla="*/ 130 w 425"/>
                <a:gd name="T75" fmla="*/ 9 h 475"/>
                <a:gd name="T76" fmla="*/ 220 w 425"/>
                <a:gd name="T77" fmla="*/ 1 h 475"/>
                <a:gd name="T78" fmla="*/ 258 w 425"/>
                <a:gd name="T79" fmla="*/ 0 h 475"/>
                <a:gd name="T80" fmla="*/ 291 w 425"/>
                <a:gd name="T81" fmla="*/ 1 h 475"/>
                <a:gd name="T82" fmla="*/ 321 w 425"/>
                <a:gd name="T83" fmla="*/ 7 h 475"/>
                <a:gd name="T84" fmla="*/ 335 w 425"/>
                <a:gd name="T85" fmla="*/ 10 h 475"/>
                <a:gd name="T86" fmla="*/ 362 w 425"/>
                <a:gd name="T87" fmla="*/ 21 h 475"/>
                <a:gd name="T88" fmla="*/ 374 w 425"/>
                <a:gd name="T89" fmla="*/ 28 h 475"/>
                <a:gd name="T90" fmla="*/ 396 w 425"/>
                <a:gd name="T91" fmla="*/ 44 h 475"/>
                <a:gd name="T92" fmla="*/ 412 w 425"/>
                <a:gd name="T93" fmla="*/ 66 h 475"/>
                <a:gd name="T94" fmla="*/ 418 w 425"/>
                <a:gd name="T95" fmla="*/ 80 h 475"/>
                <a:gd name="T96" fmla="*/ 424 w 425"/>
                <a:gd name="T97" fmla="*/ 108 h 475"/>
                <a:gd name="T98" fmla="*/ 425 w 425"/>
                <a:gd name="T99" fmla="*/ 12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5" h="475">
                  <a:moveTo>
                    <a:pt x="425" y="125"/>
                  </a:moveTo>
                  <a:lnTo>
                    <a:pt x="425" y="125"/>
                  </a:lnTo>
                  <a:lnTo>
                    <a:pt x="425" y="137"/>
                  </a:lnTo>
                  <a:lnTo>
                    <a:pt x="423" y="149"/>
                  </a:lnTo>
                  <a:lnTo>
                    <a:pt x="421" y="161"/>
                  </a:lnTo>
                  <a:lnTo>
                    <a:pt x="419" y="172"/>
                  </a:lnTo>
                  <a:lnTo>
                    <a:pt x="414" y="183"/>
                  </a:lnTo>
                  <a:lnTo>
                    <a:pt x="410" y="194"/>
                  </a:lnTo>
                  <a:lnTo>
                    <a:pt x="404" y="204"/>
                  </a:lnTo>
                  <a:lnTo>
                    <a:pt x="398" y="214"/>
                  </a:lnTo>
                  <a:lnTo>
                    <a:pt x="398" y="214"/>
                  </a:lnTo>
                  <a:lnTo>
                    <a:pt x="391" y="222"/>
                  </a:lnTo>
                  <a:lnTo>
                    <a:pt x="384" y="231"/>
                  </a:lnTo>
                  <a:lnTo>
                    <a:pt x="376" y="239"/>
                  </a:lnTo>
                  <a:lnTo>
                    <a:pt x="367" y="247"/>
                  </a:lnTo>
                  <a:lnTo>
                    <a:pt x="358" y="253"/>
                  </a:lnTo>
                  <a:lnTo>
                    <a:pt x="348" y="260"/>
                  </a:lnTo>
                  <a:lnTo>
                    <a:pt x="339" y="265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06" y="280"/>
                  </a:lnTo>
                  <a:lnTo>
                    <a:pt x="283" y="285"/>
                  </a:lnTo>
                  <a:lnTo>
                    <a:pt x="259" y="288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16" y="289"/>
                  </a:lnTo>
                  <a:lnTo>
                    <a:pt x="191" y="286"/>
                  </a:lnTo>
                  <a:lnTo>
                    <a:pt x="189" y="255"/>
                  </a:lnTo>
                  <a:lnTo>
                    <a:pt x="209" y="255"/>
                  </a:lnTo>
                  <a:lnTo>
                    <a:pt x="209" y="255"/>
                  </a:lnTo>
                  <a:lnTo>
                    <a:pt x="225" y="255"/>
                  </a:lnTo>
                  <a:lnTo>
                    <a:pt x="241" y="253"/>
                  </a:lnTo>
                  <a:lnTo>
                    <a:pt x="255" y="251"/>
                  </a:lnTo>
                  <a:lnTo>
                    <a:pt x="268" y="248"/>
                  </a:lnTo>
                  <a:lnTo>
                    <a:pt x="281" y="243"/>
                  </a:lnTo>
                  <a:lnTo>
                    <a:pt x="292" y="238"/>
                  </a:lnTo>
                  <a:lnTo>
                    <a:pt x="302" y="232"/>
                  </a:lnTo>
                  <a:lnTo>
                    <a:pt x="311" y="225"/>
                  </a:lnTo>
                  <a:lnTo>
                    <a:pt x="320" y="217"/>
                  </a:lnTo>
                  <a:lnTo>
                    <a:pt x="326" y="207"/>
                  </a:lnTo>
                  <a:lnTo>
                    <a:pt x="332" y="197"/>
                  </a:lnTo>
                  <a:lnTo>
                    <a:pt x="337" y="186"/>
                  </a:lnTo>
                  <a:lnTo>
                    <a:pt x="341" y="174"/>
                  </a:lnTo>
                  <a:lnTo>
                    <a:pt x="343" y="161"/>
                  </a:lnTo>
                  <a:lnTo>
                    <a:pt x="345" y="147"/>
                  </a:lnTo>
                  <a:lnTo>
                    <a:pt x="345" y="132"/>
                  </a:lnTo>
                  <a:lnTo>
                    <a:pt x="345" y="132"/>
                  </a:lnTo>
                  <a:lnTo>
                    <a:pt x="345" y="121"/>
                  </a:lnTo>
                  <a:lnTo>
                    <a:pt x="344" y="110"/>
                  </a:lnTo>
                  <a:lnTo>
                    <a:pt x="342" y="100"/>
                  </a:lnTo>
                  <a:lnTo>
                    <a:pt x="340" y="91"/>
                  </a:lnTo>
                  <a:lnTo>
                    <a:pt x="336" y="82"/>
                  </a:lnTo>
                  <a:lnTo>
                    <a:pt x="332" y="74"/>
                  </a:lnTo>
                  <a:lnTo>
                    <a:pt x="326" y="66"/>
                  </a:lnTo>
                  <a:lnTo>
                    <a:pt x="321" y="59"/>
                  </a:lnTo>
                  <a:lnTo>
                    <a:pt x="321" y="59"/>
                  </a:lnTo>
                  <a:lnTo>
                    <a:pt x="314" y="52"/>
                  </a:lnTo>
                  <a:lnTo>
                    <a:pt x="307" y="47"/>
                  </a:lnTo>
                  <a:lnTo>
                    <a:pt x="299" y="42"/>
                  </a:lnTo>
                  <a:lnTo>
                    <a:pt x="290" y="38"/>
                  </a:lnTo>
                  <a:lnTo>
                    <a:pt x="280" y="34"/>
                  </a:lnTo>
                  <a:lnTo>
                    <a:pt x="269" y="33"/>
                  </a:lnTo>
                  <a:lnTo>
                    <a:pt x="258" y="31"/>
                  </a:lnTo>
                  <a:lnTo>
                    <a:pt x="246" y="31"/>
                  </a:lnTo>
                  <a:lnTo>
                    <a:pt x="207" y="33"/>
                  </a:lnTo>
                  <a:lnTo>
                    <a:pt x="145" y="429"/>
                  </a:lnTo>
                  <a:lnTo>
                    <a:pt x="231" y="443"/>
                  </a:lnTo>
                  <a:lnTo>
                    <a:pt x="221" y="475"/>
                  </a:lnTo>
                  <a:lnTo>
                    <a:pt x="0" y="475"/>
                  </a:lnTo>
                  <a:lnTo>
                    <a:pt x="9" y="448"/>
                  </a:lnTo>
                  <a:lnTo>
                    <a:pt x="74" y="430"/>
                  </a:lnTo>
                  <a:lnTo>
                    <a:pt x="131" y="56"/>
                  </a:lnTo>
                  <a:lnTo>
                    <a:pt x="71" y="4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130" y="9"/>
                  </a:lnTo>
                  <a:lnTo>
                    <a:pt x="177" y="4"/>
                  </a:lnTo>
                  <a:lnTo>
                    <a:pt x="220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5" y="0"/>
                  </a:lnTo>
                  <a:lnTo>
                    <a:pt x="291" y="1"/>
                  </a:lnTo>
                  <a:lnTo>
                    <a:pt x="307" y="4"/>
                  </a:lnTo>
                  <a:lnTo>
                    <a:pt x="321" y="7"/>
                  </a:lnTo>
                  <a:lnTo>
                    <a:pt x="321" y="7"/>
                  </a:lnTo>
                  <a:lnTo>
                    <a:pt x="335" y="10"/>
                  </a:lnTo>
                  <a:lnTo>
                    <a:pt x="349" y="15"/>
                  </a:lnTo>
                  <a:lnTo>
                    <a:pt x="362" y="21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86" y="36"/>
                  </a:lnTo>
                  <a:lnTo>
                    <a:pt x="396" y="44"/>
                  </a:lnTo>
                  <a:lnTo>
                    <a:pt x="404" y="5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8" y="80"/>
                  </a:lnTo>
                  <a:lnTo>
                    <a:pt x="422" y="94"/>
                  </a:lnTo>
                  <a:lnTo>
                    <a:pt x="424" y="108"/>
                  </a:lnTo>
                  <a:lnTo>
                    <a:pt x="425" y="125"/>
                  </a:lnTo>
                  <a:lnTo>
                    <a:pt x="42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D851F68-F2C9-416E-8434-8DE8EC94E2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862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6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1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1 w 225"/>
                <a:gd name="T23" fmla="*/ 51 h 349"/>
                <a:gd name="T24" fmla="*/ 225 w 225"/>
                <a:gd name="T25" fmla="*/ 76 h 349"/>
                <a:gd name="T26" fmla="*/ 220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19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1 w 225"/>
                <a:gd name="T43" fmla="*/ 236 h 349"/>
                <a:gd name="T44" fmla="*/ 70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1 w 225"/>
                <a:gd name="T53" fmla="*/ 296 h 349"/>
                <a:gd name="T54" fmla="*/ 164 w 225"/>
                <a:gd name="T55" fmla="*/ 290 h 349"/>
                <a:gd name="T56" fmla="*/ 191 w 225"/>
                <a:gd name="T57" fmla="*/ 276 h 349"/>
                <a:gd name="T58" fmla="*/ 207 w 225"/>
                <a:gd name="T59" fmla="*/ 288 h 349"/>
                <a:gd name="T60" fmla="*/ 175 w 225"/>
                <a:gd name="T61" fmla="*/ 320 h 349"/>
                <a:gd name="T62" fmla="*/ 143 w 225"/>
                <a:gd name="T63" fmla="*/ 338 h 349"/>
                <a:gd name="T64" fmla="*/ 92 w 225"/>
                <a:gd name="T65" fmla="*/ 349 h 349"/>
                <a:gd name="T66" fmla="*/ 70 w 225"/>
                <a:gd name="T67" fmla="*/ 347 h 349"/>
                <a:gd name="T68" fmla="*/ 44 w 225"/>
                <a:gd name="T69" fmla="*/ 337 h 349"/>
                <a:gd name="T70" fmla="*/ 23 w 225"/>
                <a:gd name="T71" fmla="*/ 318 h 349"/>
                <a:gd name="T72" fmla="*/ 10 w 225"/>
                <a:gd name="T73" fmla="*/ 292 h 349"/>
                <a:gd name="T74" fmla="*/ 1 w 225"/>
                <a:gd name="T75" fmla="*/ 256 h 349"/>
                <a:gd name="T76" fmla="*/ 0 w 225"/>
                <a:gd name="T77" fmla="*/ 228 h 349"/>
                <a:gd name="T78" fmla="*/ 83 w 225"/>
                <a:gd name="T79" fmla="*/ 161 h 349"/>
                <a:gd name="T80" fmla="*/ 111 w 225"/>
                <a:gd name="T81" fmla="*/ 158 h 349"/>
                <a:gd name="T82" fmla="*/ 135 w 225"/>
                <a:gd name="T83" fmla="*/ 149 h 349"/>
                <a:gd name="T84" fmla="*/ 149 w 225"/>
                <a:gd name="T85" fmla="*/ 139 h 349"/>
                <a:gd name="T86" fmla="*/ 159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8 w 225"/>
                <a:gd name="T95" fmla="*/ 39 h 349"/>
                <a:gd name="T96" fmla="*/ 135 w 225"/>
                <a:gd name="T97" fmla="*/ 35 h 349"/>
                <a:gd name="T98" fmla="*/ 116 w 225"/>
                <a:gd name="T99" fmla="*/ 38 h 349"/>
                <a:gd name="T100" fmla="*/ 98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4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5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8" y="122"/>
                  </a:lnTo>
                  <a:lnTo>
                    <a:pt x="26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7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12" y="11"/>
                  </a:lnTo>
                  <a:lnTo>
                    <a:pt x="126" y="5"/>
                  </a:lnTo>
                  <a:lnTo>
                    <a:pt x="141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1"/>
                  </a:lnTo>
                  <a:lnTo>
                    <a:pt x="171" y="2"/>
                  </a:lnTo>
                  <a:lnTo>
                    <a:pt x="177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1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0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19" y="45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4" y="84"/>
                  </a:lnTo>
                  <a:lnTo>
                    <a:pt x="223" y="93"/>
                  </a:lnTo>
                  <a:lnTo>
                    <a:pt x="220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4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4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1" y="236"/>
                  </a:lnTo>
                  <a:lnTo>
                    <a:pt x="64" y="255"/>
                  </a:lnTo>
                  <a:lnTo>
                    <a:pt x="68" y="264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3" y="277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7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7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1" y="296"/>
                  </a:lnTo>
                  <a:lnTo>
                    <a:pt x="153" y="294"/>
                  </a:lnTo>
                  <a:lnTo>
                    <a:pt x="164" y="290"/>
                  </a:lnTo>
                  <a:lnTo>
                    <a:pt x="164" y="290"/>
                  </a:lnTo>
                  <a:lnTo>
                    <a:pt x="174" y="285"/>
                  </a:lnTo>
                  <a:lnTo>
                    <a:pt x="183" y="280"/>
                  </a:lnTo>
                  <a:lnTo>
                    <a:pt x="191" y="276"/>
                  </a:lnTo>
                  <a:lnTo>
                    <a:pt x="197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198" y="299"/>
                  </a:lnTo>
                  <a:lnTo>
                    <a:pt x="188" y="310"/>
                  </a:lnTo>
                  <a:lnTo>
                    <a:pt x="175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3" y="338"/>
                  </a:lnTo>
                  <a:lnTo>
                    <a:pt x="126" y="344"/>
                  </a:lnTo>
                  <a:lnTo>
                    <a:pt x="109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0" y="347"/>
                  </a:lnTo>
                  <a:lnTo>
                    <a:pt x="61" y="345"/>
                  </a:lnTo>
                  <a:lnTo>
                    <a:pt x="52" y="342"/>
                  </a:lnTo>
                  <a:lnTo>
                    <a:pt x="44" y="337"/>
                  </a:lnTo>
                  <a:lnTo>
                    <a:pt x="36" y="332"/>
                  </a:lnTo>
                  <a:lnTo>
                    <a:pt x="29" y="326"/>
                  </a:lnTo>
                  <a:lnTo>
                    <a:pt x="23" y="318"/>
                  </a:lnTo>
                  <a:lnTo>
                    <a:pt x="18" y="311"/>
                  </a:lnTo>
                  <a:lnTo>
                    <a:pt x="13" y="302"/>
                  </a:lnTo>
                  <a:lnTo>
                    <a:pt x="10" y="292"/>
                  </a:lnTo>
                  <a:lnTo>
                    <a:pt x="6" y="281"/>
                  </a:lnTo>
                  <a:lnTo>
                    <a:pt x="3" y="269"/>
                  </a:lnTo>
                  <a:lnTo>
                    <a:pt x="1" y="256"/>
                  </a:lnTo>
                  <a:lnTo>
                    <a:pt x="0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4" y="160"/>
                  </a:moveTo>
                  <a:lnTo>
                    <a:pt x="64" y="160"/>
                  </a:lnTo>
                  <a:lnTo>
                    <a:pt x="83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1" y="158"/>
                  </a:lnTo>
                  <a:lnTo>
                    <a:pt x="119" y="156"/>
                  </a:lnTo>
                  <a:lnTo>
                    <a:pt x="127" y="153"/>
                  </a:lnTo>
                  <a:lnTo>
                    <a:pt x="135" y="149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39"/>
                  </a:lnTo>
                  <a:lnTo>
                    <a:pt x="154" y="133"/>
                  </a:lnTo>
                  <a:lnTo>
                    <a:pt x="159" y="125"/>
                  </a:lnTo>
                  <a:lnTo>
                    <a:pt x="159" y="125"/>
                  </a:lnTo>
                  <a:lnTo>
                    <a:pt x="163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3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4" y="44"/>
                  </a:lnTo>
                  <a:lnTo>
                    <a:pt x="148" y="39"/>
                  </a:lnTo>
                  <a:lnTo>
                    <a:pt x="141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5" y="36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07" y="43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4" y="160"/>
                  </a:lnTo>
                  <a:lnTo>
                    <a:pt x="6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33C290B-67B7-4EC5-8D38-F479809BC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5938" y="4067175"/>
              <a:ext cx="103188" cy="133350"/>
            </a:xfrm>
            <a:custGeom>
              <a:avLst/>
              <a:gdLst>
                <a:gd name="T0" fmla="*/ 53 w 260"/>
                <a:gd name="T1" fmla="*/ 296 h 337"/>
                <a:gd name="T2" fmla="*/ 89 w 260"/>
                <a:gd name="T3" fmla="*/ 57 h 337"/>
                <a:gd name="T4" fmla="*/ 41 w 260"/>
                <a:gd name="T5" fmla="*/ 48 h 337"/>
                <a:gd name="T6" fmla="*/ 44 w 260"/>
                <a:gd name="T7" fmla="*/ 17 h 337"/>
                <a:gd name="T8" fmla="*/ 148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8 w 260"/>
                <a:gd name="T15" fmla="*/ 107 h 337"/>
                <a:gd name="T16" fmla="*/ 138 w 260"/>
                <a:gd name="T17" fmla="*/ 107 h 337"/>
                <a:gd name="T18" fmla="*/ 145 w 260"/>
                <a:gd name="T19" fmla="*/ 87 h 337"/>
                <a:gd name="T20" fmla="*/ 154 w 260"/>
                <a:gd name="T21" fmla="*/ 68 h 337"/>
                <a:gd name="T22" fmla="*/ 164 w 260"/>
                <a:gd name="T23" fmla="*/ 49 h 337"/>
                <a:gd name="T24" fmla="*/ 175 w 260"/>
                <a:gd name="T25" fmla="*/ 33 h 337"/>
                <a:gd name="T26" fmla="*/ 175 w 260"/>
                <a:gd name="T27" fmla="*/ 33 h 337"/>
                <a:gd name="T28" fmla="*/ 181 w 260"/>
                <a:gd name="T29" fmla="*/ 25 h 337"/>
                <a:gd name="T30" fmla="*/ 187 w 260"/>
                <a:gd name="T31" fmla="*/ 18 h 337"/>
                <a:gd name="T32" fmla="*/ 194 w 260"/>
                <a:gd name="T33" fmla="*/ 12 h 337"/>
                <a:gd name="T34" fmla="*/ 199 w 260"/>
                <a:gd name="T35" fmla="*/ 7 h 337"/>
                <a:gd name="T36" fmla="*/ 206 w 260"/>
                <a:gd name="T37" fmla="*/ 4 h 337"/>
                <a:gd name="T38" fmla="*/ 212 w 260"/>
                <a:gd name="T39" fmla="*/ 2 h 337"/>
                <a:gd name="T40" fmla="*/ 219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2 w 260"/>
                <a:gd name="T49" fmla="*/ 3 h 337"/>
                <a:gd name="T50" fmla="*/ 248 w 260"/>
                <a:gd name="T51" fmla="*/ 7 h 337"/>
                <a:gd name="T52" fmla="*/ 254 w 260"/>
                <a:gd name="T53" fmla="*/ 14 h 337"/>
                <a:gd name="T54" fmla="*/ 254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5 w 260"/>
                <a:gd name="T67" fmla="*/ 58 h 337"/>
                <a:gd name="T68" fmla="*/ 251 w 260"/>
                <a:gd name="T69" fmla="*/ 67 h 337"/>
                <a:gd name="T70" fmla="*/ 244 w 260"/>
                <a:gd name="T71" fmla="*/ 76 h 337"/>
                <a:gd name="T72" fmla="*/ 236 w 260"/>
                <a:gd name="T73" fmla="*/ 83 h 337"/>
                <a:gd name="T74" fmla="*/ 236 w 260"/>
                <a:gd name="T75" fmla="*/ 83 h 337"/>
                <a:gd name="T76" fmla="*/ 230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8 w 260"/>
                <a:gd name="T83" fmla="*/ 70 h 337"/>
                <a:gd name="T84" fmla="*/ 208 w 260"/>
                <a:gd name="T85" fmla="*/ 70 h 337"/>
                <a:gd name="T86" fmla="*/ 200 w 260"/>
                <a:gd name="T87" fmla="*/ 70 h 337"/>
                <a:gd name="T88" fmla="*/ 192 w 260"/>
                <a:gd name="T89" fmla="*/ 73 h 337"/>
                <a:gd name="T90" fmla="*/ 185 w 260"/>
                <a:gd name="T91" fmla="*/ 78 h 337"/>
                <a:gd name="T92" fmla="*/ 176 w 260"/>
                <a:gd name="T93" fmla="*/ 84 h 337"/>
                <a:gd name="T94" fmla="*/ 176 w 260"/>
                <a:gd name="T95" fmla="*/ 84 h 337"/>
                <a:gd name="T96" fmla="*/ 169 w 260"/>
                <a:gd name="T97" fmla="*/ 91 h 337"/>
                <a:gd name="T98" fmla="*/ 163 w 260"/>
                <a:gd name="T99" fmla="*/ 99 h 337"/>
                <a:gd name="T100" fmla="*/ 156 w 260"/>
                <a:gd name="T101" fmla="*/ 105 h 337"/>
                <a:gd name="T102" fmla="*/ 152 w 260"/>
                <a:gd name="T103" fmla="*/ 113 h 337"/>
                <a:gd name="T104" fmla="*/ 152 w 260"/>
                <a:gd name="T105" fmla="*/ 113 h 337"/>
                <a:gd name="T106" fmla="*/ 142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3 w 260"/>
                <a:gd name="T113" fmla="*/ 310 h 337"/>
                <a:gd name="T114" fmla="*/ 176 w 260"/>
                <a:gd name="T115" fmla="*/ 337 h 337"/>
                <a:gd name="T116" fmla="*/ 0 w 260"/>
                <a:gd name="T117" fmla="*/ 337 h 337"/>
                <a:gd name="T118" fmla="*/ 8 w 260"/>
                <a:gd name="T119" fmla="*/ 310 h 337"/>
                <a:gd name="T120" fmla="*/ 53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3" y="296"/>
                  </a:moveTo>
                  <a:lnTo>
                    <a:pt x="89" y="57"/>
                  </a:lnTo>
                  <a:lnTo>
                    <a:pt x="41" y="48"/>
                  </a:lnTo>
                  <a:lnTo>
                    <a:pt x="44" y="17"/>
                  </a:lnTo>
                  <a:lnTo>
                    <a:pt x="148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45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199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2" y="3"/>
                  </a:lnTo>
                  <a:lnTo>
                    <a:pt x="248" y="7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5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0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6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2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3" y="310"/>
                  </a:lnTo>
                  <a:lnTo>
                    <a:pt x="176" y="337"/>
                  </a:lnTo>
                  <a:lnTo>
                    <a:pt x="0" y="337"/>
                  </a:lnTo>
                  <a:lnTo>
                    <a:pt x="8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596DC22-34FC-45BB-9C43-D60805217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19600" y="4005263"/>
              <a:ext cx="114300" cy="195263"/>
            </a:xfrm>
            <a:custGeom>
              <a:avLst/>
              <a:gdLst>
                <a:gd name="T0" fmla="*/ 291 w 291"/>
                <a:gd name="T1" fmla="*/ 42 h 494"/>
                <a:gd name="T2" fmla="*/ 290 w 291"/>
                <a:gd name="T3" fmla="*/ 53 h 494"/>
                <a:gd name="T4" fmla="*/ 286 w 291"/>
                <a:gd name="T5" fmla="*/ 64 h 494"/>
                <a:gd name="T6" fmla="*/ 279 w 291"/>
                <a:gd name="T7" fmla="*/ 74 h 494"/>
                <a:gd name="T8" fmla="*/ 270 w 291"/>
                <a:gd name="T9" fmla="*/ 82 h 494"/>
                <a:gd name="T10" fmla="*/ 261 w 291"/>
                <a:gd name="T11" fmla="*/ 73 h 494"/>
                <a:gd name="T12" fmla="*/ 245 w 291"/>
                <a:gd name="T13" fmla="*/ 59 h 494"/>
                <a:gd name="T14" fmla="*/ 230 w 291"/>
                <a:gd name="T15" fmla="*/ 49 h 494"/>
                <a:gd name="T16" fmla="*/ 215 w 291"/>
                <a:gd name="T17" fmla="*/ 45 h 494"/>
                <a:gd name="T18" fmla="*/ 208 w 291"/>
                <a:gd name="T19" fmla="*/ 45 h 494"/>
                <a:gd name="T20" fmla="*/ 193 w 291"/>
                <a:gd name="T21" fmla="*/ 48 h 494"/>
                <a:gd name="T22" fmla="*/ 188 w 291"/>
                <a:gd name="T23" fmla="*/ 53 h 494"/>
                <a:gd name="T24" fmla="*/ 182 w 291"/>
                <a:gd name="T25" fmla="*/ 60 h 494"/>
                <a:gd name="T26" fmla="*/ 174 w 291"/>
                <a:gd name="T27" fmla="*/ 77 h 494"/>
                <a:gd name="T28" fmla="*/ 170 w 291"/>
                <a:gd name="T29" fmla="*/ 85 h 494"/>
                <a:gd name="T30" fmla="*/ 168 w 291"/>
                <a:gd name="T31" fmla="*/ 97 h 494"/>
                <a:gd name="T32" fmla="*/ 163 w 291"/>
                <a:gd name="T33" fmla="*/ 120 h 494"/>
                <a:gd name="T34" fmla="*/ 158 w 291"/>
                <a:gd name="T35" fmla="*/ 146 h 494"/>
                <a:gd name="T36" fmla="*/ 222 w 291"/>
                <a:gd name="T37" fmla="*/ 170 h 494"/>
                <a:gd name="T38" fmla="*/ 150 w 291"/>
                <a:gd name="T39" fmla="*/ 204 h 494"/>
                <a:gd name="T40" fmla="*/ 188 w 291"/>
                <a:gd name="T41" fmla="*/ 464 h 494"/>
                <a:gd name="T42" fmla="*/ 0 w 291"/>
                <a:gd name="T43" fmla="*/ 494 h 494"/>
                <a:gd name="T44" fmla="*/ 52 w 291"/>
                <a:gd name="T45" fmla="*/ 453 h 494"/>
                <a:gd name="T46" fmla="*/ 34 w 291"/>
                <a:gd name="T47" fmla="*/ 204 h 494"/>
                <a:gd name="T48" fmla="*/ 98 w 291"/>
                <a:gd name="T49" fmla="*/ 164 h 494"/>
                <a:gd name="T50" fmla="*/ 101 w 291"/>
                <a:gd name="T51" fmla="*/ 147 h 494"/>
                <a:gd name="T52" fmla="*/ 111 w 291"/>
                <a:gd name="T53" fmla="*/ 115 h 494"/>
                <a:gd name="T54" fmla="*/ 125 w 291"/>
                <a:gd name="T55" fmla="*/ 85 h 494"/>
                <a:gd name="T56" fmla="*/ 142 w 291"/>
                <a:gd name="T57" fmla="*/ 59 h 494"/>
                <a:gd name="T58" fmla="*/ 152 w 291"/>
                <a:gd name="T59" fmla="*/ 47 h 494"/>
                <a:gd name="T60" fmla="*/ 173 w 291"/>
                <a:gd name="T61" fmla="*/ 26 h 494"/>
                <a:gd name="T62" fmla="*/ 193 w 291"/>
                <a:gd name="T63" fmla="*/ 12 h 494"/>
                <a:gd name="T64" fmla="*/ 214 w 291"/>
                <a:gd name="T65" fmla="*/ 3 h 494"/>
                <a:gd name="T66" fmla="*/ 234 w 291"/>
                <a:gd name="T67" fmla="*/ 0 h 494"/>
                <a:gd name="T68" fmla="*/ 248 w 291"/>
                <a:gd name="T69" fmla="*/ 1 h 494"/>
                <a:gd name="T70" fmla="*/ 269 w 291"/>
                <a:gd name="T71" fmla="*/ 6 h 494"/>
                <a:gd name="T72" fmla="*/ 283 w 291"/>
                <a:gd name="T73" fmla="*/ 16 h 494"/>
                <a:gd name="T74" fmla="*/ 290 w 291"/>
                <a:gd name="T75" fmla="*/ 33 h 494"/>
                <a:gd name="T76" fmla="*/ 291 w 291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494">
                  <a:moveTo>
                    <a:pt x="291" y="42"/>
                  </a:moveTo>
                  <a:lnTo>
                    <a:pt x="291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2" y="70"/>
                  </a:lnTo>
                  <a:lnTo>
                    <a:pt x="279" y="74"/>
                  </a:lnTo>
                  <a:lnTo>
                    <a:pt x="275" y="79"/>
                  </a:lnTo>
                  <a:lnTo>
                    <a:pt x="270" y="82"/>
                  </a:lnTo>
                  <a:lnTo>
                    <a:pt x="270" y="82"/>
                  </a:lnTo>
                  <a:lnTo>
                    <a:pt x="261" y="73"/>
                  </a:lnTo>
                  <a:lnTo>
                    <a:pt x="254" y="66"/>
                  </a:lnTo>
                  <a:lnTo>
                    <a:pt x="245" y="59"/>
                  </a:lnTo>
                  <a:lnTo>
                    <a:pt x="237" y="53"/>
                  </a:lnTo>
                  <a:lnTo>
                    <a:pt x="230" y="49"/>
                  </a:lnTo>
                  <a:lnTo>
                    <a:pt x="222" y="47"/>
                  </a:lnTo>
                  <a:lnTo>
                    <a:pt x="215" y="45"/>
                  </a:lnTo>
                  <a:lnTo>
                    <a:pt x="208" y="45"/>
                  </a:lnTo>
                  <a:lnTo>
                    <a:pt x="208" y="45"/>
                  </a:lnTo>
                  <a:lnTo>
                    <a:pt x="200" y="46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188" y="53"/>
                  </a:lnTo>
                  <a:lnTo>
                    <a:pt x="182" y="60"/>
                  </a:lnTo>
                  <a:lnTo>
                    <a:pt x="182" y="60"/>
                  </a:lnTo>
                  <a:lnTo>
                    <a:pt x="178" y="68"/>
                  </a:lnTo>
                  <a:lnTo>
                    <a:pt x="174" y="77"/>
                  </a:lnTo>
                  <a:lnTo>
                    <a:pt x="174" y="77"/>
                  </a:lnTo>
                  <a:lnTo>
                    <a:pt x="170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58" y="146"/>
                  </a:lnTo>
                  <a:lnTo>
                    <a:pt x="158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4" y="204"/>
                  </a:lnTo>
                  <a:lnTo>
                    <a:pt x="150" y="204"/>
                  </a:lnTo>
                  <a:lnTo>
                    <a:pt x="111" y="453"/>
                  </a:lnTo>
                  <a:lnTo>
                    <a:pt x="188" y="464"/>
                  </a:lnTo>
                  <a:lnTo>
                    <a:pt x="181" y="494"/>
                  </a:lnTo>
                  <a:lnTo>
                    <a:pt x="0" y="494"/>
                  </a:lnTo>
                  <a:lnTo>
                    <a:pt x="6" y="466"/>
                  </a:lnTo>
                  <a:lnTo>
                    <a:pt x="52" y="453"/>
                  </a:lnTo>
                  <a:lnTo>
                    <a:pt x="90" y="204"/>
                  </a:lnTo>
                  <a:lnTo>
                    <a:pt x="34" y="204"/>
                  </a:lnTo>
                  <a:lnTo>
                    <a:pt x="40" y="178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101" y="147"/>
                  </a:lnTo>
                  <a:lnTo>
                    <a:pt x="107" y="130"/>
                  </a:lnTo>
                  <a:lnTo>
                    <a:pt x="111" y="115"/>
                  </a:lnTo>
                  <a:lnTo>
                    <a:pt x="118" y="100"/>
                  </a:lnTo>
                  <a:lnTo>
                    <a:pt x="125" y="85"/>
                  </a:lnTo>
                  <a:lnTo>
                    <a:pt x="133" y="72"/>
                  </a:lnTo>
                  <a:lnTo>
                    <a:pt x="142" y="59"/>
                  </a:lnTo>
                  <a:lnTo>
                    <a:pt x="152" y="47"/>
                  </a:lnTo>
                  <a:lnTo>
                    <a:pt x="152" y="47"/>
                  </a:lnTo>
                  <a:lnTo>
                    <a:pt x="163" y="36"/>
                  </a:lnTo>
                  <a:lnTo>
                    <a:pt x="173" y="26"/>
                  </a:lnTo>
                  <a:lnTo>
                    <a:pt x="182" y="18"/>
                  </a:lnTo>
                  <a:lnTo>
                    <a:pt x="193" y="12"/>
                  </a:lnTo>
                  <a:lnTo>
                    <a:pt x="203" y="6"/>
                  </a:lnTo>
                  <a:lnTo>
                    <a:pt x="214" y="3"/>
                  </a:lnTo>
                  <a:lnTo>
                    <a:pt x="224" y="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8" y="1"/>
                  </a:lnTo>
                  <a:lnTo>
                    <a:pt x="259" y="3"/>
                  </a:lnTo>
                  <a:lnTo>
                    <a:pt x="269" y="6"/>
                  </a:lnTo>
                  <a:lnTo>
                    <a:pt x="277" y="11"/>
                  </a:lnTo>
                  <a:lnTo>
                    <a:pt x="283" y="16"/>
                  </a:lnTo>
                  <a:lnTo>
                    <a:pt x="288" y="24"/>
                  </a:lnTo>
                  <a:lnTo>
                    <a:pt x="290" y="33"/>
                  </a:lnTo>
                  <a:lnTo>
                    <a:pt x="291" y="42"/>
                  </a:lnTo>
                  <a:lnTo>
                    <a:pt x="29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A244D1E-9D72-4CE0-BF19-CA7B0B3B0D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0563" y="4067175"/>
              <a:ext cx="88900" cy="138113"/>
            </a:xfrm>
            <a:custGeom>
              <a:avLst/>
              <a:gdLst>
                <a:gd name="T0" fmla="*/ 2 w 226"/>
                <a:gd name="T1" fmla="*/ 206 h 349"/>
                <a:gd name="T2" fmla="*/ 13 w 226"/>
                <a:gd name="T3" fmla="*/ 142 h 349"/>
                <a:gd name="T4" fmla="*/ 28 w 226"/>
                <a:gd name="T5" fmla="*/ 102 h 349"/>
                <a:gd name="T6" fmla="*/ 48 w 226"/>
                <a:gd name="T7" fmla="*/ 69 h 349"/>
                <a:gd name="T8" fmla="*/ 84 w 226"/>
                <a:gd name="T9" fmla="*/ 29 h 349"/>
                <a:gd name="T10" fmla="*/ 112 w 226"/>
                <a:gd name="T11" fmla="*/ 11 h 349"/>
                <a:gd name="T12" fmla="*/ 157 w 226"/>
                <a:gd name="T13" fmla="*/ 0 h 349"/>
                <a:gd name="T14" fmla="*/ 173 w 226"/>
                <a:gd name="T15" fmla="*/ 2 h 349"/>
                <a:gd name="T16" fmla="*/ 191 w 226"/>
                <a:gd name="T17" fmla="*/ 9 h 349"/>
                <a:gd name="T18" fmla="*/ 207 w 226"/>
                <a:gd name="T19" fmla="*/ 21 h 349"/>
                <a:gd name="T20" fmla="*/ 216 w 226"/>
                <a:gd name="T21" fmla="*/ 32 h 349"/>
                <a:gd name="T22" fmla="*/ 223 w 226"/>
                <a:gd name="T23" fmla="*/ 51 h 349"/>
                <a:gd name="T24" fmla="*/ 226 w 226"/>
                <a:gd name="T25" fmla="*/ 76 h 349"/>
                <a:gd name="T26" fmla="*/ 222 w 226"/>
                <a:gd name="T27" fmla="*/ 102 h 349"/>
                <a:gd name="T28" fmla="*/ 217 w 226"/>
                <a:gd name="T29" fmla="*/ 118 h 349"/>
                <a:gd name="T30" fmla="*/ 204 w 226"/>
                <a:gd name="T31" fmla="*/ 138 h 349"/>
                <a:gd name="T32" fmla="*/ 181 w 226"/>
                <a:gd name="T33" fmla="*/ 160 h 349"/>
                <a:gd name="T34" fmla="*/ 152 w 226"/>
                <a:gd name="T35" fmla="*/ 176 h 349"/>
                <a:gd name="T36" fmla="*/ 120 w 226"/>
                <a:gd name="T37" fmla="*/ 185 h 349"/>
                <a:gd name="T38" fmla="*/ 90 w 226"/>
                <a:gd name="T39" fmla="*/ 189 h 349"/>
                <a:gd name="T40" fmla="*/ 62 w 226"/>
                <a:gd name="T41" fmla="*/ 188 h 349"/>
                <a:gd name="T42" fmla="*/ 63 w 226"/>
                <a:gd name="T43" fmla="*/ 236 h 349"/>
                <a:gd name="T44" fmla="*/ 72 w 226"/>
                <a:gd name="T45" fmla="*/ 270 h 349"/>
                <a:gd name="T46" fmla="*/ 80 w 226"/>
                <a:gd name="T47" fmla="*/ 283 h 349"/>
                <a:gd name="T48" fmla="*/ 95 w 226"/>
                <a:gd name="T49" fmla="*/ 295 h 349"/>
                <a:gd name="T50" fmla="*/ 117 w 226"/>
                <a:gd name="T51" fmla="*/ 299 h 349"/>
                <a:gd name="T52" fmla="*/ 143 w 226"/>
                <a:gd name="T53" fmla="*/ 296 h 349"/>
                <a:gd name="T54" fmla="*/ 166 w 226"/>
                <a:gd name="T55" fmla="*/ 290 h 349"/>
                <a:gd name="T56" fmla="*/ 193 w 226"/>
                <a:gd name="T57" fmla="*/ 276 h 349"/>
                <a:gd name="T58" fmla="*/ 209 w 226"/>
                <a:gd name="T59" fmla="*/ 288 h 349"/>
                <a:gd name="T60" fmla="*/ 177 w 226"/>
                <a:gd name="T61" fmla="*/ 320 h 349"/>
                <a:gd name="T62" fmla="*/ 144 w 226"/>
                <a:gd name="T63" fmla="*/ 338 h 349"/>
                <a:gd name="T64" fmla="*/ 93 w 226"/>
                <a:gd name="T65" fmla="*/ 349 h 349"/>
                <a:gd name="T66" fmla="*/ 72 w 226"/>
                <a:gd name="T67" fmla="*/ 347 h 349"/>
                <a:gd name="T68" fmla="*/ 45 w 226"/>
                <a:gd name="T69" fmla="*/ 337 h 349"/>
                <a:gd name="T70" fmla="*/ 25 w 226"/>
                <a:gd name="T71" fmla="*/ 318 h 349"/>
                <a:gd name="T72" fmla="*/ 10 w 226"/>
                <a:gd name="T73" fmla="*/ 292 h 349"/>
                <a:gd name="T74" fmla="*/ 3 w 226"/>
                <a:gd name="T75" fmla="*/ 256 h 349"/>
                <a:gd name="T76" fmla="*/ 0 w 226"/>
                <a:gd name="T77" fmla="*/ 228 h 349"/>
                <a:gd name="T78" fmla="*/ 85 w 226"/>
                <a:gd name="T79" fmla="*/ 161 h 349"/>
                <a:gd name="T80" fmla="*/ 112 w 226"/>
                <a:gd name="T81" fmla="*/ 158 h 349"/>
                <a:gd name="T82" fmla="*/ 137 w 226"/>
                <a:gd name="T83" fmla="*/ 149 h 349"/>
                <a:gd name="T84" fmla="*/ 150 w 226"/>
                <a:gd name="T85" fmla="*/ 139 h 349"/>
                <a:gd name="T86" fmla="*/ 161 w 226"/>
                <a:gd name="T87" fmla="*/ 125 h 349"/>
                <a:gd name="T88" fmla="*/ 170 w 226"/>
                <a:gd name="T89" fmla="*/ 98 h 349"/>
                <a:gd name="T90" fmla="*/ 170 w 226"/>
                <a:gd name="T91" fmla="*/ 76 h 349"/>
                <a:gd name="T92" fmla="*/ 161 w 226"/>
                <a:gd name="T93" fmla="*/ 50 h 349"/>
                <a:gd name="T94" fmla="*/ 150 w 226"/>
                <a:gd name="T95" fmla="*/ 39 h 349"/>
                <a:gd name="T96" fmla="*/ 136 w 226"/>
                <a:gd name="T97" fmla="*/ 35 h 349"/>
                <a:gd name="T98" fmla="*/ 118 w 226"/>
                <a:gd name="T99" fmla="*/ 38 h 349"/>
                <a:gd name="T100" fmla="*/ 100 w 226"/>
                <a:gd name="T101" fmla="*/ 50 h 349"/>
                <a:gd name="T102" fmla="*/ 84 w 226"/>
                <a:gd name="T103" fmla="*/ 72 h 349"/>
                <a:gd name="T104" fmla="*/ 72 w 226"/>
                <a:gd name="T105" fmla="*/ 109 h 349"/>
                <a:gd name="T106" fmla="*/ 65 w 226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6" h="349">
                  <a:moveTo>
                    <a:pt x="0" y="228"/>
                  </a:moveTo>
                  <a:lnTo>
                    <a:pt x="0" y="228"/>
                  </a:lnTo>
                  <a:lnTo>
                    <a:pt x="2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6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8" y="132"/>
                  </a:lnTo>
                  <a:lnTo>
                    <a:pt x="204" y="138"/>
                  </a:lnTo>
                  <a:lnTo>
                    <a:pt x="204" y="138"/>
                  </a:lnTo>
                  <a:lnTo>
                    <a:pt x="193" y="15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7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9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80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3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1" y="329"/>
                  </a:lnTo>
                  <a:lnTo>
                    <a:pt x="161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2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7" y="149"/>
                  </a:lnTo>
                  <a:lnTo>
                    <a:pt x="137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70" y="98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0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6" y="35"/>
                  </a:lnTo>
                  <a:lnTo>
                    <a:pt x="136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9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6A99A0E4-D533-411D-A34B-216ABBFC3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1050" y="4065588"/>
              <a:ext cx="92075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7 w 230"/>
                <a:gd name="T5" fmla="*/ 300 h 353"/>
                <a:gd name="T6" fmla="*/ 172 w 230"/>
                <a:gd name="T7" fmla="*/ 293 h 353"/>
                <a:gd name="T8" fmla="*/ 197 w 230"/>
                <a:gd name="T9" fmla="*/ 302 h 353"/>
                <a:gd name="T10" fmla="*/ 189 w 230"/>
                <a:gd name="T11" fmla="*/ 311 h 353"/>
                <a:gd name="T12" fmla="*/ 166 w 230"/>
                <a:gd name="T13" fmla="*/ 330 h 353"/>
                <a:gd name="T14" fmla="*/ 152 w 230"/>
                <a:gd name="T15" fmla="*/ 338 h 353"/>
                <a:gd name="T16" fmla="*/ 125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7 w 230"/>
                <a:gd name="T23" fmla="*/ 348 h 353"/>
                <a:gd name="T24" fmla="*/ 48 w 230"/>
                <a:gd name="T25" fmla="*/ 340 h 353"/>
                <a:gd name="T26" fmla="*/ 33 w 230"/>
                <a:gd name="T27" fmla="*/ 327 h 353"/>
                <a:gd name="T28" fmla="*/ 26 w 230"/>
                <a:gd name="T29" fmla="*/ 319 h 353"/>
                <a:gd name="T30" fmla="*/ 15 w 230"/>
                <a:gd name="T31" fmla="*/ 300 h 353"/>
                <a:gd name="T32" fmla="*/ 6 w 230"/>
                <a:gd name="T33" fmla="*/ 278 h 353"/>
                <a:gd name="T34" fmla="*/ 2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7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1 w 230"/>
                <a:gd name="T55" fmla="*/ 5 h 353"/>
                <a:gd name="T56" fmla="*/ 168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4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29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8 w 230"/>
                <a:gd name="T75" fmla="*/ 94 h 353"/>
                <a:gd name="T76" fmla="*/ 179 w 230"/>
                <a:gd name="T77" fmla="*/ 98 h 353"/>
                <a:gd name="T78" fmla="*/ 177 w 230"/>
                <a:gd name="T79" fmla="*/ 84 h 353"/>
                <a:gd name="T80" fmla="*/ 172 w 230"/>
                <a:gd name="T81" fmla="*/ 61 h 353"/>
                <a:gd name="T82" fmla="*/ 164 w 230"/>
                <a:gd name="T83" fmla="*/ 44 h 353"/>
                <a:gd name="T84" fmla="*/ 155 w 230"/>
                <a:gd name="T85" fmla="*/ 37 h 353"/>
                <a:gd name="T86" fmla="*/ 149 w 230"/>
                <a:gd name="T87" fmla="*/ 36 h 353"/>
                <a:gd name="T88" fmla="*/ 134 w 230"/>
                <a:gd name="T89" fmla="*/ 39 h 353"/>
                <a:gd name="T90" fmla="*/ 119 w 230"/>
                <a:gd name="T91" fmla="*/ 49 h 353"/>
                <a:gd name="T92" fmla="*/ 105 w 230"/>
                <a:gd name="T93" fmla="*/ 65 h 353"/>
                <a:gd name="T94" fmla="*/ 92 w 230"/>
                <a:gd name="T95" fmla="*/ 87 h 353"/>
                <a:gd name="T96" fmla="*/ 85 w 230"/>
                <a:gd name="T97" fmla="*/ 100 h 353"/>
                <a:gd name="T98" fmla="*/ 74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3 w 230"/>
                <a:gd name="T105" fmla="*/ 217 h 353"/>
                <a:gd name="T106" fmla="*/ 68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1 w 230"/>
                <a:gd name="T113" fmla="*/ 297 h 353"/>
                <a:gd name="T114" fmla="*/ 101 w 230"/>
                <a:gd name="T115" fmla="*/ 303 h 353"/>
                <a:gd name="T116" fmla="*/ 114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0" y="306"/>
                  </a:lnTo>
                  <a:lnTo>
                    <a:pt x="140" y="305"/>
                  </a:lnTo>
                  <a:lnTo>
                    <a:pt x="149" y="303"/>
                  </a:lnTo>
                  <a:lnTo>
                    <a:pt x="157" y="300"/>
                  </a:lnTo>
                  <a:lnTo>
                    <a:pt x="157" y="300"/>
                  </a:lnTo>
                  <a:lnTo>
                    <a:pt x="172" y="293"/>
                  </a:lnTo>
                  <a:lnTo>
                    <a:pt x="189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9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2" y="338"/>
                  </a:lnTo>
                  <a:lnTo>
                    <a:pt x="152" y="338"/>
                  </a:lnTo>
                  <a:lnTo>
                    <a:pt x="138" y="344"/>
                  </a:lnTo>
                  <a:lnTo>
                    <a:pt x="125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7" y="351"/>
                  </a:lnTo>
                  <a:lnTo>
                    <a:pt x="67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40" y="335"/>
                  </a:lnTo>
                  <a:lnTo>
                    <a:pt x="33" y="327"/>
                  </a:lnTo>
                  <a:lnTo>
                    <a:pt x="26" y="319"/>
                  </a:lnTo>
                  <a:lnTo>
                    <a:pt x="26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6" y="278"/>
                  </a:lnTo>
                  <a:lnTo>
                    <a:pt x="4" y="266"/>
                  </a:lnTo>
                  <a:lnTo>
                    <a:pt x="2" y="254"/>
                  </a:lnTo>
                  <a:lnTo>
                    <a:pt x="1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10" y="154"/>
                  </a:lnTo>
                  <a:lnTo>
                    <a:pt x="17" y="132"/>
                  </a:lnTo>
                  <a:lnTo>
                    <a:pt x="17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8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5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1" y="2"/>
                  </a:lnTo>
                  <a:lnTo>
                    <a:pt x="194" y="4"/>
                  </a:lnTo>
                  <a:lnTo>
                    <a:pt x="204" y="9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20" y="24"/>
                  </a:lnTo>
                  <a:lnTo>
                    <a:pt x="226" y="32"/>
                  </a:lnTo>
                  <a:lnTo>
                    <a:pt x="229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29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9" y="96"/>
                  </a:lnTo>
                  <a:lnTo>
                    <a:pt x="179" y="98"/>
                  </a:lnTo>
                  <a:lnTo>
                    <a:pt x="179" y="98"/>
                  </a:lnTo>
                  <a:lnTo>
                    <a:pt x="177" y="84"/>
                  </a:lnTo>
                  <a:lnTo>
                    <a:pt x="174" y="71"/>
                  </a:lnTo>
                  <a:lnTo>
                    <a:pt x="172" y="61"/>
                  </a:lnTo>
                  <a:lnTo>
                    <a:pt x="169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5" y="37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41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19" y="49"/>
                  </a:lnTo>
                  <a:lnTo>
                    <a:pt x="113" y="57"/>
                  </a:lnTo>
                  <a:lnTo>
                    <a:pt x="105" y="65"/>
                  </a:lnTo>
                  <a:lnTo>
                    <a:pt x="99" y="7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5" y="100"/>
                  </a:lnTo>
                  <a:lnTo>
                    <a:pt x="80" y="115"/>
                  </a:lnTo>
                  <a:lnTo>
                    <a:pt x="74" y="130"/>
                  </a:lnTo>
                  <a:lnTo>
                    <a:pt x="71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5" y="237"/>
                  </a:lnTo>
                  <a:lnTo>
                    <a:pt x="68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5" y="293"/>
                  </a:lnTo>
                  <a:lnTo>
                    <a:pt x="91" y="297"/>
                  </a:lnTo>
                  <a:lnTo>
                    <a:pt x="95" y="300"/>
                  </a:lnTo>
                  <a:lnTo>
                    <a:pt x="101" y="303"/>
                  </a:lnTo>
                  <a:lnTo>
                    <a:pt x="107" y="305"/>
                  </a:lnTo>
                  <a:lnTo>
                    <a:pt x="114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63B3E3AF-63AF-44BC-B3BC-1C36BBC35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4038600"/>
              <a:ext cx="73025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5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2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8 w 185"/>
                <a:gd name="T49" fmla="*/ 352 h 418"/>
                <a:gd name="T50" fmla="*/ 9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6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2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7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2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0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9" y="326"/>
                  </a:lnTo>
                  <a:lnTo>
                    <a:pt x="10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179B7328-8C9B-49E9-8F51-AF6DCBDE3E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4006850"/>
              <a:ext cx="73025" cy="195263"/>
            </a:xfrm>
            <a:custGeom>
              <a:avLst/>
              <a:gdLst>
                <a:gd name="T0" fmla="*/ 53 w 183"/>
                <a:gd name="T1" fmla="*/ 450 h 490"/>
                <a:gd name="T2" fmla="*/ 89 w 183"/>
                <a:gd name="T3" fmla="*/ 207 h 490"/>
                <a:gd name="T4" fmla="*/ 41 w 183"/>
                <a:gd name="T5" fmla="*/ 199 h 490"/>
                <a:gd name="T6" fmla="*/ 45 w 183"/>
                <a:gd name="T7" fmla="*/ 169 h 490"/>
                <a:gd name="T8" fmla="*/ 147 w 183"/>
                <a:gd name="T9" fmla="*/ 161 h 490"/>
                <a:gd name="T10" fmla="*/ 154 w 183"/>
                <a:gd name="T11" fmla="*/ 169 h 490"/>
                <a:gd name="T12" fmla="*/ 111 w 183"/>
                <a:gd name="T13" fmla="*/ 451 h 490"/>
                <a:gd name="T14" fmla="*/ 158 w 183"/>
                <a:gd name="T15" fmla="*/ 463 h 490"/>
                <a:gd name="T16" fmla="*/ 152 w 183"/>
                <a:gd name="T17" fmla="*/ 490 h 490"/>
                <a:gd name="T18" fmla="*/ 0 w 183"/>
                <a:gd name="T19" fmla="*/ 490 h 490"/>
                <a:gd name="T20" fmla="*/ 7 w 183"/>
                <a:gd name="T21" fmla="*/ 462 h 490"/>
                <a:gd name="T22" fmla="*/ 53 w 183"/>
                <a:gd name="T23" fmla="*/ 450 h 490"/>
                <a:gd name="T24" fmla="*/ 149 w 183"/>
                <a:gd name="T25" fmla="*/ 0 h 490"/>
                <a:gd name="T26" fmla="*/ 149 w 183"/>
                <a:gd name="T27" fmla="*/ 0 h 490"/>
                <a:gd name="T28" fmla="*/ 155 w 183"/>
                <a:gd name="T29" fmla="*/ 1 h 490"/>
                <a:gd name="T30" fmla="*/ 162 w 183"/>
                <a:gd name="T31" fmla="*/ 3 h 490"/>
                <a:gd name="T32" fmla="*/ 167 w 183"/>
                <a:gd name="T33" fmla="*/ 7 h 490"/>
                <a:gd name="T34" fmla="*/ 173 w 183"/>
                <a:gd name="T35" fmla="*/ 11 h 490"/>
                <a:gd name="T36" fmla="*/ 173 w 183"/>
                <a:gd name="T37" fmla="*/ 11 h 490"/>
                <a:gd name="T38" fmla="*/ 177 w 183"/>
                <a:gd name="T39" fmla="*/ 18 h 490"/>
                <a:gd name="T40" fmla="*/ 180 w 183"/>
                <a:gd name="T41" fmla="*/ 23 h 490"/>
                <a:gd name="T42" fmla="*/ 181 w 183"/>
                <a:gd name="T43" fmla="*/ 30 h 490"/>
                <a:gd name="T44" fmla="*/ 183 w 183"/>
                <a:gd name="T45" fmla="*/ 37 h 490"/>
                <a:gd name="T46" fmla="*/ 183 w 183"/>
                <a:gd name="T47" fmla="*/ 37 h 490"/>
                <a:gd name="T48" fmla="*/ 181 w 183"/>
                <a:gd name="T49" fmla="*/ 47 h 490"/>
                <a:gd name="T50" fmla="*/ 179 w 183"/>
                <a:gd name="T51" fmla="*/ 56 h 490"/>
                <a:gd name="T52" fmla="*/ 175 w 183"/>
                <a:gd name="T53" fmla="*/ 65 h 490"/>
                <a:gd name="T54" fmla="*/ 169 w 183"/>
                <a:gd name="T55" fmla="*/ 72 h 490"/>
                <a:gd name="T56" fmla="*/ 169 w 183"/>
                <a:gd name="T57" fmla="*/ 72 h 490"/>
                <a:gd name="T58" fmla="*/ 163 w 183"/>
                <a:gd name="T59" fmla="*/ 78 h 490"/>
                <a:gd name="T60" fmla="*/ 155 w 183"/>
                <a:gd name="T61" fmla="*/ 81 h 490"/>
                <a:gd name="T62" fmla="*/ 146 w 183"/>
                <a:gd name="T63" fmla="*/ 85 h 490"/>
                <a:gd name="T64" fmla="*/ 136 w 183"/>
                <a:gd name="T65" fmla="*/ 86 h 490"/>
                <a:gd name="T66" fmla="*/ 136 w 183"/>
                <a:gd name="T67" fmla="*/ 86 h 490"/>
                <a:gd name="T68" fmla="*/ 130 w 183"/>
                <a:gd name="T69" fmla="*/ 85 h 490"/>
                <a:gd name="T70" fmla="*/ 123 w 183"/>
                <a:gd name="T71" fmla="*/ 83 h 490"/>
                <a:gd name="T72" fmla="*/ 118 w 183"/>
                <a:gd name="T73" fmla="*/ 78 h 490"/>
                <a:gd name="T74" fmla="*/ 111 w 183"/>
                <a:gd name="T75" fmla="*/ 74 h 490"/>
                <a:gd name="T76" fmla="*/ 111 w 183"/>
                <a:gd name="T77" fmla="*/ 74 h 490"/>
                <a:gd name="T78" fmla="*/ 107 w 183"/>
                <a:gd name="T79" fmla="*/ 67 h 490"/>
                <a:gd name="T80" fmla="*/ 104 w 183"/>
                <a:gd name="T81" fmla="*/ 62 h 490"/>
                <a:gd name="T82" fmla="*/ 101 w 183"/>
                <a:gd name="T83" fmla="*/ 55 h 490"/>
                <a:gd name="T84" fmla="*/ 100 w 183"/>
                <a:gd name="T85" fmla="*/ 48 h 490"/>
                <a:gd name="T86" fmla="*/ 100 w 183"/>
                <a:gd name="T87" fmla="*/ 48 h 490"/>
                <a:gd name="T88" fmla="*/ 101 w 183"/>
                <a:gd name="T89" fmla="*/ 39 h 490"/>
                <a:gd name="T90" fmla="*/ 104 w 183"/>
                <a:gd name="T91" fmla="*/ 30 h 490"/>
                <a:gd name="T92" fmla="*/ 108 w 183"/>
                <a:gd name="T93" fmla="*/ 21 h 490"/>
                <a:gd name="T94" fmla="*/ 114 w 183"/>
                <a:gd name="T95" fmla="*/ 14 h 490"/>
                <a:gd name="T96" fmla="*/ 114 w 183"/>
                <a:gd name="T97" fmla="*/ 14 h 490"/>
                <a:gd name="T98" fmla="*/ 122 w 183"/>
                <a:gd name="T99" fmla="*/ 8 h 490"/>
                <a:gd name="T100" fmla="*/ 130 w 183"/>
                <a:gd name="T101" fmla="*/ 3 h 490"/>
                <a:gd name="T102" fmla="*/ 140 w 183"/>
                <a:gd name="T103" fmla="*/ 1 h 490"/>
                <a:gd name="T104" fmla="*/ 149 w 183"/>
                <a:gd name="T105" fmla="*/ 0 h 490"/>
                <a:gd name="T106" fmla="*/ 149 w 183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" h="490">
                  <a:moveTo>
                    <a:pt x="53" y="450"/>
                  </a:moveTo>
                  <a:lnTo>
                    <a:pt x="89" y="207"/>
                  </a:lnTo>
                  <a:lnTo>
                    <a:pt x="41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4" y="169"/>
                  </a:lnTo>
                  <a:lnTo>
                    <a:pt x="111" y="451"/>
                  </a:lnTo>
                  <a:lnTo>
                    <a:pt x="158" y="463"/>
                  </a:lnTo>
                  <a:lnTo>
                    <a:pt x="152" y="490"/>
                  </a:lnTo>
                  <a:lnTo>
                    <a:pt x="0" y="490"/>
                  </a:lnTo>
                  <a:lnTo>
                    <a:pt x="7" y="462"/>
                  </a:lnTo>
                  <a:lnTo>
                    <a:pt x="53" y="45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lnTo>
                    <a:pt x="155" y="1"/>
                  </a:lnTo>
                  <a:lnTo>
                    <a:pt x="162" y="3"/>
                  </a:lnTo>
                  <a:lnTo>
                    <a:pt x="167" y="7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7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5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3" y="78"/>
                  </a:lnTo>
                  <a:lnTo>
                    <a:pt x="155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30" y="85"/>
                  </a:lnTo>
                  <a:lnTo>
                    <a:pt x="123" y="83"/>
                  </a:lnTo>
                  <a:lnTo>
                    <a:pt x="118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07" y="67"/>
                  </a:lnTo>
                  <a:lnTo>
                    <a:pt x="104" y="62"/>
                  </a:lnTo>
                  <a:lnTo>
                    <a:pt x="101" y="55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39"/>
                  </a:lnTo>
                  <a:lnTo>
                    <a:pt x="104" y="30"/>
                  </a:lnTo>
                  <a:lnTo>
                    <a:pt x="108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2" y="8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2FCDF9B0-FAC9-4715-94AD-B575332A5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0763" y="4067175"/>
              <a:ext cx="125413" cy="133350"/>
            </a:xfrm>
            <a:custGeom>
              <a:avLst/>
              <a:gdLst>
                <a:gd name="T0" fmla="*/ 274 w 320"/>
                <a:gd name="T1" fmla="*/ 299 h 338"/>
                <a:gd name="T2" fmla="*/ 312 w 320"/>
                <a:gd name="T3" fmla="*/ 337 h 338"/>
                <a:gd name="T4" fmla="*/ 208 w 320"/>
                <a:gd name="T5" fmla="*/ 332 h 338"/>
                <a:gd name="T6" fmla="*/ 240 w 320"/>
                <a:gd name="T7" fmla="*/ 139 h 338"/>
                <a:gd name="T8" fmla="*/ 243 w 320"/>
                <a:gd name="T9" fmla="*/ 111 h 338"/>
                <a:gd name="T10" fmla="*/ 243 w 320"/>
                <a:gd name="T11" fmla="*/ 89 h 338"/>
                <a:gd name="T12" fmla="*/ 242 w 320"/>
                <a:gd name="T13" fmla="*/ 80 h 338"/>
                <a:gd name="T14" fmla="*/ 238 w 320"/>
                <a:gd name="T15" fmla="*/ 68 h 338"/>
                <a:gd name="T16" fmla="*/ 234 w 320"/>
                <a:gd name="T17" fmla="*/ 63 h 338"/>
                <a:gd name="T18" fmla="*/ 225 w 320"/>
                <a:gd name="T19" fmla="*/ 59 h 338"/>
                <a:gd name="T20" fmla="*/ 213 w 320"/>
                <a:gd name="T21" fmla="*/ 57 h 338"/>
                <a:gd name="T22" fmla="*/ 204 w 320"/>
                <a:gd name="T23" fmla="*/ 58 h 338"/>
                <a:gd name="T24" fmla="*/ 186 w 320"/>
                <a:gd name="T25" fmla="*/ 61 h 338"/>
                <a:gd name="T26" fmla="*/ 168 w 320"/>
                <a:gd name="T27" fmla="*/ 69 h 338"/>
                <a:gd name="T28" fmla="*/ 152 w 320"/>
                <a:gd name="T29" fmla="*/ 80 h 338"/>
                <a:gd name="T30" fmla="*/ 111 w 320"/>
                <a:gd name="T31" fmla="*/ 299 h 338"/>
                <a:gd name="T32" fmla="*/ 150 w 320"/>
                <a:gd name="T33" fmla="*/ 338 h 338"/>
                <a:gd name="T34" fmla="*/ 8 w 320"/>
                <a:gd name="T35" fmla="*/ 311 h 338"/>
                <a:gd name="T36" fmla="*/ 88 w 320"/>
                <a:gd name="T37" fmla="*/ 58 h 338"/>
                <a:gd name="T38" fmla="*/ 45 w 320"/>
                <a:gd name="T39" fmla="*/ 18 h 338"/>
                <a:gd name="T40" fmla="*/ 156 w 320"/>
                <a:gd name="T41" fmla="*/ 17 h 338"/>
                <a:gd name="T42" fmla="*/ 148 w 320"/>
                <a:gd name="T43" fmla="*/ 64 h 338"/>
                <a:gd name="T44" fmla="*/ 157 w 320"/>
                <a:gd name="T45" fmla="*/ 54 h 338"/>
                <a:gd name="T46" fmla="*/ 182 w 320"/>
                <a:gd name="T47" fmla="*/ 30 h 338"/>
                <a:gd name="T48" fmla="*/ 196 w 320"/>
                <a:gd name="T49" fmla="*/ 21 h 338"/>
                <a:gd name="T50" fmla="*/ 225 w 320"/>
                <a:gd name="T51" fmla="*/ 5 h 338"/>
                <a:gd name="T52" fmla="*/ 254 w 320"/>
                <a:gd name="T53" fmla="*/ 0 h 338"/>
                <a:gd name="T54" fmla="*/ 262 w 320"/>
                <a:gd name="T55" fmla="*/ 1 h 338"/>
                <a:gd name="T56" fmla="*/ 276 w 320"/>
                <a:gd name="T57" fmla="*/ 3 h 338"/>
                <a:gd name="T58" fmla="*/ 287 w 320"/>
                <a:gd name="T59" fmla="*/ 10 h 338"/>
                <a:gd name="T60" fmla="*/ 296 w 320"/>
                <a:gd name="T61" fmla="*/ 18 h 338"/>
                <a:gd name="T62" fmla="*/ 299 w 320"/>
                <a:gd name="T63" fmla="*/ 24 h 338"/>
                <a:gd name="T64" fmla="*/ 303 w 320"/>
                <a:gd name="T65" fmla="*/ 37 h 338"/>
                <a:gd name="T66" fmla="*/ 307 w 320"/>
                <a:gd name="T67" fmla="*/ 56 h 338"/>
                <a:gd name="T68" fmla="*/ 303 w 320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38">
                  <a:moveTo>
                    <a:pt x="303" y="106"/>
                  </a:moveTo>
                  <a:lnTo>
                    <a:pt x="274" y="299"/>
                  </a:lnTo>
                  <a:lnTo>
                    <a:pt x="320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8" y="332"/>
                  </a:lnTo>
                  <a:lnTo>
                    <a:pt x="240" y="139"/>
                  </a:lnTo>
                  <a:lnTo>
                    <a:pt x="240" y="139"/>
                  </a:lnTo>
                  <a:lnTo>
                    <a:pt x="242" y="124"/>
                  </a:lnTo>
                  <a:lnTo>
                    <a:pt x="243" y="111"/>
                  </a:lnTo>
                  <a:lnTo>
                    <a:pt x="244" y="99"/>
                  </a:lnTo>
                  <a:lnTo>
                    <a:pt x="243" y="89"/>
                  </a:lnTo>
                  <a:lnTo>
                    <a:pt x="243" y="89"/>
                  </a:lnTo>
                  <a:lnTo>
                    <a:pt x="242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0" y="60"/>
                  </a:lnTo>
                  <a:lnTo>
                    <a:pt x="225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7" y="64"/>
                  </a:lnTo>
                  <a:lnTo>
                    <a:pt x="168" y="69"/>
                  </a:lnTo>
                  <a:lnTo>
                    <a:pt x="161" y="73"/>
                  </a:lnTo>
                  <a:lnTo>
                    <a:pt x="152" y="80"/>
                  </a:lnTo>
                  <a:lnTo>
                    <a:pt x="144" y="86"/>
                  </a:lnTo>
                  <a:lnTo>
                    <a:pt x="111" y="299"/>
                  </a:lnTo>
                  <a:lnTo>
                    <a:pt x="156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8" y="311"/>
                  </a:lnTo>
                  <a:lnTo>
                    <a:pt x="53" y="297"/>
                  </a:lnTo>
                  <a:lnTo>
                    <a:pt x="88" y="58"/>
                  </a:lnTo>
                  <a:lnTo>
                    <a:pt x="40" y="49"/>
                  </a:lnTo>
                  <a:lnTo>
                    <a:pt x="45" y="18"/>
                  </a:lnTo>
                  <a:lnTo>
                    <a:pt x="149" y="8"/>
                  </a:lnTo>
                  <a:lnTo>
                    <a:pt x="156" y="17"/>
                  </a:lnTo>
                  <a:lnTo>
                    <a:pt x="143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7" y="54"/>
                  </a:lnTo>
                  <a:lnTo>
                    <a:pt x="168" y="41"/>
                  </a:lnTo>
                  <a:lnTo>
                    <a:pt x="182" y="30"/>
                  </a:lnTo>
                  <a:lnTo>
                    <a:pt x="196" y="21"/>
                  </a:lnTo>
                  <a:lnTo>
                    <a:pt x="196" y="21"/>
                  </a:lnTo>
                  <a:lnTo>
                    <a:pt x="211" y="12"/>
                  </a:lnTo>
                  <a:lnTo>
                    <a:pt x="225" y="5"/>
                  </a:lnTo>
                  <a:lnTo>
                    <a:pt x="241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62" y="1"/>
                  </a:lnTo>
                  <a:lnTo>
                    <a:pt x="269" y="2"/>
                  </a:lnTo>
                  <a:lnTo>
                    <a:pt x="276" y="3"/>
                  </a:lnTo>
                  <a:lnTo>
                    <a:pt x="281" y="6"/>
                  </a:lnTo>
                  <a:lnTo>
                    <a:pt x="287" y="10"/>
                  </a:lnTo>
                  <a:lnTo>
                    <a:pt x="291" y="13"/>
                  </a:lnTo>
                  <a:lnTo>
                    <a:pt x="296" y="18"/>
                  </a:lnTo>
                  <a:lnTo>
                    <a:pt x="299" y="24"/>
                  </a:lnTo>
                  <a:lnTo>
                    <a:pt x="299" y="24"/>
                  </a:lnTo>
                  <a:lnTo>
                    <a:pt x="302" y="29"/>
                  </a:lnTo>
                  <a:lnTo>
                    <a:pt x="303" y="37"/>
                  </a:lnTo>
                  <a:lnTo>
                    <a:pt x="306" y="46"/>
                  </a:lnTo>
                  <a:lnTo>
                    <a:pt x="307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980CB348-BFFE-4C9A-8850-EB0E767155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51413" y="4065588"/>
              <a:ext cx="138113" cy="192088"/>
            </a:xfrm>
            <a:custGeom>
              <a:avLst/>
              <a:gdLst>
                <a:gd name="T0" fmla="*/ 206 w 346"/>
                <a:gd name="T1" fmla="*/ 279 h 482"/>
                <a:gd name="T2" fmla="*/ 255 w 346"/>
                <a:gd name="T3" fmla="*/ 293 h 482"/>
                <a:gd name="T4" fmla="*/ 277 w 346"/>
                <a:gd name="T5" fmla="*/ 313 h 482"/>
                <a:gd name="T6" fmla="*/ 291 w 346"/>
                <a:gd name="T7" fmla="*/ 345 h 482"/>
                <a:gd name="T8" fmla="*/ 291 w 346"/>
                <a:gd name="T9" fmla="*/ 381 h 482"/>
                <a:gd name="T10" fmla="*/ 272 w 346"/>
                <a:gd name="T11" fmla="*/ 417 h 482"/>
                <a:gd name="T12" fmla="*/ 219 w 346"/>
                <a:gd name="T13" fmla="*/ 458 h 482"/>
                <a:gd name="T14" fmla="*/ 138 w 346"/>
                <a:gd name="T15" fmla="*/ 481 h 482"/>
                <a:gd name="T16" fmla="*/ 73 w 346"/>
                <a:gd name="T17" fmla="*/ 478 h 482"/>
                <a:gd name="T18" fmla="*/ 27 w 346"/>
                <a:gd name="T19" fmla="*/ 459 h 482"/>
                <a:gd name="T20" fmla="*/ 1 w 346"/>
                <a:gd name="T21" fmla="*/ 419 h 482"/>
                <a:gd name="T22" fmla="*/ 6 w 346"/>
                <a:gd name="T23" fmla="*/ 380 h 482"/>
                <a:gd name="T24" fmla="*/ 34 w 346"/>
                <a:gd name="T25" fmla="*/ 348 h 482"/>
                <a:gd name="T26" fmla="*/ 69 w 346"/>
                <a:gd name="T27" fmla="*/ 328 h 482"/>
                <a:gd name="T28" fmla="*/ 64 w 346"/>
                <a:gd name="T29" fmla="*/ 316 h 482"/>
                <a:gd name="T30" fmla="*/ 48 w 346"/>
                <a:gd name="T31" fmla="*/ 294 h 482"/>
                <a:gd name="T32" fmla="*/ 47 w 346"/>
                <a:gd name="T33" fmla="*/ 269 h 482"/>
                <a:gd name="T34" fmla="*/ 79 w 346"/>
                <a:gd name="T35" fmla="*/ 233 h 482"/>
                <a:gd name="T36" fmla="*/ 112 w 346"/>
                <a:gd name="T37" fmla="*/ 212 h 482"/>
                <a:gd name="T38" fmla="*/ 85 w 346"/>
                <a:gd name="T39" fmla="*/ 184 h 482"/>
                <a:gd name="T40" fmla="*/ 72 w 346"/>
                <a:gd name="T41" fmla="*/ 139 h 482"/>
                <a:gd name="T42" fmla="*/ 92 w 346"/>
                <a:gd name="T43" fmla="*/ 70 h 482"/>
                <a:gd name="T44" fmla="*/ 142 w 346"/>
                <a:gd name="T45" fmla="*/ 18 h 482"/>
                <a:gd name="T46" fmla="*/ 207 w 346"/>
                <a:gd name="T47" fmla="*/ 0 h 482"/>
                <a:gd name="T48" fmla="*/ 248 w 346"/>
                <a:gd name="T49" fmla="*/ 9 h 482"/>
                <a:gd name="T50" fmla="*/ 346 w 346"/>
                <a:gd name="T51" fmla="*/ 23 h 482"/>
                <a:gd name="T52" fmla="*/ 278 w 346"/>
                <a:gd name="T53" fmla="*/ 60 h 482"/>
                <a:gd name="T54" fmla="*/ 285 w 346"/>
                <a:gd name="T55" fmla="*/ 101 h 482"/>
                <a:gd name="T56" fmla="*/ 272 w 346"/>
                <a:gd name="T57" fmla="*/ 152 h 482"/>
                <a:gd name="T58" fmla="*/ 238 w 346"/>
                <a:gd name="T59" fmla="*/ 193 h 482"/>
                <a:gd name="T60" fmla="*/ 192 w 346"/>
                <a:gd name="T61" fmla="*/ 218 h 482"/>
                <a:gd name="T62" fmla="*/ 142 w 346"/>
                <a:gd name="T63" fmla="*/ 222 h 482"/>
                <a:gd name="T64" fmla="*/ 121 w 346"/>
                <a:gd name="T65" fmla="*/ 236 h 482"/>
                <a:gd name="T66" fmla="*/ 112 w 346"/>
                <a:gd name="T67" fmla="*/ 256 h 482"/>
                <a:gd name="T68" fmla="*/ 118 w 346"/>
                <a:gd name="T69" fmla="*/ 269 h 482"/>
                <a:gd name="T70" fmla="*/ 137 w 346"/>
                <a:gd name="T71" fmla="*/ 273 h 482"/>
                <a:gd name="T72" fmla="*/ 105 w 346"/>
                <a:gd name="T73" fmla="*/ 331 h 482"/>
                <a:gd name="T74" fmla="*/ 72 w 346"/>
                <a:gd name="T75" fmla="*/ 352 h 482"/>
                <a:gd name="T76" fmla="*/ 54 w 346"/>
                <a:gd name="T77" fmla="*/ 387 h 482"/>
                <a:gd name="T78" fmla="*/ 61 w 346"/>
                <a:gd name="T79" fmla="*/ 411 h 482"/>
                <a:gd name="T80" fmla="*/ 80 w 346"/>
                <a:gd name="T81" fmla="*/ 429 h 482"/>
                <a:gd name="T82" fmla="*/ 139 w 346"/>
                <a:gd name="T83" fmla="*/ 446 h 482"/>
                <a:gd name="T84" fmla="*/ 203 w 346"/>
                <a:gd name="T85" fmla="*/ 429 h 482"/>
                <a:gd name="T86" fmla="*/ 225 w 346"/>
                <a:gd name="T87" fmla="*/ 406 h 482"/>
                <a:gd name="T88" fmla="*/ 228 w 346"/>
                <a:gd name="T89" fmla="*/ 377 h 482"/>
                <a:gd name="T90" fmla="*/ 216 w 346"/>
                <a:gd name="T91" fmla="*/ 352 h 482"/>
                <a:gd name="T92" fmla="*/ 193 w 346"/>
                <a:gd name="T93" fmla="*/ 339 h 482"/>
                <a:gd name="T94" fmla="*/ 139 w 346"/>
                <a:gd name="T95" fmla="*/ 331 h 482"/>
                <a:gd name="T96" fmla="*/ 129 w 346"/>
                <a:gd name="T97" fmla="*/ 146 h 482"/>
                <a:gd name="T98" fmla="*/ 146 w 346"/>
                <a:gd name="T99" fmla="*/ 185 h 482"/>
                <a:gd name="T100" fmla="*/ 176 w 346"/>
                <a:gd name="T101" fmla="*/ 195 h 482"/>
                <a:gd name="T102" fmla="*/ 202 w 346"/>
                <a:gd name="T103" fmla="*/ 181 h 482"/>
                <a:gd name="T104" fmla="*/ 221 w 346"/>
                <a:gd name="T105" fmla="*/ 144 h 482"/>
                <a:gd name="T106" fmla="*/ 229 w 346"/>
                <a:gd name="T107" fmla="*/ 89 h 482"/>
                <a:gd name="T108" fmla="*/ 222 w 346"/>
                <a:gd name="T109" fmla="*/ 48 h 482"/>
                <a:gd name="T110" fmla="*/ 206 w 346"/>
                <a:gd name="T111" fmla="*/ 30 h 482"/>
                <a:gd name="T112" fmla="*/ 176 w 346"/>
                <a:gd name="T113" fmla="*/ 33 h 482"/>
                <a:gd name="T114" fmla="*/ 146 w 346"/>
                <a:gd name="T115" fmla="*/ 63 h 482"/>
                <a:gd name="T116" fmla="*/ 130 w 346"/>
                <a:gd name="T117" fmla="*/ 10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6" h="482">
                  <a:moveTo>
                    <a:pt x="166" y="275"/>
                  </a:moveTo>
                  <a:lnTo>
                    <a:pt x="166" y="275"/>
                  </a:lnTo>
                  <a:lnTo>
                    <a:pt x="187" y="276"/>
                  </a:lnTo>
                  <a:lnTo>
                    <a:pt x="206" y="279"/>
                  </a:lnTo>
                  <a:lnTo>
                    <a:pt x="206" y="279"/>
                  </a:lnTo>
                  <a:lnTo>
                    <a:pt x="222" y="282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48" y="290"/>
                  </a:lnTo>
                  <a:lnTo>
                    <a:pt x="255" y="293"/>
                  </a:lnTo>
                  <a:lnTo>
                    <a:pt x="262" y="297"/>
                  </a:lnTo>
                  <a:lnTo>
                    <a:pt x="267" y="302"/>
                  </a:lnTo>
                  <a:lnTo>
                    <a:pt x="267" y="302"/>
                  </a:lnTo>
                  <a:lnTo>
                    <a:pt x="273" y="307"/>
                  </a:lnTo>
                  <a:lnTo>
                    <a:pt x="277" y="313"/>
                  </a:lnTo>
                  <a:lnTo>
                    <a:pt x="282" y="320"/>
                  </a:lnTo>
                  <a:lnTo>
                    <a:pt x="285" y="327"/>
                  </a:lnTo>
                  <a:lnTo>
                    <a:pt x="285" y="327"/>
                  </a:lnTo>
                  <a:lnTo>
                    <a:pt x="288" y="336"/>
                  </a:lnTo>
                  <a:lnTo>
                    <a:pt x="291" y="345"/>
                  </a:lnTo>
                  <a:lnTo>
                    <a:pt x="292" y="355"/>
                  </a:lnTo>
                  <a:lnTo>
                    <a:pt x="292" y="366"/>
                  </a:lnTo>
                  <a:lnTo>
                    <a:pt x="292" y="366"/>
                  </a:lnTo>
                  <a:lnTo>
                    <a:pt x="292" y="373"/>
                  </a:lnTo>
                  <a:lnTo>
                    <a:pt x="291" y="381"/>
                  </a:lnTo>
                  <a:lnTo>
                    <a:pt x="288" y="389"/>
                  </a:lnTo>
                  <a:lnTo>
                    <a:pt x="285" y="396"/>
                  </a:lnTo>
                  <a:lnTo>
                    <a:pt x="282" y="403"/>
                  </a:lnTo>
                  <a:lnTo>
                    <a:pt x="277" y="411"/>
                  </a:lnTo>
                  <a:lnTo>
                    <a:pt x="272" y="417"/>
                  </a:lnTo>
                  <a:lnTo>
                    <a:pt x="266" y="424"/>
                  </a:lnTo>
                  <a:lnTo>
                    <a:pt x="266" y="424"/>
                  </a:lnTo>
                  <a:lnTo>
                    <a:pt x="252" y="437"/>
                  </a:lnTo>
                  <a:lnTo>
                    <a:pt x="237" y="448"/>
                  </a:lnTo>
                  <a:lnTo>
                    <a:pt x="219" y="458"/>
                  </a:lnTo>
                  <a:lnTo>
                    <a:pt x="199" y="467"/>
                  </a:lnTo>
                  <a:lnTo>
                    <a:pt x="199" y="467"/>
                  </a:lnTo>
                  <a:lnTo>
                    <a:pt x="180" y="473"/>
                  </a:lnTo>
                  <a:lnTo>
                    <a:pt x="159" y="478"/>
                  </a:lnTo>
                  <a:lnTo>
                    <a:pt x="138" y="481"/>
                  </a:lnTo>
                  <a:lnTo>
                    <a:pt x="117" y="482"/>
                  </a:lnTo>
                  <a:lnTo>
                    <a:pt x="117" y="482"/>
                  </a:lnTo>
                  <a:lnTo>
                    <a:pt x="102" y="481"/>
                  </a:lnTo>
                  <a:lnTo>
                    <a:pt x="87" y="480"/>
                  </a:lnTo>
                  <a:lnTo>
                    <a:pt x="73" y="478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49" y="471"/>
                  </a:lnTo>
                  <a:lnTo>
                    <a:pt x="38" y="466"/>
                  </a:lnTo>
                  <a:lnTo>
                    <a:pt x="27" y="459"/>
                  </a:lnTo>
                  <a:lnTo>
                    <a:pt x="18" y="450"/>
                  </a:lnTo>
                  <a:lnTo>
                    <a:pt x="18" y="450"/>
                  </a:lnTo>
                  <a:lnTo>
                    <a:pt x="9" y="441"/>
                  </a:lnTo>
                  <a:lnTo>
                    <a:pt x="4" y="430"/>
                  </a:lnTo>
                  <a:lnTo>
                    <a:pt x="1" y="419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1" y="397"/>
                  </a:lnTo>
                  <a:lnTo>
                    <a:pt x="3" y="389"/>
                  </a:lnTo>
                  <a:lnTo>
                    <a:pt x="6" y="380"/>
                  </a:lnTo>
                  <a:lnTo>
                    <a:pt x="12" y="371"/>
                  </a:lnTo>
                  <a:lnTo>
                    <a:pt x="12" y="371"/>
                  </a:lnTo>
                  <a:lnTo>
                    <a:pt x="18" y="362"/>
                  </a:lnTo>
                  <a:lnTo>
                    <a:pt x="26" y="355"/>
                  </a:lnTo>
                  <a:lnTo>
                    <a:pt x="34" y="348"/>
                  </a:lnTo>
                  <a:lnTo>
                    <a:pt x="42" y="342"/>
                  </a:lnTo>
                  <a:lnTo>
                    <a:pt x="42" y="342"/>
                  </a:lnTo>
                  <a:lnTo>
                    <a:pt x="51" y="337"/>
                  </a:lnTo>
                  <a:lnTo>
                    <a:pt x="60" y="333"/>
                  </a:lnTo>
                  <a:lnTo>
                    <a:pt x="69" y="328"/>
                  </a:lnTo>
                  <a:lnTo>
                    <a:pt x="78" y="326"/>
                  </a:lnTo>
                  <a:lnTo>
                    <a:pt x="78" y="323"/>
                  </a:lnTo>
                  <a:lnTo>
                    <a:pt x="78" y="323"/>
                  </a:lnTo>
                  <a:lnTo>
                    <a:pt x="71" y="319"/>
                  </a:lnTo>
                  <a:lnTo>
                    <a:pt x="64" y="316"/>
                  </a:lnTo>
                  <a:lnTo>
                    <a:pt x="59" y="312"/>
                  </a:lnTo>
                  <a:lnTo>
                    <a:pt x="54" y="306"/>
                  </a:lnTo>
                  <a:lnTo>
                    <a:pt x="54" y="306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6"/>
                  </a:lnTo>
                  <a:lnTo>
                    <a:pt x="46" y="278"/>
                  </a:lnTo>
                  <a:lnTo>
                    <a:pt x="46" y="278"/>
                  </a:lnTo>
                  <a:lnTo>
                    <a:pt x="46" y="273"/>
                  </a:lnTo>
                  <a:lnTo>
                    <a:pt x="47" y="269"/>
                  </a:lnTo>
                  <a:lnTo>
                    <a:pt x="51" y="259"/>
                  </a:lnTo>
                  <a:lnTo>
                    <a:pt x="58" y="250"/>
                  </a:lnTo>
                  <a:lnTo>
                    <a:pt x="68" y="240"/>
                  </a:lnTo>
                  <a:lnTo>
                    <a:pt x="68" y="240"/>
                  </a:lnTo>
                  <a:lnTo>
                    <a:pt x="79" y="233"/>
                  </a:lnTo>
                  <a:lnTo>
                    <a:pt x="91" y="225"/>
                  </a:lnTo>
                  <a:lnTo>
                    <a:pt x="102" y="219"/>
                  </a:lnTo>
                  <a:lnTo>
                    <a:pt x="114" y="215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05" y="207"/>
                  </a:lnTo>
                  <a:lnTo>
                    <a:pt x="98" y="202"/>
                  </a:lnTo>
                  <a:lnTo>
                    <a:pt x="92" y="194"/>
                  </a:lnTo>
                  <a:lnTo>
                    <a:pt x="85" y="184"/>
                  </a:lnTo>
                  <a:lnTo>
                    <a:pt x="85" y="184"/>
                  </a:lnTo>
                  <a:lnTo>
                    <a:pt x="80" y="172"/>
                  </a:lnTo>
                  <a:lnTo>
                    <a:pt x="75" y="161"/>
                  </a:lnTo>
                  <a:lnTo>
                    <a:pt x="73" y="15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3" y="120"/>
                  </a:lnTo>
                  <a:lnTo>
                    <a:pt x="76" y="104"/>
                  </a:lnTo>
                  <a:lnTo>
                    <a:pt x="83" y="86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2" y="55"/>
                  </a:lnTo>
                  <a:lnTo>
                    <a:pt x="114" y="41"/>
                  </a:lnTo>
                  <a:lnTo>
                    <a:pt x="127" y="29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58" y="11"/>
                  </a:lnTo>
                  <a:lnTo>
                    <a:pt x="174" y="4"/>
                  </a:lnTo>
                  <a:lnTo>
                    <a:pt x="191" y="1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16" y="0"/>
                  </a:lnTo>
                  <a:lnTo>
                    <a:pt x="225" y="1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8" y="9"/>
                  </a:lnTo>
                  <a:lnTo>
                    <a:pt x="254" y="13"/>
                  </a:lnTo>
                  <a:lnTo>
                    <a:pt x="260" y="18"/>
                  </a:lnTo>
                  <a:lnTo>
                    <a:pt x="265" y="24"/>
                  </a:lnTo>
                  <a:lnTo>
                    <a:pt x="340" y="14"/>
                  </a:lnTo>
                  <a:lnTo>
                    <a:pt x="346" y="23"/>
                  </a:lnTo>
                  <a:lnTo>
                    <a:pt x="330" y="69"/>
                  </a:lnTo>
                  <a:lnTo>
                    <a:pt x="323" y="69"/>
                  </a:lnTo>
                  <a:lnTo>
                    <a:pt x="280" y="53"/>
                  </a:lnTo>
                  <a:lnTo>
                    <a:pt x="278" y="60"/>
                  </a:lnTo>
                  <a:lnTo>
                    <a:pt x="278" y="60"/>
                  </a:lnTo>
                  <a:lnTo>
                    <a:pt x="282" y="65"/>
                  </a:lnTo>
                  <a:lnTo>
                    <a:pt x="283" y="74"/>
                  </a:lnTo>
                  <a:lnTo>
                    <a:pt x="284" y="85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4" y="114"/>
                  </a:lnTo>
                  <a:lnTo>
                    <a:pt x="282" y="127"/>
                  </a:lnTo>
                  <a:lnTo>
                    <a:pt x="277" y="139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64" y="163"/>
                  </a:lnTo>
                  <a:lnTo>
                    <a:pt x="256" y="174"/>
                  </a:lnTo>
                  <a:lnTo>
                    <a:pt x="248" y="184"/>
                  </a:lnTo>
                  <a:lnTo>
                    <a:pt x="238" y="193"/>
                  </a:lnTo>
                  <a:lnTo>
                    <a:pt x="238" y="193"/>
                  </a:lnTo>
                  <a:lnTo>
                    <a:pt x="227" y="201"/>
                  </a:lnTo>
                  <a:lnTo>
                    <a:pt x="216" y="207"/>
                  </a:lnTo>
                  <a:lnTo>
                    <a:pt x="204" y="214"/>
                  </a:lnTo>
                  <a:lnTo>
                    <a:pt x="192" y="218"/>
                  </a:lnTo>
                  <a:lnTo>
                    <a:pt x="192" y="218"/>
                  </a:lnTo>
                  <a:lnTo>
                    <a:pt x="179" y="222"/>
                  </a:lnTo>
                  <a:lnTo>
                    <a:pt x="166" y="223"/>
                  </a:lnTo>
                  <a:lnTo>
                    <a:pt x="154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37" y="224"/>
                  </a:lnTo>
                  <a:lnTo>
                    <a:pt x="131" y="227"/>
                  </a:lnTo>
                  <a:lnTo>
                    <a:pt x="126" y="230"/>
                  </a:lnTo>
                  <a:lnTo>
                    <a:pt x="121" y="236"/>
                  </a:lnTo>
                  <a:lnTo>
                    <a:pt x="121" y="236"/>
                  </a:lnTo>
                  <a:lnTo>
                    <a:pt x="117" y="240"/>
                  </a:lnTo>
                  <a:lnTo>
                    <a:pt x="114" y="246"/>
                  </a:lnTo>
                  <a:lnTo>
                    <a:pt x="112" y="251"/>
                  </a:lnTo>
                  <a:lnTo>
                    <a:pt x="112" y="256"/>
                  </a:lnTo>
                  <a:lnTo>
                    <a:pt x="112" y="256"/>
                  </a:lnTo>
                  <a:lnTo>
                    <a:pt x="112" y="260"/>
                  </a:lnTo>
                  <a:lnTo>
                    <a:pt x="113" y="263"/>
                  </a:lnTo>
                  <a:lnTo>
                    <a:pt x="113" y="263"/>
                  </a:lnTo>
                  <a:lnTo>
                    <a:pt x="115" y="267"/>
                  </a:lnTo>
                  <a:lnTo>
                    <a:pt x="118" y="269"/>
                  </a:lnTo>
                  <a:lnTo>
                    <a:pt x="118" y="269"/>
                  </a:lnTo>
                  <a:lnTo>
                    <a:pt x="125" y="272"/>
                  </a:lnTo>
                  <a:lnTo>
                    <a:pt x="125" y="272"/>
                  </a:lnTo>
                  <a:lnTo>
                    <a:pt x="137" y="273"/>
                  </a:lnTo>
                  <a:lnTo>
                    <a:pt x="137" y="273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66" y="275"/>
                  </a:lnTo>
                  <a:lnTo>
                    <a:pt x="166" y="275"/>
                  </a:lnTo>
                  <a:close/>
                  <a:moveTo>
                    <a:pt x="105" y="331"/>
                  </a:moveTo>
                  <a:lnTo>
                    <a:pt x="105" y="331"/>
                  </a:lnTo>
                  <a:lnTo>
                    <a:pt x="97" y="334"/>
                  </a:lnTo>
                  <a:lnTo>
                    <a:pt x="89" y="339"/>
                  </a:lnTo>
                  <a:lnTo>
                    <a:pt x="80" y="345"/>
                  </a:lnTo>
                  <a:lnTo>
                    <a:pt x="72" y="352"/>
                  </a:lnTo>
                  <a:lnTo>
                    <a:pt x="72" y="352"/>
                  </a:lnTo>
                  <a:lnTo>
                    <a:pt x="64" y="361"/>
                  </a:lnTo>
                  <a:lnTo>
                    <a:pt x="59" y="370"/>
                  </a:lnTo>
                  <a:lnTo>
                    <a:pt x="56" y="379"/>
                  </a:lnTo>
                  <a:lnTo>
                    <a:pt x="54" y="387"/>
                  </a:lnTo>
                  <a:lnTo>
                    <a:pt x="54" y="387"/>
                  </a:lnTo>
                  <a:lnTo>
                    <a:pt x="56" y="394"/>
                  </a:lnTo>
                  <a:lnTo>
                    <a:pt x="57" y="400"/>
                  </a:lnTo>
                  <a:lnTo>
                    <a:pt x="59" y="406"/>
                  </a:lnTo>
                  <a:lnTo>
                    <a:pt x="61" y="411"/>
                  </a:lnTo>
                  <a:lnTo>
                    <a:pt x="64" y="416"/>
                  </a:lnTo>
                  <a:lnTo>
                    <a:pt x="69" y="420"/>
                  </a:lnTo>
                  <a:lnTo>
                    <a:pt x="74" y="425"/>
                  </a:lnTo>
                  <a:lnTo>
                    <a:pt x="80" y="429"/>
                  </a:lnTo>
                  <a:lnTo>
                    <a:pt x="80" y="429"/>
                  </a:lnTo>
                  <a:lnTo>
                    <a:pt x="93" y="436"/>
                  </a:lnTo>
                  <a:lnTo>
                    <a:pt x="107" y="441"/>
                  </a:lnTo>
                  <a:lnTo>
                    <a:pt x="123" y="445"/>
                  </a:lnTo>
                  <a:lnTo>
                    <a:pt x="139" y="446"/>
                  </a:lnTo>
                  <a:lnTo>
                    <a:pt x="139" y="446"/>
                  </a:lnTo>
                  <a:lnTo>
                    <a:pt x="157" y="445"/>
                  </a:lnTo>
                  <a:lnTo>
                    <a:pt x="174" y="441"/>
                  </a:lnTo>
                  <a:lnTo>
                    <a:pt x="188" y="436"/>
                  </a:lnTo>
                  <a:lnTo>
                    <a:pt x="203" y="429"/>
                  </a:lnTo>
                  <a:lnTo>
                    <a:pt x="203" y="429"/>
                  </a:lnTo>
                  <a:lnTo>
                    <a:pt x="208" y="426"/>
                  </a:lnTo>
                  <a:lnTo>
                    <a:pt x="214" y="422"/>
                  </a:lnTo>
                  <a:lnTo>
                    <a:pt x="218" y="416"/>
                  </a:lnTo>
                  <a:lnTo>
                    <a:pt x="221" y="412"/>
                  </a:lnTo>
                  <a:lnTo>
                    <a:pt x="225" y="406"/>
                  </a:lnTo>
                  <a:lnTo>
                    <a:pt x="227" y="401"/>
                  </a:lnTo>
                  <a:lnTo>
                    <a:pt x="228" y="395"/>
                  </a:lnTo>
                  <a:lnTo>
                    <a:pt x="228" y="390"/>
                  </a:lnTo>
                  <a:lnTo>
                    <a:pt x="228" y="390"/>
                  </a:lnTo>
                  <a:lnTo>
                    <a:pt x="228" y="377"/>
                  </a:lnTo>
                  <a:lnTo>
                    <a:pt x="225" y="366"/>
                  </a:lnTo>
                  <a:lnTo>
                    <a:pt x="225" y="366"/>
                  </a:lnTo>
                  <a:lnTo>
                    <a:pt x="222" y="360"/>
                  </a:lnTo>
                  <a:lnTo>
                    <a:pt x="219" y="356"/>
                  </a:lnTo>
                  <a:lnTo>
                    <a:pt x="216" y="352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02" y="344"/>
                  </a:lnTo>
                  <a:lnTo>
                    <a:pt x="193" y="339"/>
                  </a:lnTo>
                  <a:lnTo>
                    <a:pt x="193" y="339"/>
                  </a:lnTo>
                  <a:lnTo>
                    <a:pt x="183" y="33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39" y="331"/>
                  </a:lnTo>
                  <a:lnTo>
                    <a:pt x="139" y="331"/>
                  </a:lnTo>
                  <a:lnTo>
                    <a:pt x="105" y="331"/>
                  </a:lnTo>
                  <a:lnTo>
                    <a:pt x="105" y="331"/>
                  </a:lnTo>
                  <a:close/>
                  <a:moveTo>
                    <a:pt x="128" y="134"/>
                  </a:moveTo>
                  <a:lnTo>
                    <a:pt x="128" y="134"/>
                  </a:lnTo>
                  <a:lnTo>
                    <a:pt x="129" y="146"/>
                  </a:lnTo>
                  <a:lnTo>
                    <a:pt x="131" y="157"/>
                  </a:lnTo>
                  <a:lnTo>
                    <a:pt x="135" y="168"/>
                  </a:lnTo>
                  <a:lnTo>
                    <a:pt x="140" y="176"/>
                  </a:lnTo>
                  <a:lnTo>
                    <a:pt x="140" y="176"/>
                  </a:lnTo>
                  <a:lnTo>
                    <a:pt x="146" y="185"/>
                  </a:lnTo>
                  <a:lnTo>
                    <a:pt x="152" y="191"/>
                  </a:lnTo>
                  <a:lnTo>
                    <a:pt x="161" y="194"/>
                  </a:lnTo>
                  <a:lnTo>
                    <a:pt x="170" y="195"/>
                  </a:lnTo>
                  <a:lnTo>
                    <a:pt x="170" y="195"/>
                  </a:lnTo>
                  <a:lnTo>
                    <a:pt x="176" y="195"/>
                  </a:lnTo>
                  <a:lnTo>
                    <a:pt x="184" y="193"/>
                  </a:lnTo>
                  <a:lnTo>
                    <a:pt x="191" y="190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202" y="181"/>
                  </a:lnTo>
                  <a:lnTo>
                    <a:pt x="207" y="174"/>
                  </a:lnTo>
                  <a:lnTo>
                    <a:pt x="211" y="168"/>
                  </a:lnTo>
                  <a:lnTo>
                    <a:pt x="215" y="160"/>
                  </a:lnTo>
                  <a:lnTo>
                    <a:pt x="215" y="160"/>
                  </a:lnTo>
                  <a:lnTo>
                    <a:pt x="221" y="144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9" y="108"/>
                  </a:lnTo>
                  <a:lnTo>
                    <a:pt x="229" y="89"/>
                  </a:lnTo>
                  <a:lnTo>
                    <a:pt x="229" y="89"/>
                  </a:lnTo>
                  <a:lnTo>
                    <a:pt x="229" y="73"/>
                  </a:lnTo>
                  <a:lnTo>
                    <a:pt x="227" y="60"/>
                  </a:lnTo>
                  <a:lnTo>
                    <a:pt x="227" y="60"/>
                  </a:lnTo>
                  <a:lnTo>
                    <a:pt x="225" y="53"/>
                  </a:lnTo>
                  <a:lnTo>
                    <a:pt x="222" y="48"/>
                  </a:lnTo>
                  <a:lnTo>
                    <a:pt x="219" y="42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1" y="34"/>
                  </a:lnTo>
                  <a:lnTo>
                    <a:pt x="206" y="30"/>
                  </a:lnTo>
                  <a:lnTo>
                    <a:pt x="200" y="2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85" y="29"/>
                  </a:lnTo>
                  <a:lnTo>
                    <a:pt x="176" y="33"/>
                  </a:lnTo>
                  <a:lnTo>
                    <a:pt x="168" y="38"/>
                  </a:lnTo>
                  <a:lnTo>
                    <a:pt x="159" y="45"/>
                  </a:lnTo>
                  <a:lnTo>
                    <a:pt x="159" y="45"/>
                  </a:lnTo>
                  <a:lnTo>
                    <a:pt x="152" y="53"/>
                  </a:lnTo>
                  <a:lnTo>
                    <a:pt x="146" y="63"/>
                  </a:lnTo>
                  <a:lnTo>
                    <a:pt x="140" y="74"/>
                  </a:lnTo>
                  <a:lnTo>
                    <a:pt x="136" y="85"/>
                  </a:lnTo>
                  <a:lnTo>
                    <a:pt x="136" y="85"/>
                  </a:lnTo>
                  <a:lnTo>
                    <a:pt x="132" y="97"/>
                  </a:lnTo>
                  <a:lnTo>
                    <a:pt x="130" y="109"/>
                  </a:lnTo>
                  <a:lnTo>
                    <a:pt x="129" y="122"/>
                  </a:lnTo>
                  <a:lnTo>
                    <a:pt x="128" y="134"/>
                  </a:lnTo>
                  <a:lnTo>
                    <a:pt x="12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9AB1778-3784-4924-994A-184CC58F0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425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9 w 185"/>
                <a:gd name="T5" fmla="*/ 116 h 418"/>
                <a:gd name="T6" fmla="*/ 73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80 w 185"/>
                <a:gd name="T17" fmla="*/ 357 h 418"/>
                <a:gd name="T18" fmla="*/ 86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6 w 185"/>
                <a:gd name="T29" fmla="*/ 379 h 418"/>
                <a:gd name="T30" fmla="*/ 125 w 185"/>
                <a:gd name="T31" fmla="*/ 396 h 418"/>
                <a:gd name="T32" fmla="*/ 113 w 185"/>
                <a:gd name="T33" fmla="*/ 404 h 418"/>
                <a:gd name="T34" fmla="*/ 88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8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9" y="116"/>
                  </a:lnTo>
                  <a:lnTo>
                    <a:pt x="73" y="278"/>
                  </a:lnTo>
                  <a:lnTo>
                    <a:pt x="73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3" y="360"/>
                  </a:lnTo>
                  <a:lnTo>
                    <a:pt x="86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6" y="379"/>
                  </a:lnTo>
                  <a:lnTo>
                    <a:pt x="136" y="388"/>
                  </a:lnTo>
                  <a:lnTo>
                    <a:pt x="125" y="396"/>
                  </a:lnTo>
                  <a:lnTo>
                    <a:pt x="113" y="404"/>
                  </a:lnTo>
                  <a:lnTo>
                    <a:pt x="113" y="404"/>
                  </a:lnTo>
                  <a:lnTo>
                    <a:pt x="100" y="409"/>
                  </a:lnTo>
                  <a:lnTo>
                    <a:pt x="88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1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8" y="352"/>
                  </a:lnTo>
                  <a:lnTo>
                    <a:pt x="8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1217BC9-AF77-493C-9821-3FE3A0ECC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925" y="4013200"/>
              <a:ext cx="128588" cy="187325"/>
            </a:xfrm>
            <a:custGeom>
              <a:avLst/>
              <a:gdLst>
                <a:gd name="T0" fmla="*/ 275 w 322"/>
                <a:gd name="T1" fmla="*/ 437 h 474"/>
                <a:gd name="T2" fmla="*/ 314 w 322"/>
                <a:gd name="T3" fmla="*/ 474 h 474"/>
                <a:gd name="T4" fmla="*/ 245 w 322"/>
                <a:gd name="T5" fmla="*/ 275 h 474"/>
                <a:gd name="T6" fmla="*/ 247 w 322"/>
                <a:gd name="T7" fmla="*/ 257 h 474"/>
                <a:gd name="T8" fmla="*/ 246 w 322"/>
                <a:gd name="T9" fmla="*/ 225 h 474"/>
                <a:gd name="T10" fmla="*/ 241 w 322"/>
                <a:gd name="T11" fmla="*/ 208 h 474"/>
                <a:gd name="T12" fmla="*/ 236 w 322"/>
                <a:gd name="T13" fmla="*/ 200 h 474"/>
                <a:gd name="T14" fmla="*/ 228 w 322"/>
                <a:gd name="T15" fmla="*/ 195 h 474"/>
                <a:gd name="T16" fmla="*/ 219 w 322"/>
                <a:gd name="T17" fmla="*/ 193 h 474"/>
                <a:gd name="T18" fmla="*/ 215 w 322"/>
                <a:gd name="T19" fmla="*/ 193 h 474"/>
                <a:gd name="T20" fmla="*/ 199 w 322"/>
                <a:gd name="T21" fmla="*/ 194 h 474"/>
                <a:gd name="T22" fmla="*/ 184 w 322"/>
                <a:gd name="T23" fmla="*/ 197 h 474"/>
                <a:gd name="T24" fmla="*/ 171 w 322"/>
                <a:gd name="T25" fmla="*/ 204 h 474"/>
                <a:gd name="T26" fmla="*/ 162 w 322"/>
                <a:gd name="T27" fmla="*/ 209 h 474"/>
                <a:gd name="T28" fmla="*/ 145 w 322"/>
                <a:gd name="T29" fmla="*/ 224 h 474"/>
                <a:gd name="T30" fmla="*/ 158 w 322"/>
                <a:gd name="T31" fmla="*/ 448 h 474"/>
                <a:gd name="T32" fmla="*/ 0 w 322"/>
                <a:gd name="T33" fmla="*/ 474 h 474"/>
                <a:gd name="T34" fmla="*/ 53 w 322"/>
                <a:gd name="T35" fmla="*/ 433 h 474"/>
                <a:gd name="T36" fmla="*/ 64 w 322"/>
                <a:gd name="T37" fmla="*/ 39 h 474"/>
                <a:gd name="T38" fmla="*/ 170 w 322"/>
                <a:gd name="T39" fmla="*/ 0 h 474"/>
                <a:gd name="T40" fmla="*/ 155 w 322"/>
                <a:gd name="T41" fmla="*/ 154 h 474"/>
                <a:gd name="T42" fmla="*/ 149 w 322"/>
                <a:gd name="T43" fmla="*/ 200 h 474"/>
                <a:gd name="T44" fmla="*/ 159 w 322"/>
                <a:gd name="T45" fmla="*/ 188 h 474"/>
                <a:gd name="T46" fmla="*/ 182 w 322"/>
                <a:gd name="T47" fmla="*/ 165 h 474"/>
                <a:gd name="T48" fmla="*/ 196 w 322"/>
                <a:gd name="T49" fmla="*/ 155 h 474"/>
                <a:gd name="T50" fmla="*/ 225 w 322"/>
                <a:gd name="T51" fmla="*/ 141 h 474"/>
                <a:gd name="T52" fmla="*/ 255 w 322"/>
                <a:gd name="T53" fmla="*/ 136 h 474"/>
                <a:gd name="T54" fmla="*/ 263 w 322"/>
                <a:gd name="T55" fmla="*/ 137 h 474"/>
                <a:gd name="T56" fmla="*/ 278 w 322"/>
                <a:gd name="T57" fmla="*/ 140 h 474"/>
                <a:gd name="T58" fmla="*/ 289 w 322"/>
                <a:gd name="T59" fmla="*/ 147 h 474"/>
                <a:gd name="T60" fmla="*/ 298 w 322"/>
                <a:gd name="T61" fmla="*/ 157 h 474"/>
                <a:gd name="T62" fmla="*/ 305 w 322"/>
                <a:gd name="T63" fmla="*/ 170 h 474"/>
                <a:gd name="T64" fmla="*/ 308 w 322"/>
                <a:gd name="T65" fmla="*/ 186 h 474"/>
                <a:gd name="T66" fmla="*/ 309 w 322"/>
                <a:gd name="T67" fmla="*/ 217 h 474"/>
                <a:gd name="T68" fmla="*/ 306 w 322"/>
                <a:gd name="T69" fmla="*/ 24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474">
                  <a:moveTo>
                    <a:pt x="306" y="242"/>
                  </a:moveTo>
                  <a:lnTo>
                    <a:pt x="275" y="437"/>
                  </a:lnTo>
                  <a:lnTo>
                    <a:pt x="322" y="447"/>
                  </a:lnTo>
                  <a:lnTo>
                    <a:pt x="314" y="474"/>
                  </a:lnTo>
                  <a:lnTo>
                    <a:pt x="213" y="474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7" y="257"/>
                  </a:lnTo>
                  <a:lnTo>
                    <a:pt x="247" y="239"/>
                  </a:lnTo>
                  <a:lnTo>
                    <a:pt x="246" y="225"/>
                  </a:lnTo>
                  <a:lnTo>
                    <a:pt x="244" y="213"/>
                  </a:lnTo>
                  <a:lnTo>
                    <a:pt x="241" y="208"/>
                  </a:lnTo>
                  <a:lnTo>
                    <a:pt x="239" y="204"/>
                  </a:lnTo>
                  <a:lnTo>
                    <a:pt x="236" y="200"/>
                  </a:lnTo>
                  <a:lnTo>
                    <a:pt x="233" y="197"/>
                  </a:lnTo>
                  <a:lnTo>
                    <a:pt x="228" y="195"/>
                  </a:lnTo>
                  <a:lnTo>
                    <a:pt x="225" y="194"/>
                  </a:lnTo>
                  <a:lnTo>
                    <a:pt x="219" y="193"/>
                  </a:lnTo>
                  <a:lnTo>
                    <a:pt x="215" y="193"/>
                  </a:lnTo>
                  <a:lnTo>
                    <a:pt x="215" y="193"/>
                  </a:lnTo>
                  <a:lnTo>
                    <a:pt x="207" y="193"/>
                  </a:lnTo>
                  <a:lnTo>
                    <a:pt x="199" y="194"/>
                  </a:lnTo>
                  <a:lnTo>
                    <a:pt x="192" y="195"/>
                  </a:lnTo>
                  <a:lnTo>
                    <a:pt x="184" y="197"/>
                  </a:lnTo>
                  <a:lnTo>
                    <a:pt x="184" y="197"/>
                  </a:lnTo>
                  <a:lnTo>
                    <a:pt x="171" y="204"/>
                  </a:lnTo>
                  <a:lnTo>
                    <a:pt x="162" y="209"/>
                  </a:lnTo>
                  <a:lnTo>
                    <a:pt x="162" y="209"/>
                  </a:lnTo>
                  <a:lnTo>
                    <a:pt x="155" y="216"/>
                  </a:lnTo>
                  <a:lnTo>
                    <a:pt x="145" y="224"/>
                  </a:lnTo>
                  <a:lnTo>
                    <a:pt x="112" y="436"/>
                  </a:lnTo>
                  <a:lnTo>
                    <a:pt x="158" y="448"/>
                  </a:lnTo>
                  <a:lnTo>
                    <a:pt x="151" y="474"/>
                  </a:lnTo>
                  <a:lnTo>
                    <a:pt x="0" y="474"/>
                  </a:lnTo>
                  <a:lnTo>
                    <a:pt x="9" y="447"/>
                  </a:lnTo>
                  <a:lnTo>
                    <a:pt x="53" y="433"/>
                  </a:lnTo>
                  <a:lnTo>
                    <a:pt x="113" y="48"/>
                  </a:lnTo>
                  <a:lnTo>
                    <a:pt x="64" y="39"/>
                  </a:lnTo>
                  <a:lnTo>
                    <a:pt x="68" y="10"/>
                  </a:lnTo>
                  <a:lnTo>
                    <a:pt x="170" y="0"/>
                  </a:lnTo>
                  <a:lnTo>
                    <a:pt x="178" y="9"/>
                  </a:lnTo>
                  <a:lnTo>
                    <a:pt x="155" y="154"/>
                  </a:lnTo>
                  <a:lnTo>
                    <a:pt x="145" y="200"/>
                  </a:lnTo>
                  <a:lnTo>
                    <a:pt x="149" y="200"/>
                  </a:lnTo>
                  <a:lnTo>
                    <a:pt x="149" y="200"/>
                  </a:lnTo>
                  <a:lnTo>
                    <a:pt x="159" y="188"/>
                  </a:lnTo>
                  <a:lnTo>
                    <a:pt x="170" y="176"/>
                  </a:lnTo>
                  <a:lnTo>
                    <a:pt x="182" y="165"/>
                  </a:lnTo>
                  <a:lnTo>
                    <a:pt x="196" y="155"/>
                  </a:lnTo>
                  <a:lnTo>
                    <a:pt x="196" y="155"/>
                  </a:lnTo>
                  <a:lnTo>
                    <a:pt x="211" y="147"/>
                  </a:lnTo>
                  <a:lnTo>
                    <a:pt x="225" y="141"/>
                  </a:lnTo>
                  <a:lnTo>
                    <a:pt x="239" y="138"/>
                  </a:lnTo>
                  <a:lnTo>
                    <a:pt x="255" y="136"/>
                  </a:lnTo>
                  <a:lnTo>
                    <a:pt x="255" y="136"/>
                  </a:lnTo>
                  <a:lnTo>
                    <a:pt x="263" y="137"/>
                  </a:lnTo>
                  <a:lnTo>
                    <a:pt x="270" y="138"/>
                  </a:lnTo>
                  <a:lnTo>
                    <a:pt x="278" y="140"/>
                  </a:lnTo>
                  <a:lnTo>
                    <a:pt x="283" y="143"/>
                  </a:lnTo>
                  <a:lnTo>
                    <a:pt x="289" y="147"/>
                  </a:lnTo>
                  <a:lnTo>
                    <a:pt x="294" y="151"/>
                  </a:lnTo>
                  <a:lnTo>
                    <a:pt x="298" y="157"/>
                  </a:lnTo>
                  <a:lnTo>
                    <a:pt x="302" y="163"/>
                  </a:lnTo>
                  <a:lnTo>
                    <a:pt x="305" y="170"/>
                  </a:lnTo>
                  <a:lnTo>
                    <a:pt x="307" y="177"/>
                  </a:lnTo>
                  <a:lnTo>
                    <a:pt x="308" y="186"/>
                  </a:lnTo>
                  <a:lnTo>
                    <a:pt x="309" y="196"/>
                  </a:lnTo>
                  <a:lnTo>
                    <a:pt x="309" y="217"/>
                  </a:lnTo>
                  <a:lnTo>
                    <a:pt x="306" y="242"/>
                  </a:lnTo>
                  <a:lnTo>
                    <a:pt x="30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D64A5A3-83A0-4C52-8248-2EF637F7F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67175"/>
              <a:ext cx="88900" cy="138113"/>
            </a:xfrm>
            <a:custGeom>
              <a:avLst/>
              <a:gdLst>
                <a:gd name="T0" fmla="*/ 1 w 225"/>
                <a:gd name="T1" fmla="*/ 206 h 349"/>
                <a:gd name="T2" fmla="*/ 12 w 225"/>
                <a:gd name="T3" fmla="*/ 142 h 349"/>
                <a:gd name="T4" fmla="*/ 28 w 225"/>
                <a:gd name="T5" fmla="*/ 102 h 349"/>
                <a:gd name="T6" fmla="*/ 48 w 225"/>
                <a:gd name="T7" fmla="*/ 69 h 349"/>
                <a:gd name="T8" fmla="*/ 84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3 w 225"/>
                <a:gd name="T15" fmla="*/ 2 h 349"/>
                <a:gd name="T16" fmla="*/ 191 w 225"/>
                <a:gd name="T17" fmla="*/ 9 h 349"/>
                <a:gd name="T18" fmla="*/ 207 w 225"/>
                <a:gd name="T19" fmla="*/ 21 h 349"/>
                <a:gd name="T20" fmla="*/ 216 w 225"/>
                <a:gd name="T21" fmla="*/ 32 h 349"/>
                <a:gd name="T22" fmla="*/ 223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7 w 225"/>
                <a:gd name="T29" fmla="*/ 118 h 349"/>
                <a:gd name="T30" fmla="*/ 203 w 225"/>
                <a:gd name="T31" fmla="*/ 138 h 349"/>
                <a:gd name="T32" fmla="*/ 180 w 225"/>
                <a:gd name="T33" fmla="*/ 160 h 349"/>
                <a:gd name="T34" fmla="*/ 152 w 225"/>
                <a:gd name="T35" fmla="*/ 176 h 349"/>
                <a:gd name="T36" fmla="*/ 120 w 225"/>
                <a:gd name="T37" fmla="*/ 185 h 349"/>
                <a:gd name="T38" fmla="*/ 90 w 225"/>
                <a:gd name="T39" fmla="*/ 189 h 349"/>
                <a:gd name="T40" fmla="*/ 62 w 225"/>
                <a:gd name="T41" fmla="*/ 188 h 349"/>
                <a:gd name="T42" fmla="*/ 63 w 225"/>
                <a:gd name="T43" fmla="*/ 236 h 349"/>
                <a:gd name="T44" fmla="*/ 72 w 225"/>
                <a:gd name="T45" fmla="*/ 270 h 349"/>
                <a:gd name="T46" fmla="*/ 79 w 225"/>
                <a:gd name="T47" fmla="*/ 283 h 349"/>
                <a:gd name="T48" fmla="*/ 95 w 225"/>
                <a:gd name="T49" fmla="*/ 295 h 349"/>
                <a:gd name="T50" fmla="*/ 117 w 225"/>
                <a:gd name="T51" fmla="*/ 299 h 349"/>
                <a:gd name="T52" fmla="*/ 143 w 225"/>
                <a:gd name="T53" fmla="*/ 296 h 349"/>
                <a:gd name="T54" fmla="*/ 166 w 225"/>
                <a:gd name="T55" fmla="*/ 290 h 349"/>
                <a:gd name="T56" fmla="*/ 192 w 225"/>
                <a:gd name="T57" fmla="*/ 276 h 349"/>
                <a:gd name="T58" fmla="*/ 209 w 225"/>
                <a:gd name="T59" fmla="*/ 288 h 349"/>
                <a:gd name="T60" fmla="*/ 177 w 225"/>
                <a:gd name="T61" fmla="*/ 320 h 349"/>
                <a:gd name="T62" fmla="*/ 144 w 225"/>
                <a:gd name="T63" fmla="*/ 338 h 349"/>
                <a:gd name="T64" fmla="*/ 93 w 225"/>
                <a:gd name="T65" fmla="*/ 349 h 349"/>
                <a:gd name="T66" fmla="*/ 72 w 225"/>
                <a:gd name="T67" fmla="*/ 347 h 349"/>
                <a:gd name="T68" fmla="*/ 45 w 225"/>
                <a:gd name="T69" fmla="*/ 337 h 349"/>
                <a:gd name="T70" fmla="*/ 25 w 225"/>
                <a:gd name="T71" fmla="*/ 318 h 349"/>
                <a:gd name="T72" fmla="*/ 10 w 225"/>
                <a:gd name="T73" fmla="*/ 292 h 349"/>
                <a:gd name="T74" fmla="*/ 3 w 225"/>
                <a:gd name="T75" fmla="*/ 256 h 349"/>
                <a:gd name="T76" fmla="*/ 0 w 225"/>
                <a:gd name="T77" fmla="*/ 228 h 349"/>
                <a:gd name="T78" fmla="*/ 85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50 w 225"/>
                <a:gd name="T85" fmla="*/ 139 h 349"/>
                <a:gd name="T86" fmla="*/ 161 w 225"/>
                <a:gd name="T87" fmla="*/ 125 h 349"/>
                <a:gd name="T88" fmla="*/ 169 w 225"/>
                <a:gd name="T89" fmla="*/ 98 h 349"/>
                <a:gd name="T90" fmla="*/ 169 w 225"/>
                <a:gd name="T91" fmla="*/ 76 h 349"/>
                <a:gd name="T92" fmla="*/ 161 w 225"/>
                <a:gd name="T93" fmla="*/ 50 h 349"/>
                <a:gd name="T94" fmla="*/ 150 w 225"/>
                <a:gd name="T95" fmla="*/ 39 h 349"/>
                <a:gd name="T96" fmla="*/ 135 w 225"/>
                <a:gd name="T97" fmla="*/ 35 h 349"/>
                <a:gd name="T98" fmla="*/ 118 w 225"/>
                <a:gd name="T99" fmla="*/ 38 h 349"/>
                <a:gd name="T100" fmla="*/ 100 w 225"/>
                <a:gd name="T101" fmla="*/ 50 h 349"/>
                <a:gd name="T102" fmla="*/ 84 w 225"/>
                <a:gd name="T103" fmla="*/ 72 h 349"/>
                <a:gd name="T104" fmla="*/ 72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1" y="206"/>
                  </a:lnTo>
                  <a:lnTo>
                    <a:pt x="4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20" y="122"/>
                  </a:lnTo>
                  <a:lnTo>
                    <a:pt x="28" y="102"/>
                  </a:lnTo>
                  <a:lnTo>
                    <a:pt x="37" y="84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59" y="54"/>
                  </a:lnTo>
                  <a:lnTo>
                    <a:pt x="71" y="40"/>
                  </a:lnTo>
                  <a:lnTo>
                    <a:pt x="84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8" y="5"/>
                  </a:lnTo>
                  <a:lnTo>
                    <a:pt x="143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3" y="2"/>
                  </a:lnTo>
                  <a:lnTo>
                    <a:pt x="179" y="3"/>
                  </a:lnTo>
                  <a:lnTo>
                    <a:pt x="186" y="5"/>
                  </a:lnTo>
                  <a:lnTo>
                    <a:pt x="191" y="9"/>
                  </a:lnTo>
                  <a:lnTo>
                    <a:pt x="197" y="12"/>
                  </a:lnTo>
                  <a:lnTo>
                    <a:pt x="202" y="16"/>
                  </a:lnTo>
                  <a:lnTo>
                    <a:pt x="207" y="21"/>
                  </a:lnTo>
                  <a:lnTo>
                    <a:pt x="207" y="21"/>
                  </a:lnTo>
                  <a:lnTo>
                    <a:pt x="211" y="26"/>
                  </a:lnTo>
                  <a:lnTo>
                    <a:pt x="216" y="32"/>
                  </a:lnTo>
                  <a:lnTo>
                    <a:pt x="219" y="38"/>
                  </a:lnTo>
                  <a:lnTo>
                    <a:pt x="221" y="45"/>
                  </a:lnTo>
                  <a:lnTo>
                    <a:pt x="223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4" y="93"/>
                  </a:lnTo>
                  <a:lnTo>
                    <a:pt x="222" y="102"/>
                  </a:lnTo>
                  <a:lnTo>
                    <a:pt x="220" y="110"/>
                  </a:lnTo>
                  <a:lnTo>
                    <a:pt x="220" y="110"/>
                  </a:lnTo>
                  <a:lnTo>
                    <a:pt x="217" y="118"/>
                  </a:lnTo>
                  <a:lnTo>
                    <a:pt x="212" y="125"/>
                  </a:lnTo>
                  <a:lnTo>
                    <a:pt x="209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66" y="169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36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5" y="188"/>
                  </a:lnTo>
                  <a:lnTo>
                    <a:pt x="90" y="189"/>
                  </a:lnTo>
                  <a:lnTo>
                    <a:pt x="90" y="189"/>
                  </a:lnTo>
                  <a:lnTo>
                    <a:pt x="76" y="189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2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2" y="270"/>
                  </a:lnTo>
                  <a:lnTo>
                    <a:pt x="72" y="270"/>
                  </a:lnTo>
                  <a:lnTo>
                    <a:pt x="75" y="277"/>
                  </a:lnTo>
                  <a:lnTo>
                    <a:pt x="79" y="283"/>
                  </a:lnTo>
                  <a:lnTo>
                    <a:pt x="84" y="288"/>
                  </a:lnTo>
                  <a:lnTo>
                    <a:pt x="89" y="292"/>
                  </a:lnTo>
                  <a:lnTo>
                    <a:pt x="95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7" y="299"/>
                  </a:lnTo>
                  <a:lnTo>
                    <a:pt x="117" y="299"/>
                  </a:lnTo>
                  <a:lnTo>
                    <a:pt x="130" y="299"/>
                  </a:lnTo>
                  <a:lnTo>
                    <a:pt x="143" y="296"/>
                  </a:lnTo>
                  <a:lnTo>
                    <a:pt x="155" y="294"/>
                  </a:lnTo>
                  <a:lnTo>
                    <a:pt x="166" y="290"/>
                  </a:lnTo>
                  <a:lnTo>
                    <a:pt x="166" y="290"/>
                  </a:lnTo>
                  <a:lnTo>
                    <a:pt x="176" y="285"/>
                  </a:lnTo>
                  <a:lnTo>
                    <a:pt x="185" y="280"/>
                  </a:lnTo>
                  <a:lnTo>
                    <a:pt x="192" y="276"/>
                  </a:lnTo>
                  <a:lnTo>
                    <a:pt x="199" y="270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7" y="320"/>
                  </a:lnTo>
                  <a:lnTo>
                    <a:pt x="162" y="329"/>
                  </a:lnTo>
                  <a:lnTo>
                    <a:pt x="162" y="329"/>
                  </a:lnTo>
                  <a:lnTo>
                    <a:pt x="144" y="338"/>
                  </a:lnTo>
                  <a:lnTo>
                    <a:pt x="128" y="344"/>
                  </a:lnTo>
                  <a:lnTo>
                    <a:pt x="110" y="348"/>
                  </a:lnTo>
                  <a:lnTo>
                    <a:pt x="93" y="349"/>
                  </a:lnTo>
                  <a:lnTo>
                    <a:pt x="93" y="349"/>
                  </a:lnTo>
                  <a:lnTo>
                    <a:pt x="82" y="348"/>
                  </a:lnTo>
                  <a:lnTo>
                    <a:pt x="72" y="347"/>
                  </a:lnTo>
                  <a:lnTo>
                    <a:pt x="62" y="345"/>
                  </a:lnTo>
                  <a:lnTo>
                    <a:pt x="53" y="342"/>
                  </a:lnTo>
                  <a:lnTo>
                    <a:pt x="45" y="337"/>
                  </a:lnTo>
                  <a:lnTo>
                    <a:pt x="38" y="332"/>
                  </a:lnTo>
                  <a:lnTo>
                    <a:pt x="31" y="326"/>
                  </a:lnTo>
                  <a:lnTo>
                    <a:pt x="25" y="318"/>
                  </a:lnTo>
                  <a:lnTo>
                    <a:pt x="19" y="311"/>
                  </a:lnTo>
                  <a:lnTo>
                    <a:pt x="15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5" y="269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5" y="161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12" y="158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50" y="139"/>
                  </a:lnTo>
                  <a:lnTo>
                    <a:pt x="156" y="133"/>
                  </a:lnTo>
                  <a:lnTo>
                    <a:pt x="161" y="125"/>
                  </a:lnTo>
                  <a:lnTo>
                    <a:pt x="161" y="125"/>
                  </a:lnTo>
                  <a:lnTo>
                    <a:pt x="165" y="116"/>
                  </a:lnTo>
                  <a:lnTo>
                    <a:pt x="167" y="107"/>
                  </a:lnTo>
                  <a:lnTo>
                    <a:pt x="169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9" y="76"/>
                  </a:lnTo>
                  <a:lnTo>
                    <a:pt x="167" y="67"/>
                  </a:lnTo>
                  <a:lnTo>
                    <a:pt x="165" y="58"/>
                  </a:lnTo>
                  <a:lnTo>
                    <a:pt x="161" y="50"/>
                  </a:lnTo>
                  <a:lnTo>
                    <a:pt x="161" y="50"/>
                  </a:lnTo>
                  <a:lnTo>
                    <a:pt x="155" y="44"/>
                  </a:lnTo>
                  <a:lnTo>
                    <a:pt x="150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7" y="36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77" y="89"/>
                  </a:lnTo>
                  <a:lnTo>
                    <a:pt x="72" y="109"/>
                  </a:lnTo>
                  <a:lnTo>
                    <a:pt x="72" y="109"/>
                  </a:lnTo>
                  <a:lnTo>
                    <a:pt x="68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F77418B7-3A74-4A6E-8DAF-3FB381549A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40375" y="4010025"/>
              <a:ext cx="190500" cy="190500"/>
            </a:xfrm>
            <a:custGeom>
              <a:avLst/>
              <a:gdLst>
                <a:gd name="T0" fmla="*/ 349 w 478"/>
                <a:gd name="T1" fmla="*/ 0 h 480"/>
                <a:gd name="T2" fmla="*/ 431 w 478"/>
                <a:gd name="T3" fmla="*/ 434 h 480"/>
                <a:gd name="T4" fmla="*/ 478 w 478"/>
                <a:gd name="T5" fmla="*/ 449 h 480"/>
                <a:gd name="T6" fmla="*/ 471 w 478"/>
                <a:gd name="T7" fmla="*/ 480 h 480"/>
                <a:gd name="T8" fmla="*/ 279 w 478"/>
                <a:gd name="T9" fmla="*/ 480 h 480"/>
                <a:gd name="T10" fmla="*/ 287 w 478"/>
                <a:gd name="T11" fmla="*/ 453 h 480"/>
                <a:gd name="T12" fmla="*/ 355 w 478"/>
                <a:gd name="T13" fmla="*/ 432 h 480"/>
                <a:gd name="T14" fmla="*/ 331 w 478"/>
                <a:gd name="T15" fmla="*/ 316 h 480"/>
                <a:gd name="T16" fmla="*/ 175 w 478"/>
                <a:gd name="T17" fmla="*/ 316 h 480"/>
                <a:gd name="T18" fmla="*/ 116 w 478"/>
                <a:gd name="T19" fmla="*/ 434 h 480"/>
                <a:gd name="T20" fmla="*/ 183 w 478"/>
                <a:gd name="T21" fmla="*/ 449 h 480"/>
                <a:gd name="T22" fmla="*/ 174 w 478"/>
                <a:gd name="T23" fmla="*/ 480 h 480"/>
                <a:gd name="T24" fmla="*/ 0 w 478"/>
                <a:gd name="T25" fmla="*/ 480 h 480"/>
                <a:gd name="T26" fmla="*/ 7 w 478"/>
                <a:gd name="T27" fmla="*/ 453 h 480"/>
                <a:gd name="T28" fmla="*/ 67 w 478"/>
                <a:gd name="T29" fmla="*/ 432 h 480"/>
                <a:gd name="T30" fmla="*/ 291 w 478"/>
                <a:gd name="T31" fmla="*/ 12 h 480"/>
                <a:gd name="T32" fmla="*/ 349 w 478"/>
                <a:gd name="T33" fmla="*/ 0 h 480"/>
                <a:gd name="T34" fmla="*/ 195 w 478"/>
                <a:gd name="T35" fmla="*/ 279 h 480"/>
                <a:gd name="T36" fmla="*/ 326 w 478"/>
                <a:gd name="T37" fmla="*/ 279 h 480"/>
                <a:gd name="T38" fmla="*/ 294 w 478"/>
                <a:gd name="T39" fmla="*/ 89 h 480"/>
                <a:gd name="T40" fmla="*/ 195 w 478"/>
                <a:gd name="T41" fmla="*/ 27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8" h="480">
                  <a:moveTo>
                    <a:pt x="349" y="0"/>
                  </a:moveTo>
                  <a:lnTo>
                    <a:pt x="431" y="434"/>
                  </a:lnTo>
                  <a:lnTo>
                    <a:pt x="478" y="449"/>
                  </a:lnTo>
                  <a:lnTo>
                    <a:pt x="471" y="480"/>
                  </a:lnTo>
                  <a:lnTo>
                    <a:pt x="279" y="480"/>
                  </a:lnTo>
                  <a:lnTo>
                    <a:pt x="287" y="453"/>
                  </a:lnTo>
                  <a:lnTo>
                    <a:pt x="355" y="432"/>
                  </a:lnTo>
                  <a:lnTo>
                    <a:pt x="331" y="316"/>
                  </a:lnTo>
                  <a:lnTo>
                    <a:pt x="175" y="316"/>
                  </a:lnTo>
                  <a:lnTo>
                    <a:pt x="116" y="434"/>
                  </a:lnTo>
                  <a:lnTo>
                    <a:pt x="183" y="449"/>
                  </a:lnTo>
                  <a:lnTo>
                    <a:pt x="174" y="480"/>
                  </a:lnTo>
                  <a:lnTo>
                    <a:pt x="0" y="480"/>
                  </a:lnTo>
                  <a:lnTo>
                    <a:pt x="7" y="453"/>
                  </a:lnTo>
                  <a:lnTo>
                    <a:pt x="67" y="432"/>
                  </a:lnTo>
                  <a:lnTo>
                    <a:pt x="291" y="12"/>
                  </a:lnTo>
                  <a:lnTo>
                    <a:pt x="349" y="0"/>
                  </a:lnTo>
                  <a:close/>
                  <a:moveTo>
                    <a:pt x="195" y="279"/>
                  </a:moveTo>
                  <a:lnTo>
                    <a:pt x="326" y="279"/>
                  </a:lnTo>
                  <a:lnTo>
                    <a:pt x="294" y="89"/>
                  </a:lnTo>
                  <a:lnTo>
                    <a:pt x="195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76515D2F-E9EE-4253-912C-79DA983B4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4067175"/>
              <a:ext cx="103188" cy="133350"/>
            </a:xfrm>
            <a:custGeom>
              <a:avLst/>
              <a:gdLst>
                <a:gd name="T0" fmla="*/ 53 w 261"/>
                <a:gd name="T1" fmla="*/ 296 h 337"/>
                <a:gd name="T2" fmla="*/ 90 w 261"/>
                <a:gd name="T3" fmla="*/ 57 h 337"/>
                <a:gd name="T4" fmla="*/ 41 w 261"/>
                <a:gd name="T5" fmla="*/ 48 h 337"/>
                <a:gd name="T6" fmla="*/ 45 w 261"/>
                <a:gd name="T7" fmla="*/ 17 h 337"/>
                <a:gd name="T8" fmla="*/ 149 w 261"/>
                <a:gd name="T9" fmla="*/ 7 h 337"/>
                <a:gd name="T10" fmla="*/ 156 w 261"/>
                <a:gd name="T11" fmla="*/ 16 h 337"/>
                <a:gd name="T12" fmla="*/ 134 w 261"/>
                <a:gd name="T13" fmla="*/ 107 h 337"/>
                <a:gd name="T14" fmla="*/ 139 w 261"/>
                <a:gd name="T15" fmla="*/ 107 h 337"/>
                <a:gd name="T16" fmla="*/ 139 w 261"/>
                <a:gd name="T17" fmla="*/ 107 h 337"/>
                <a:gd name="T18" fmla="*/ 146 w 261"/>
                <a:gd name="T19" fmla="*/ 87 h 337"/>
                <a:gd name="T20" fmla="*/ 154 w 261"/>
                <a:gd name="T21" fmla="*/ 68 h 337"/>
                <a:gd name="T22" fmla="*/ 164 w 261"/>
                <a:gd name="T23" fmla="*/ 49 h 337"/>
                <a:gd name="T24" fmla="*/ 176 w 261"/>
                <a:gd name="T25" fmla="*/ 33 h 337"/>
                <a:gd name="T26" fmla="*/ 176 w 261"/>
                <a:gd name="T27" fmla="*/ 33 h 337"/>
                <a:gd name="T28" fmla="*/ 181 w 261"/>
                <a:gd name="T29" fmla="*/ 25 h 337"/>
                <a:gd name="T30" fmla="*/ 187 w 261"/>
                <a:gd name="T31" fmla="*/ 18 h 337"/>
                <a:gd name="T32" fmla="*/ 194 w 261"/>
                <a:gd name="T33" fmla="*/ 12 h 337"/>
                <a:gd name="T34" fmla="*/ 200 w 261"/>
                <a:gd name="T35" fmla="*/ 7 h 337"/>
                <a:gd name="T36" fmla="*/ 206 w 261"/>
                <a:gd name="T37" fmla="*/ 4 h 337"/>
                <a:gd name="T38" fmla="*/ 212 w 261"/>
                <a:gd name="T39" fmla="*/ 2 h 337"/>
                <a:gd name="T40" fmla="*/ 219 w 261"/>
                <a:gd name="T41" fmla="*/ 0 h 337"/>
                <a:gd name="T42" fmla="*/ 225 w 261"/>
                <a:gd name="T43" fmla="*/ 0 h 337"/>
                <a:gd name="T44" fmla="*/ 225 w 261"/>
                <a:gd name="T45" fmla="*/ 0 h 337"/>
                <a:gd name="T46" fmla="*/ 234 w 261"/>
                <a:gd name="T47" fmla="*/ 1 h 337"/>
                <a:gd name="T48" fmla="*/ 243 w 261"/>
                <a:gd name="T49" fmla="*/ 3 h 337"/>
                <a:gd name="T50" fmla="*/ 250 w 261"/>
                <a:gd name="T51" fmla="*/ 7 h 337"/>
                <a:gd name="T52" fmla="*/ 255 w 261"/>
                <a:gd name="T53" fmla="*/ 14 h 337"/>
                <a:gd name="T54" fmla="*/ 255 w 261"/>
                <a:gd name="T55" fmla="*/ 14 h 337"/>
                <a:gd name="T56" fmla="*/ 258 w 261"/>
                <a:gd name="T57" fmla="*/ 22 h 337"/>
                <a:gd name="T58" fmla="*/ 261 w 261"/>
                <a:gd name="T59" fmla="*/ 29 h 337"/>
                <a:gd name="T60" fmla="*/ 261 w 261"/>
                <a:gd name="T61" fmla="*/ 38 h 337"/>
                <a:gd name="T62" fmla="*/ 259 w 261"/>
                <a:gd name="T63" fmla="*/ 48 h 337"/>
                <a:gd name="T64" fmla="*/ 259 w 261"/>
                <a:gd name="T65" fmla="*/ 48 h 337"/>
                <a:gd name="T66" fmla="*/ 256 w 261"/>
                <a:gd name="T67" fmla="*/ 58 h 337"/>
                <a:gd name="T68" fmla="*/ 251 w 261"/>
                <a:gd name="T69" fmla="*/ 67 h 337"/>
                <a:gd name="T70" fmla="*/ 244 w 261"/>
                <a:gd name="T71" fmla="*/ 76 h 337"/>
                <a:gd name="T72" fmla="*/ 236 w 261"/>
                <a:gd name="T73" fmla="*/ 83 h 337"/>
                <a:gd name="T74" fmla="*/ 236 w 261"/>
                <a:gd name="T75" fmla="*/ 83 h 337"/>
                <a:gd name="T76" fmla="*/ 231 w 261"/>
                <a:gd name="T77" fmla="*/ 77 h 337"/>
                <a:gd name="T78" fmla="*/ 223 w 261"/>
                <a:gd name="T79" fmla="*/ 73 h 337"/>
                <a:gd name="T80" fmla="*/ 217 w 261"/>
                <a:gd name="T81" fmla="*/ 70 h 337"/>
                <a:gd name="T82" fmla="*/ 208 w 261"/>
                <a:gd name="T83" fmla="*/ 70 h 337"/>
                <a:gd name="T84" fmla="*/ 208 w 261"/>
                <a:gd name="T85" fmla="*/ 70 h 337"/>
                <a:gd name="T86" fmla="*/ 200 w 261"/>
                <a:gd name="T87" fmla="*/ 70 h 337"/>
                <a:gd name="T88" fmla="*/ 192 w 261"/>
                <a:gd name="T89" fmla="*/ 73 h 337"/>
                <a:gd name="T90" fmla="*/ 185 w 261"/>
                <a:gd name="T91" fmla="*/ 78 h 337"/>
                <a:gd name="T92" fmla="*/ 177 w 261"/>
                <a:gd name="T93" fmla="*/ 84 h 337"/>
                <a:gd name="T94" fmla="*/ 177 w 261"/>
                <a:gd name="T95" fmla="*/ 84 h 337"/>
                <a:gd name="T96" fmla="*/ 169 w 261"/>
                <a:gd name="T97" fmla="*/ 91 h 337"/>
                <a:gd name="T98" fmla="*/ 163 w 261"/>
                <a:gd name="T99" fmla="*/ 99 h 337"/>
                <a:gd name="T100" fmla="*/ 157 w 261"/>
                <a:gd name="T101" fmla="*/ 105 h 337"/>
                <a:gd name="T102" fmla="*/ 152 w 261"/>
                <a:gd name="T103" fmla="*/ 113 h 337"/>
                <a:gd name="T104" fmla="*/ 152 w 261"/>
                <a:gd name="T105" fmla="*/ 113 h 337"/>
                <a:gd name="T106" fmla="*/ 143 w 261"/>
                <a:gd name="T107" fmla="*/ 128 h 337"/>
                <a:gd name="T108" fmla="*/ 134 w 261"/>
                <a:gd name="T109" fmla="*/ 145 h 337"/>
                <a:gd name="T110" fmla="*/ 111 w 261"/>
                <a:gd name="T111" fmla="*/ 298 h 337"/>
                <a:gd name="T112" fmla="*/ 184 w 261"/>
                <a:gd name="T113" fmla="*/ 310 h 337"/>
                <a:gd name="T114" fmla="*/ 177 w 261"/>
                <a:gd name="T115" fmla="*/ 337 h 337"/>
                <a:gd name="T116" fmla="*/ 0 w 261"/>
                <a:gd name="T117" fmla="*/ 337 h 337"/>
                <a:gd name="T118" fmla="*/ 9 w 261"/>
                <a:gd name="T119" fmla="*/ 310 h 337"/>
                <a:gd name="T120" fmla="*/ 53 w 261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1" h="337">
                  <a:moveTo>
                    <a:pt x="53" y="296"/>
                  </a:moveTo>
                  <a:lnTo>
                    <a:pt x="90" y="57"/>
                  </a:lnTo>
                  <a:lnTo>
                    <a:pt x="41" y="48"/>
                  </a:lnTo>
                  <a:lnTo>
                    <a:pt x="45" y="17"/>
                  </a:lnTo>
                  <a:lnTo>
                    <a:pt x="149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9" y="107"/>
                  </a:lnTo>
                  <a:lnTo>
                    <a:pt x="139" y="107"/>
                  </a:lnTo>
                  <a:lnTo>
                    <a:pt x="146" y="87"/>
                  </a:lnTo>
                  <a:lnTo>
                    <a:pt x="154" y="68"/>
                  </a:lnTo>
                  <a:lnTo>
                    <a:pt x="164" y="49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81" y="25"/>
                  </a:lnTo>
                  <a:lnTo>
                    <a:pt x="187" y="18"/>
                  </a:lnTo>
                  <a:lnTo>
                    <a:pt x="194" y="12"/>
                  </a:lnTo>
                  <a:lnTo>
                    <a:pt x="200" y="7"/>
                  </a:lnTo>
                  <a:lnTo>
                    <a:pt x="206" y="4"/>
                  </a:lnTo>
                  <a:lnTo>
                    <a:pt x="212" y="2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3" y="3"/>
                  </a:lnTo>
                  <a:lnTo>
                    <a:pt x="250" y="7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8" y="22"/>
                  </a:lnTo>
                  <a:lnTo>
                    <a:pt x="261" y="29"/>
                  </a:lnTo>
                  <a:lnTo>
                    <a:pt x="261" y="38"/>
                  </a:lnTo>
                  <a:lnTo>
                    <a:pt x="259" y="48"/>
                  </a:lnTo>
                  <a:lnTo>
                    <a:pt x="259" y="48"/>
                  </a:lnTo>
                  <a:lnTo>
                    <a:pt x="256" y="58"/>
                  </a:lnTo>
                  <a:lnTo>
                    <a:pt x="251" y="67"/>
                  </a:lnTo>
                  <a:lnTo>
                    <a:pt x="244" y="76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1" y="77"/>
                  </a:lnTo>
                  <a:lnTo>
                    <a:pt x="223" y="73"/>
                  </a:lnTo>
                  <a:lnTo>
                    <a:pt x="217" y="70"/>
                  </a:lnTo>
                  <a:lnTo>
                    <a:pt x="208" y="70"/>
                  </a:lnTo>
                  <a:lnTo>
                    <a:pt x="208" y="70"/>
                  </a:lnTo>
                  <a:lnTo>
                    <a:pt x="200" y="70"/>
                  </a:lnTo>
                  <a:lnTo>
                    <a:pt x="192" y="73"/>
                  </a:lnTo>
                  <a:lnTo>
                    <a:pt x="185" y="78"/>
                  </a:lnTo>
                  <a:lnTo>
                    <a:pt x="177" y="84"/>
                  </a:lnTo>
                  <a:lnTo>
                    <a:pt x="177" y="84"/>
                  </a:lnTo>
                  <a:lnTo>
                    <a:pt x="169" y="91"/>
                  </a:lnTo>
                  <a:lnTo>
                    <a:pt x="163" y="99"/>
                  </a:lnTo>
                  <a:lnTo>
                    <a:pt x="157" y="105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3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4" y="310"/>
                  </a:lnTo>
                  <a:lnTo>
                    <a:pt x="177" y="337"/>
                  </a:lnTo>
                  <a:lnTo>
                    <a:pt x="0" y="337"/>
                  </a:lnTo>
                  <a:lnTo>
                    <a:pt x="9" y="310"/>
                  </a:lnTo>
                  <a:lnTo>
                    <a:pt x="5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B1DE690-8D72-4C5B-A8DF-152F5F72A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588" y="4038600"/>
              <a:ext cx="73025" cy="165100"/>
            </a:xfrm>
            <a:custGeom>
              <a:avLst/>
              <a:gdLst>
                <a:gd name="T0" fmla="*/ 117 w 185"/>
                <a:gd name="T1" fmla="*/ 0 h 418"/>
                <a:gd name="T2" fmla="*/ 185 w 185"/>
                <a:gd name="T3" fmla="*/ 79 h 418"/>
                <a:gd name="T4" fmla="*/ 97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4 w 185"/>
                <a:gd name="T15" fmla="*/ 350 h 418"/>
                <a:gd name="T16" fmla="*/ 79 w 185"/>
                <a:gd name="T17" fmla="*/ 357 h 418"/>
                <a:gd name="T18" fmla="*/ 86 w 185"/>
                <a:gd name="T19" fmla="*/ 362 h 418"/>
                <a:gd name="T20" fmla="*/ 94 w 185"/>
                <a:gd name="T21" fmla="*/ 363 h 418"/>
                <a:gd name="T22" fmla="*/ 108 w 185"/>
                <a:gd name="T23" fmla="*/ 363 h 418"/>
                <a:gd name="T24" fmla="*/ 136 w 185"/>
                <a:gd name="T25" fmla="*/ 356 h 418"/>
                <a:gd name="T26" fmla="*/ 153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6 w 185"/>
                <a:gd name="T35" fmla="*/ 414 h 418"/>
                <a:gd name="T36" fmla="*/ 62 w 185"/>
                <a:gd name="T37" fmla="*/ 418 h 418"/>
                <a:gd name="T38" fmla="*/ 50 w 185"/>
                <a:gd name="T39" fmla="*/ 417 h 418"/>
                <a:gd name="T40" fmla="*/ 31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8 w 185"/>
                <a:gd name="T47" fmla="*/ 365 h 418"/>
                <a:gd name="T48" fmla="*/ 7 w 185"/>
                <a:gd name="T49" fmla="*/ 352 h 418"/>
                <a:gd name="T50" fmla="*/ 8 w 185"/>
                <a:gd name="T51" fmla="*/ 326 h 418"/>
                <a:gd name="T52" fmla="*/ 41 w 185"/>
                <a:gd name="T53" fmla="*/ 116 h 418"/>
                <a:gd name="T54" fmla="*/ 3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49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7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7" y="116"/>
                  </a:lnTo>
                  <a:lnTo>
                    <a:pt x="97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69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4" y="350"/>
                  </a:lnTo>
                  <a:lnTo>
                    <a:pt x="79" y="357"/>
                  </a:lnTo>
                  <a:lnTo>
                    <a:pt x="79" y="357"/>
                  </a:lnTo>
                  <a:lnTo>
                    <a:pt x="82" y="360"/>
                  </a:lnTo>
                  <a:lnTo>
                    <a:pt x="86" y="362"/>
                  </a:lnTo>
                  <a:lnTo>
                    <a:pt x="90" y="363"/>
                  </a:lnTo>
                  <a:lnTo>
                    <a:pt x="94" y="363"/>
                  </a:lnTo>
                  <a:lnTo>
                    <a:pt x="94" y="363"/>
                  </a:lnTo>
                  <a:lnTo>
                    <a:pt x="108" y="363"/>
                  </a:lnTo>
                  <a:lnTo>
                    <a:pt x="121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3" y="371"/>
                  </a:lnTo>
                  <a:lnTo>
                    <a:pt x="153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99" y="409"/>
                  </a:lnTo>
                  <a:lnTo>
                    <a:pt x="86" y="414"/>
                  </a:lnTo>
                  <a:lnTo>
                    <a:pt x="74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0" y="417"/>
                  </a:lnTo>
                  <a:lnTo>
                    <a:pt x="40" y="414"/>
                  </a:lnTo>
                  <a:lnTo>
                    <a:pt x="31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8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8" y="365"/>
                  </a:lnTo>
                  <a:lnTo>
                    <a:pt x="8" y="365"/>
                  </a:lnTo>
                  <a:lnTo>
                    <a:pt x="7" y="352"/>
                  </a:lnTo>
                  <a:lnTo>
                    <a:pt x="7" y="340"/>
                  </a:lnTo>
                  <a:lnTo>
                    <a:pt x="8" y="326"/>
                  </a:lnTo>
                  <a:lnTo>
                    <a:pt x="11" y="311"/>
                  </a:lnTo>
                  <a:lnTo>
                    <a:pt x="41" y="116"/>
                  </a:lnTo>
                  <a:lnTo>
                    <a:pt x="0" y="11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" y="88"/>
                  </a:lnTo>
                  <a:lnTo>
                    <a:pt x="27" y="78"/>
                  </a:lnTo>
                  <a:lnTo>
                    <a:pt x="39" y="67"/>
                  </a:lnTo>
                  <a:lnTo>
                    <a:pt x="49" y="56"/>
                  </a:lnTo>
                  <a:lnTo>
                    <a:pt x="49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2C7E4B48-DA06-4806-A64C-892407504E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94400" y="4067175"/>
              <a:ext cx="104775" cy="138113"/>
            </a:xfrm>
            <a:custGeom>
              <a:avLst/>
              <a:gdLst>
                <a:gd name="T0" fmla="*/ 93 w 267"/>
                <a:gd name="T1" fmla="*/ 348 h 348"/>
                <a:gd name="T2" fmla="*/ 61 w 267"/>
                <a:gd name="T3" fmla="*/ 339 h 348"/>
                <a:gd name="T4" fmla="*/ 36 w 267"/>
                <a:gd name="T5" fmla="*/ 319 h 348"/>
                <a:gd name="T6" fmla="*/ 21 w 267"/>
                <a:gd name="T7" fmla="*/ 301 h 348"/>
                <a:gd name="T8" fmla="*/ 8 w 267"/>
                <a:gd name="T9" fmla="*/ 268 h 348"/>
                <a:gd name="T10" fmla="*/ 2 w 267"/>
                <a:gd name="T11" fmla="*/ 229 h 348"/>
                <a:gd name="T12" fmla="*/ 2 w 267"/>
                <a:gd name="T13" fmla="*/ 202 h 348"/>
                <a:gd name="T14" fmla="*/ 6 w 267"/>
                <a:gd name="T15" fmla="*/ 162 h 348"/>
                <a:gd name="T16" fmla="*/ 18 w 267"/>
                <a:gd name="T17" fmla="*/ 125 h 348"/>
                <a:gd name="T18" fmla="*/ 28 w 267"/>
                <a:gd name="T19" fmla="*/ 100 h 348"/>
                <a:gd name="T20" fmla="*/ 49 w 267"/>
                <a:gd name="T21" fmla="*/ 68 h 348"/>
                <a:gd name="T22" fmla="*/ 75 w 267"/>
                <a:gd name="T23" fmla="*/ 39 h 348"/>
                <a:gd name="T24" fmla="*/ 95 w 267"/>
                <a:gd name="T25" fmla="*/ 24 h 348"/>
                <a:gd name="T26" fmla="*/ 127 w 267"/>
                <a:gd name="T27" fmla="*/ 8 h 348"/>
                <a:gd name="T28" fmla="*/ 162 w 267"/>
                <a:gd name="T29" fmla="*/ 1 h 348"/>
                <a:gd name="T30" fmla="*/ 183 w 267"/>
                <a:gd name="T31" fmla="*/ 1 h 348"/>
                <a:gd name="T32" fmla="*/ 209 w 267"/>
                <a:gd name="T33" fmla="*/ 7 h 348"/>
                <a:gd name="T34" fmla="*/ 224 w 267"/>
                <a:gd name="T35" fmla="*/ 16 h 348"/>
                <a:gd name="T36" fmla="*/ 236 w 267"/>
                <a:gd name="T37" fmla="*/ 28 h 348"/>
                <a:gd name="T38" fmla="*/ 254 w 267"/>
                <a:gd name="T39" fmla="*/ 59 h 348"/>
                <a:gd name="T40" fmla="*/ 265 w 267"/>
                <a:gd name="T41" fmla="*/ 95 h 348"/>
                <a:gd name="T42" fmla="*/ 267 w 267"/>
                <a:gd name="T43" fmla="*/ 135 h 348"/>
                <a:gd name="T44" fmla="*/ 263 w 267"/>
                <a:gd name="T45" fmla="*/ 186 h 348"/>
                <a:gd name="T46" fmla="*/ 247 w 267"/>
                <a:gd name="T47" fmla="*/ 236 h 348"/>
                <a:gd name="T48" fmla="*/ 230 w 267"/>
                <a:gd name="T49" fmla="*/ 270 h 348"/>
                <a:gd name="T50" fmla="*/ 207 w 267"/>
                <a:gd name="T51" fmla="*/ 300 h 348"/>
                <a:gd name="T52" fmla="*/ 189 w 267"/>
                <a:gd name="T53" fmla="*/ 317 h 348"/>
                <a:gd name="T54" fmla="*/ 160 w 267"/>
                <a:gd name="T55" fmla="*/ 336 h 348"/>
                <a:gd name="T56" fmla="*/ 128 w 267"/>
                <a:gd name="T57" fmla="*/ 346 h 348"/>
                <a:gd name="T58" fmla="*/ 105 w 267"/>
                <a:gd name="T59" fmla="*/ 348 h 348"/>
                <a:gd name="T60" fmla="*/ 201 w 267"/>
                <a:gd name="T61" fmla="*/ 114 h 348"/>
                <a:gd name="T62" fmla="*/ 197 w 267"/>
                <a:gd name="T63" fmla="*/ 81 h 348"/>
                <a:gd name="T64" fmla="*/ 189 w 267"/>
                <a:gd name="T65" fmla="*/ 58 h 348"/>
                <a:gd name="T66" fmla="*/ 178 w 267"/>
                <a:gd name="T67" fmla="*/ 39 h 348"/>
                <a:gd name="T68" fmla="*/ 168 w 267"/>
                <a:gd name="T69" fmla="*/ 32 h 348"/>
                <a:gd name="T70" fmla="*/ 157 w 267"/>
                <a:gd name="T71" fmla="*/ 29 h 348"/>
                <a:gd name="T72" fmla="*/ 137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3 w 267"/>
                <a:gd name="T79" fmla="*/ 106 h 348"/>
                <a:gd name="T80" fmla="*/ 73 w 267"/>
                <a:gd name="T81" fmla="*/ 148 h 348"/>
                <a:gd name="T82" fmla="*/ 68 w 267"/>
                <a:gd name="T83" fmla="*/ 217 h 348"/>
                <a:gd name="T84" fmla="*/ 71 w 267"/>
                <a:gd name="T85" fmla="*/ 255 h 348"/>
                <a:gd name="T86" fmla="*/ 76 w 267"/>
                <a:gd name="T87" fmla="*/ 278 h 348"/>
                <a:gd name="T88" fmla="*/ 89 w 267"/>
                <a:gd name="T89" fmla="*/ 305 h 348"/>
                <a:gd name="T90" fmla="*/ 102 w 267"/>
                <a:gd name="T91" fmla="*/ 316 h 348"/>
                <a:gd name="T92" fmla="*/ 117 w 267"/>
                <a:gd name="T93" fmla="*/ 321 h 348"/>
                <a:gd name="T94" fmla="*/ 135 w 267"/>
                <a:gd name="T95" fmla="*/ 316 h 348"/>
                <a:gd name="T96" fmla="*/ 153 w 267"/>
                <a:gd name="T97" fmla="*/ 304 h 348"/>
                <a:gd name="T98" fmla="*/ 163 w 267"/>
                <a:gd name="T99" fmla="*/ 292 h 348"/>
                <a:gd name="T100" fmla="*/ 187 w 267"/>
                <a:gd name="T101" fmla="*/ 241 h 348"/>
                <a:gd name="T102" fmla="*/ 197 w 267"/>
                <a:gd name="T103" fmla="*/ 199 h 348"/>
                <a:gd name="T104" fmla="*/ 202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5" y="348"/>
                  </a:moveTo>
                  <a:lnTo>
                    <a:pt x="105" y="348"/>
                  </a:lnTo>
                  <a:lnTo>
                    <a:pt x="93" y="348"/>
                  </a:lnTo>
                  <a:lnTo>
                    <a:pt x="82" y="346"/>
                  </a:lnTo>
                  <a:lnTo>
                    <a:pt x="71" y="343"/>
                  </a:lnTo>
                  <a:lnTo>
                    <a:pt x="61" y="339"/>
                  </a:lnTo>
                  <a:lnTo>
                    <a:pt x="51" y="334"/>
                  </a:lnTo>
                  <a:lnTo>
                    <a:pt x="43" y="327"/>
                  </a:lnTo>
                  <a:lnTo>
                    <a:pt x="36" y="319"/>
                  </a:lnTo>
                  <a:lnTo>
                    <a:pt x="28" y="311"/>
                  </a:lnTo>
                  <a:lnTo>
                    <a:pt x="28" y="311"/>
                  </a:lnTo>
                  <a:lnTo>
                    <a:pt x="21" y="301"/>
                  </a:lnTo>
                  <a:lnTo>
                    <a:pt x="16" y="291"/>
                  </a:lnTo>
                  <a:lnTo>
                    <a:pt x="11" y="280"/>
                  </a:lnTo>
                  <a:lnTo>
                    <a:pt x="8" y="268"/>
                  </a:lnTo>
                  <a:lnTo>
                    <a:pt x="5" y="256"/>
                  </a:lnTo>
                  <a:lnTo>
                    <a:pt x="3" y="243"/>
                  </a:lnTo>
                  <a:lnTo>
                    <a:pt x="2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202"/>
                  </a:lnTo>
                  <a:lnTo>
                    <a:pt x="3" y="189"/>
                  </a:lnTo>
                  <a:lnTo>
                    <a:pt x="4" y="175"/>
                  </a:lnTo>
                  <a:lnTo>
                    <a:pt x="6" y="162"/>
                  </a:lnTo>
                  <a:lnTo>
                    <a:pt x="9" y="149"/>
                  </a:lnTo>
                  <a:lnTo>
                    <a:pt x="12" y="137"/>
                  </a:lnTo>
                  <a:lnTo>
                    <a:pt x="18" y="125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8" y="100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49" y="68"/>
                  </a:lnTo>
                  <a:lnTo>
                    <a:pt x="57" y="58"/>
                  </a:lnTo>
                  <a:lnTo>
                    <a:pt x="65" y="48"/>
                  </a:lnTo>
                  <a:lnTo>
                    <a:pt x="75" y="39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95" y="24"/>
                  </a:lnTo>
                  <a:lnTo>
                    <a:pt x="105" y="18"/>
                  </a:lnTo>
                  <a:lnTo>
                    <a:pt x="116" y="13"/>
                  </a:lnTo>
                  <a:lnTo>
                    <a:pt x="127" y="8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62" y="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3" y="1"/>
                  </a:lnTo>
                  <a:lnTo>
                    <a:pt x="193" y="2"/>
                  </a:lnTo>
                  <a:lnTo>
                    <a:pt x="201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7" y="12"/>
                  </a:lnTo>
                  <a:lnTo>
                    <a:pt x="224" y="16"/>
                  </a:lnTo>
                  <a:lnTo>
                    <a:pt x="231" y="22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41" y="35"/>
                  </a:lnTo>
                  <a:lnTo>
                    <a:pt x="246" y="43"/>
                  </a:lnTo>
                  <a:lnTo>
                    <a:pt x="254" y="59"/>
                  </a:lnTo>
                  <a:lnTo>
                    <a:pt x="254" y="59"/>
                  </a:lnTo>
                  <a:lnTo>
                    <a:pt x="261" y="77"/>
                  </a:lnTo>
                  <a:lnTo>
                    <a:pt x="265" y="95"/>
                  </a:lnTo>
                  <a:lnTo>
                    <a:pt x="265" y="95"/>
                  </a:lnTo>
                  <a:lnTo>
                    <a:pt x="267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6" y="161"/>
                  </a:lnTo>
                  <a:lnTo>
                    <a:pt x="263" y="186"/>
                  </a:lnTo>
                  <a:lnTo>
                    <a:pt x="256" y="212"/>
                  </a:lnTo>
                  <a:lnTo>
                    <a:pt x="247" y="236"/>
                  </a:lnTo>
                  <a:lnTo>
                    <a:pt x="247" y="236"/>
                  </a:lnTo>
                  <a:lnTo>
                    <a:pt x="242" y="248"/>
                  </a:lnTo>
                  <a:lnTo>
                    <a:pt x="236" y="260"/>
                  </a:lnTo>
                  <a:lnTo>
                    <a:pt x="230" y="270"/>
                  </a:lnTo>
                  <a:lnTo>
                    <a:pt x="222" y="281"/>
                  </a:lnTo>
                  <a:lnTo>
                    <a:pt x="216" y="291"/>
                  </a:lnTo>
                  <a:lnTo>
                    <a:pt x="207" y="300"/>
                  </a:lnTo>
                  <a:lnTo>
                    <a:pt x="198" y="308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79" y="324"/>
                  </a:lnTo>
                  <a:lnTo>
                    <a:pt x="169" y="330"/>
                  </a:lnTo>
                  <a:lnTo>
                    <a:pt x="160" y="336"/>
                  </a:lnTo>
                  <a:lnTo>
                    <a:pt x="149" y="340"/>
                  </a:lnTo>
                  <a:lnTo>
                    <a:pt x="139" y="344"/>
                  </a:lnTo>
                  <a:lnTo>
                    <a:pt x="128" y="346"/>
                  </a:lnTo>
                  <a:lnTo>
                    <a:pt x="116" y="348"/>
                  </a:lnTo>
                  <a:lnTo>
                    <a:pt x="105" y="348"/>
                  </a:lnTo>
                  <a:lnTo>
                    <a:pt x="105" y="348"/>
                  </a:lnTo>
                  <a:close/>
                  <a:moveTo>
                    <a:pt x="202" y="129"/>
                  </a:moveTo>
                  <a:lnTo>
                    <a:pt x="202" y="129"/>
                  </a:lnTo>
                  <a:lnTo>
                    <a:pt x="201" y="114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7" y="81"/>
                  </a:lnTo>
                  <a:lnTo>
                    <a:pt x="193" y="66"/>
                  </a:lnTo>
                  <a:lnTo>
                    <a:pt x="193" y="66"/>
                  </a:lnTo>
                  <a:lnTo>
                    <a:pt x="189" y="58"/>
                  </a:lnTo>
                  <a:lnTo>
                    <a:pt x="186" y="51"/>
                  </a:lnTo>
                  <a:lnTo>
                    <a:pt x="183" y="45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74" y="35"/>
                  </a:lnTo>
                  <a:lnTo>
                    <a:pt x="168" y="32"/>
                  </a:lnTo>
                  <a:lnTo>
                    <a:pt x="163" y="30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1" y="29"/>
                  </a:lnTo>
                  <a:lnTo>
                    <a:pt x="143" y="32"/>
                  </a:lnTo>
                  <a:lnTo>
                    <a:pt x="137" y="34"/>
                  </a:lnTo>
                  <a:lnTo>
                    <a:pt x="130" y="36"/>
                  </a:lnTo>
                  <a:lnTo>
                    <a:pt x="124" y="40"/>
                  </a:lnTo>
                  <a:lnTo>
                    <a:pt x="118" y="45"/>
                  </a:lnTo>
                  <a:lnTo>
                    <a:pt x="112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3" y="106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3" y="148"/>
                  </a:lnTo>
                  <a:lnTo>
                    <a:pt x="71" y="170"/>
                  </a:lnTo>
                  <a:lnTo>
                    <a:pt x="68" y="193"/>
                  </a:lnTo>
                  <a:lnTo>
                    <a:pt x="68" y="217"/>
                  </a:lnTo>
                  <a:lnTo>
                    <a:pt x="68" y="217"/>
                  </a:lnTo>
                  <a:lnTo>
                    <a:pt x="70" y="243"/>
                  </a:lnTo>
                  <a:lnTo>
                    <a:pt x="71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6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6" y="312"/>
                  </a:lnTo>
                  <a:lnTo>
                    <a:pt x="102" y="316"/>
                  </a:lnTo>
                  <a:lnTo>
                    <a:pt x="109" y="319"/>
                  </a:lnTo>
                  <a:lnTo>
                    <a:pt x="117" y="321"/>
                  </a:lnTo>
                  <a:lnTo>
                    <a:pt x="117" y="321"/>
                  </a:lnTo>
                  <a:lnTo>
                    <a:pt x="123" y="319"/>
                  </a:lnTo>
                  <a:lnTo>
                    <a:pt x="130" y="318"/>
                  </a:lnTo>
                  <a:lnTo>
                    <a:pt x="135" y="316"/>
                  </a:lnTo>
                  <a:lnTo>
                    <a:pt x="141" y="313"/>
                  </a:lnTo>
                  <a:lnTo>
                    <a:pt x="148" y="310"/>
                  </a:lnTo>
                  <a:lnTo>
                    <a:pt x="153" y="304"/>
                  </a:lnTo>
                  <a:lnTo>
                    <a:pt x="157" y="299"/>
                  </a:lnTo>
                  <a:lnTo>
                    <a:pt x="163" y="292"/>
                  </a:lnTo>
                  <a:lnTo>
                    <a:pt x="163" y="292"/>
                  </a:lnTo>
                  <a:lnTo>
                    <a:pt x="172" y="277"/>
                  </a:lnTo>
                  <a:lnTo>
                    <a:pt x="180" y="260"/>
                  </a:lnTo>
                  <a:lnTo>
                    <a:pt x="187" y="241"/>
                  </a:lnTo>
                  <a:lnTo>
                    <a:pt x="193" y="221"/>
                  </a:lnTo>
                  <a:lnTo>
                    <a:pt x="193" y="221"/>
                  </a:lnTo>
                  <a:lnTo>
                    <a:pt x="197" y="199"/>
                  </a:lnTo>
                  <a:lnTo>
                    <a:pt x="200" y="177"/>
                  </a:lnTo>
                  <a:lnTo>
                    <a:pt x="201" y="154"/>
                  </a:lnTo>
                  <a:lnTo>
                    <a:pt x="202" y="129"/>
                  </a:lnTo>
                  <a:lnTo>
                    <a:pt x="202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68017A-8C09-4E05-A7E8-F48C824B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6000" y="4005263"/>
              <a:ext cx="115888" cy="195263"/>
            </a:xfrm>
            <a:custGeom>
              <a:avLst/>
              <a:gdLst>
                <a:gd name="T0" fmla="*/ 292 w 292"/>
                <a:gd name="T1" fmla="*/ 42 h 494"/>
                <a:gd name="T2" fmla="*/ 290 w 292"/>
                <a:gd name="T3" fmla="*/ 53 h 494"/>
                <a:gd name="T4" fmla="*/ 287 w 292"/>
                <a:gd name="T5" fmla="*/ 64 h 494"/>
                <a:gd name="T6" fmla="*/ 280 w 292"/>
                <a:gd name="T7" fmla="*/ 74 h 494"/>
                <a:gd name="T8" fmla="*/ 271 w 292"/>
                <a:gd name="T9" fmla="*/ 82 h 494"/>
                <a:gd name="T10" fmla="*/ 263 w 292"/>
                <a:gd name="T11" fmla="*/ 73 h 494"/>
                <a:gd name="T12" fmla="*/ 246 w 292"/>
                <a:gd name="T13" fmla="*/ 59 h 494"/>
                <a:gd name="T14" fmla="*/ 231 w 292"/>
                <a:gd name="T15" fmla="*/ 49 h 494"/>
                <a:gd name="T16" fmla="*/ 216 w 292"/>
                <a:gd name="T17" fmla="*/ 45 h 494"/>
                <a:gd name="T18" fmla="*/ 209 w 292"/>
                <a:gd name="T19" fmla="*/ 45 h 494"/>
                <a:gd name="T20" fmla="*/ 195 w 292"/>
                <a:gd name="T21" fmla="*/ 48 h 494"/>
                <a:gd name="T22" fmla="*/ 188 w 292"/>
                <a:gd name="T23" fmla="*/ 53 h 494"/>
                <a:gd name="T24" fmla="*/ 184 w 292"/>
                <a:gd name="T25" fmla="*/ 60 h 494"/>
                <a:gd name="T26" fmla="*/ 175 w 292"/>
                <a:gd name="T27" fmla="*/ 77 h 494"/>
                <a:gd name="T28" fmla="*/ 172 w 292"/>
                <a:gd name="T29" fmla="*/ 85 h 494"/>
                <a:gd name="T30" fmla="*/ 168 w 292"/>
                <a:gd name="T31" fmla="*/ 97 h 494"/>
                <a:gd name="T32" fmla="*/ 164 w 292"/>
                <a:gd name="T33" fmla="*/ 120 h 494"/>
                <a:gd name="T34" fmla="*/ 160 w 292"/>
                <a:gd name="T35" fmla="*/ 146 h 494"/>
                <a:gd name="T36" fmla="*/ 222 w 292"/>
                <a:gd name="T37" fmla="*/ 170 h 494"/>
                <a:gd name="T38" fmla="*/ 151 w 292"/>
                <a:gd name="T39" fmla="*/ 204 h 494"/>
                <a:gd name="T40" fmla="*/ 189 w 292"/>
                <a:gd name="T41" fmla="*/ 464 h 494"/>
                <a:gd name="T42" fmla="*/ 0 w 292"/>
                <a:gd name="T43" fmla="*/ 494 h 494"/>
                <a:gd name="T44" fmla="*/ 53 w 292"/>
                <a:gd name="T45" fmla="*/ 453 h 494"/>
                <a:gd name="T46" fmla="*/ 36 w 292"/>
                <a:gd name="T47" fmla="*/ 204 h 494"/>
                <a:gd name="T48" fmla="*/ 99 w 292"/>
                <a:gd name="T49" fmla="*/ 164 h 494"/>
                <a:gd name="T50" fmla="*/ 103 w 292"/>
                <a:gd name="T51" fmla="*/ 147 h 494"/>
                <a:gd name="T52" fmla="*/ 112 w 292"/>
                <a:gd name="T53" fmla="*/ 115 h 494"/>
                <a:gd name="T54" fmla="*/ 126 w 292"/>
                <a:gd name="T55" fmla="*/ 85 h 494"/>
                <a:gd name="T56" fmla="*/ 143 w 292"/>
                <a:gd name="T57" fmla="*/ 59 h 494"/>
                <a:gd name="T58" fmla="*/ 153 w 292"/>
                <a:gd name="T59" fmla="*/ 47 h 494"/>
                <a:gd name="T60" fmla="*/ 174 w 292"/>
                <a:gd name="T61" fmla="*/ 26 h 494"/>
                <a:gd name="T62" fmla="*/ 194 w 292"/>
                <a:gd name="T63" fmla="*/ 12 h 494"/>
                <a:gd name="T64" fmla="*/ 215 w 292"/>
                <a:gd name="T65" fmla="*/ 3 h 494"/>
                <a:gd name="T66" fmla="*/ 235 w 292"/>
                <a:gd name="T67" fmla="*/ 0 h 494"/>
                <a:gd name="T68" fmla="*/ 249 w 292"/>
                <a:gd name="T69" fmla="*/ 1 h 494"/>
                <a:gd name="T70" fmla="*/ 269 w 292"/>
                <a:gd name="T71" fmla="*/ 6 h 494"/>
                <a:gd name="T72" fmla="*/ 284 w 292"/>
                <a:gd name="T73" fmla="*/ 16 h 494"/>
                <a:gd name="T74" fmla="*/ 291 w 292"/>
                <a:gd name="T75" fmla="*/ 33 h 494"/>
                <a:gd name="T76" fmla="*/ 292 w 292"/>
                <a:gd name="T77" fmla="*/ 4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494">
                  <a:moveTo>
                    <a:pt x="292" y="42"/>
                  </a:moveTo>
                  <a:lnTo>
                    <a:pt x="292" y="42"/>
                  </a:lnTo>
                  <a:lnTo>
                    <a:pt x="291" y="48"/>
                  </a:lnTo>
                  <a:lnTo>
                    <a:pt x="290" y="53"/>
                  </a:lnTo>
                  <a:lnTo>
                    <a:pt x="287" y="64"/>
                  </a:lnTo>
                  <a:lnTo>
                    <a:pt x="287" y="64"/>
                  </a:lnTo>
                  <a:lnTo>
                    <a:pt x="284" y="70"/>
                  </a:lnTo>
                  <a:lnTo>
                    <a:pt x="280" y="74"/>
                  </a:lnTo>
                  <a:lnTo>
                    <a:pt x="276" y="79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63" y="73"/>
                  </a:lnTo>
                  <a:lnTo>
                    <a:pt x="254" y="66"/>
                  </a:lnTo>
                  <a:lnTo>
                    <a:pt x="246" y="59"/>
                  </a:lnTo>
                  <a:lnTo>
                    <a:pt x="239" y="53"/>
                  </a:lnTo>
                  <a:lnTo>
                    <a:pt x="231" y="49"/>
                  </a:lnTo>
                  <a:lnTo>
                    <a:pt x="223" y="47"/>
                  </a:lnTo>
                  <a:lnTo>
                    <a:pt x="216" y="45"/>
                  </a:lnTo>
                  <a:lnTo>
                    <a:pt x="209" y="45"/>
                  </a:lnTo>
                  <a:lnTo>
                    <a:pt x="209" y="45"/>
                  </a:lnTo>
                  <a:lnTo>
                    <a:pt x="201" y="46"/>
                  </a:lnTo>
                  <a:lnTo>
                    <a:pt x="195" y="48"/>
                  </a:lnTo>
                  <a:lnTo>
                    <a:pt x="195" y="48"/>
                  </a:lnTo>
                  <a:lnTo>
                    <a:pt x="188" y="53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78" y="68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2" y="85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4" y="120"/>
                  </a:lnTo>
                  <a:lnTo>
                    <a:pt x="164" y="120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55" y="170"/>
                  </a:lnTo>
                  <a:lnTo>
                    <a:pt x="222" y="170"/>
                  </a:lnTo>
                  <a:lnTo>
                    <a:pt x="216" y="204"/>
                  </a:lnTo>
                  <a:lnTo>
                    <a:pt x="151" y="204"/>
                  </a:lnTo>
                  <a:lnTo>
                    <a:pt x="112" y="453"/>
                  </a:lnTo>
                  <a:lnTo>
                    <a:pt x="189" y="464"/>
                  </a:lnTo>
                  <a:lnTo>
                    <a:pt x="183" y="494"/>
                  </a:lnTo>
                  <a:lnTo>
                    <a:pt x="0" y="494"/>
                  </a:lnTo>
                  <a:lnTo>
                    <a:pt x="7" y="466"/>
                  </a:lnTo>
                  <a:lnTo>
                    <a:pt x="53" y="453"/>
                  </a:lnTo>
                  <a:lnTo>
                    <a:pt x="90" y="204"/>
                  </a:lnTo>
                  <a:lnTo>
                    <a:pt x="36" y="204"/>
                  </a:lnTo>
                  <a:lnTo>
                    <a:pt x="40" y="178"/>
                  </a:lnTo>
                  <a:lnTo>
                    <a:pt x="99" y="164"/>
                  </a:lnTo>
                  <a:lnTo>
                    <a:pt x="99" y="164"/>
                  </a:lnTo>
                  <a:lnTo>
                    <a:pt x="103" y="147"/>
                  </a:lnTo>
                  <a:lnTo>
                    <a:pt x="107" y="130"/>
                  </a:lnTo>
                  <a:lnTo>
                    <a:pt x="112" y="115"/>
                  </a:lnTo>
                  <a:lnTo>
                    <a:pt x="119" y="100"/>
                  </a:lnTo>
                  <a:lnTo>
                    <a:pt x="126" y="85"/>
                  </a:lnTo>
                  <a:lnTo>
                    <a:pt x="134" y="72"/>
                  </a:lnTo>
                  <a:lnTo>
                    <a:pt x="143" y="59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63" y="36"/>
                  </a:lnTo>
                  <a:lnTo>
                    <a:pt x="174" y="26"/>
                  </a:lnTo>
                  <a:lnTo>
                    <a:pt x="184" y="18"/>
                  </a:lnTo>
                  <a:lnTo>
                    <a:pt x="194" y="12"/>
                  </a:lnTo>
                  <a:lnTo>
                    <a:pt x="205" y="6"/>
                  </a:lnTo>
                  <a:lnTo>
                    <a:pt x="215" y="3"/>
                  </a:lnTo>
                  <a:lnTo>
                    <a:pt x="225" y="1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49" y="1"/>
                  </a:lnTo>
                  <a:lnTo>
                    <a:pt x="261" y="3"/>
                  </a:lnTo>
                  <a:lnTo>
                    <a:pt x="269" y="6"/>
                  </a:lnTo>
                  <a:lnTo>
                    <a:pt x="278" y="11"/>
                  </a:lnTo>
                  <a:lnTo>
                    <a:pt x="284" y="16"/>
                  </a:lnTo>
                  <a:lnTo>
                    <a:pt x="288" y="24"/>
                  </a:lnTo>
                  <a:lnTo>
                    <a:pt x="291" y="33"/>
                  </a:lnTo>
                  <a:lnTo>
                    <a:pt x="292" y="42"/>
                  </a:lnTo>
                  <a:lnTo>
                    <a:pt x="29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7767CA40-C753-4B35-83BD-4898D96CBC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0" y="4013200"/>
              <a:ext cx="173038" cy="187325"/>
            </a:xfrm>
            <a:custGeom>
              <a:avLst/>
              <a:gdLst>
                <a:gd name="T0" fmla="*/ 73 w 436"/>
                <a:gd name="T1" fmla="*/ 0 h 471"/>
                <a:gd name="T2" fmla="*/ 436 w 436"/>
                <a:gd name="T3" fmla="*/ 0 h 471"/>
                <a:gd name="T4" fmla="*/ 410 w 436"/>
                <a:gd name="T5" fmla="*/ 121 h 471"/>
                <a:gd name="T6" fmla="*/ 379 w 436"/>
                <a:gd name="T7" fmla="*/ 116 h 471"/>
                <a:gd name="T8" fmla="*/ 372 w 436"/>
                <a:gd name="T9" fmla="*/ 35 h 471"/>
                <a:gd name="T10" fmla="*/ 204 w 436"/>
                <a:gd name="T11" fmla="*/ 35 h 471"/>
                <a:gd name="T12" fmla="*/ 176 w 436"/>
                <a:gd name="T13" fmla="*/ 215 h 471"/>
                <a:gd name="T14" fmla="*/ 285 w 436"/>
                <a:gd name="T15" fmla="*/ 215 h 471"/>
                <a:gd name="T16" fmla="*/ 304 w 436"/>
                <a:gd name="T17" fmla="*/ 170 h 471"/>
                <a:gd name="T18" fmla="*/ 340 w 436"/>
                <a:gd name="T19" fmla="*/ 165 h 471"/>
                <a:gd name="T20" fmla="*/ 309 w 436"/>
                <a:gd name="T21" fmla="*/ 312 h 471"/>
                <a:gd name="T22" fmla="*/ 276 w 436"/>
                <a:gd name="T23" fmla="*/ 317 h 471"/>
                <a:gd name="T24" fmla="*/ 274 w 436"/>
                <a:gd name="T25" fmla="*/ 250 h 471"/>
                <a:gd name="T26" fmla="*/ 171 w 436"/>
                <a:gd name="T27" fmla="*/ 250 h 471"/>
                <a:gd name="T28" fmla="*/ 142 w 436"/>
                <a:gd name="T29" fmla="*/ 435 h 471"/>
                <a:gd name="T30" fmla="*/ 331 w 436"/>
                <a:gd name="T31" fmla="*/ 435 h 471"/>
                <a:gd name="T32" fmla="*/ 373 w 436"/>
                <a:gd name="T33" fmla="*/ 348 h 471"/>
                <a:gd name="T34" fmla="*/ 403 w 436"/>
                <a:gd name="T35" fmla="*/ 352 h 471"/>
                <a:gd name="T36" fmla="*/ 382 w 436"/>
                <a:gd name="T37" fmla="*/ 471 h 471"/>
                <a:gd name="T38" fmla="*/ 0 w 436"/>
                <a:gd name="T39" fmla="*/ 471 h 471"/>
                <a:gd name="T40" fmla="*/ 7 w 436"/>
                <a:gd name="T41" fmla="*/ 444 h 471"/>
                <a:gd name="T42" fmla="*/ 72 w 436"/>
                <a:gd name="T43" fmla="*/ 426 h 471"/>
                <a:gd name="T44" fmla="*/ 131 w 436"/>
                <a:gd name="T45" fmla="*/ 45 h 471"/>
                <a:gd name="T46" fmla="*/ 65 w 436"/>
                <a:gd name="T47" fmla="*/ 29 h 471"/>
                <a:gd name="T48" fmla="*/ 73 w 436"/>
                <a:gd name="T4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6" h="471">
                  <a:moveTo>
                    <a:pt x="73" y="0"/>
                  </a:moveTo>
                  <a:lnTo>
                    <a:pt x="436" y="0"/>
                  </a:lnTo>
                  <a:lnTo>
                    <a:pt x="410" y="121"/>
                  </a:lnTo>
                  <a:lnTo>
                    <a:pt x="379" y="116"/>
                  </a:lnTo>
                  <a:lnTo>
                    <a:pt x="372" y="35"/>
                  </a:lnTo>
                  <a:lnTo>
                    <a:pt x="204" y="35"/>
                  </a:lnTo>
                  <a:lnTo>
                    <a:pt x="176" y="215"/>
                  </a:lnTo>
                  <a:lnTo>
                    <a:pt x="285" y="215"/>
                  </a:lnTo>
                  <a:lnTo>
                    <a:pt x="304" y="170"/>
                  </a:lnTo>
                  <a:lnTo>
                    <a:pt x="340" y="165"/>
                  </a:lnTo>
                  <a:lnTo>
                    <a:pt x="309" y="312"/>
                  </a:lnTo>
                  <a:lnTo>
                    <a:pt x="276" y="317"/>
                  </a:lnTo>
                  <a:lnTo>
                    <a:pt x="274" y="250"/>
                  </a:lnTo>
                  <a:lnTo>
                    <a:pt x="171" y="250"/>
                  </a:lnTo>
                  <a:lnTo>
                    <a:pt x="142" y="435"/>
                  </a:lnTo>
                  <a:lnTo>
                    <a:pt x="331" y="435"/>
                  </a:lnTo>
                  <a:lnTo>
                    <a:pt x="373" y="348"/>
                  </a:lnTo>
                  <a:lnTo>
                    <a:pt x="403" y="352"/>
                  </a:lnTo>
                  <a:lnTo>
                    <a:pt x="382" y="471"/>
                  </a:lnTo>
                  <a:lnTo>
                    <a:pt x="0" y="471"/>
                  </a:lnTo>
                  <a:lnTo>
                    <a:pt x="7" y="444"/>
                  </a:lnTo>
                  <a:lnTo>
                    <a:pt x="72" y="426"/>
                  </a:lnTo>
                  <a:lnTo>
                    <a:pt x="131" y="45"/>
                  </a:lnTo>
                  <a:lnTo>
                    <a:pt x="65" y="29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0A29447B-C8D0-4A8B-BB5B-C5871192F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6838" y="4013200"/>
              <a:ext cx="69850" cy="187325"/>
            </a:xfrm>
            <a:custGeom>
              <a:avLst/>
              <a:gdLst>
                <a:gd name="T0" fmla="*/ 53 w 178"/>
                <a:gd name="T1" fmla="*/ 431 h 472"/>
                <a:gd name="T2" fmla="*/ 113 w 178"/>
                <a:gd name="T3" fmla="*/ 46 h 472"/>
                <a:gd name="T4" fmla="*/ 64 w 178"/>
                <a:gd name="T5" fmla="*/ 38 h 472"/>
                <a:gd name="T6" fmla="*/ 68 w 178"/>
                <a:gd name="T7" fmla="*/ 8 h 472"/>
                <a:gd name="T8" fmla="*/ 169 w 178"/>
                <a:gd name="T9" fmla="*/ 0 h 472"/>
                <a:gd name="T10" fmla="*/ 178 w 178"/>
                <a:gd name="T11" fmla="*/ 8 h 472"/>
                <a:gd name="T12" fmla="*/ 112 w 178"/>
                <a:gd name="T13" fmla="*/ 433 h 472"/>
                <a:gd name="T14" fmla="*/ 159 w 178"/>
                <a:gd name="T15" fmla="*/ 445 h 472"/>
                <a:gd name="T16" fmla="*/ 153 w 178"/>
                <a:gd name="T17" fmla="*/ 472 h 472"/>
                <a:gd name="T18" fmla="*/ 0 w 178"/>
                <a:gd name="T19" fmla="*/ 472 h 472"/>
                <a:gd name="T20" fmla="*/ 8 w 178"/>
                <a:gd name="T21" fmla="*/ 445 h 472"/>
                <a:gd name="T22" fmla="*/ 53 w 178"/>
                <a:gd name="T23" fmla="*/ 4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472">
                  <a:moveTo>
                    <a:pt x="53" y="431"/>
                  </a:moveTo>
                  <a:lnTo>
                    <a:pt x="113" y="46"/>
                  </a:lnTo>
                  <a:lnTo>
                    <a:pt x="64" y="38"/>
                  </a:lnTo>
                  <a:lnTo>
                    <a:pt x="68" y="8"/>
                  </a:lnTo>
                  <a:lnTo>
                    <a:pt x="169" y="0"/>
                  </a:lnTo>
                  <a:lnTo>
                    <a:pt x="178" y="8"/>
                  </a:lnTo>
                  <a:lnTo>
                    <a:pt x="112" y="433"/>
                  </a:lnTo>
                  <a:lnTo>
                    <a:pt x="159" y="445"/>
                  </a:lnTo>
                  <a:lnTo>
                    <a:pt x="153" y="472"/>
                  </a:lnTo>
                  <a:lnTo>
                    <a:pt x="0" y="472"/>
                  </a:lnTo>
                  <a:lnTo>
                    <a:pt x="8" y="445"/>
                  </a:lnTo>
                  <a:lnTo>
                    <a:pt x="53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6EC862E7-C657-49C6-A199-1D91BA30D4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8275" y="4067175"/>
              <a:ext cx="88900" cy="138113"/>
            </a:xfrm>
            <a:custGeom>
              <a:avLst/>
              <a:gdLst>
                <a:gd name="T0" fmla="*/ 0 w 225"/>
                <a:gd name="T1" fmla="*/ 206 h 349"/>
                <a:gd name="T2" fmla="*/ 12 w 225"/>
                <a:gd name="T3" fmla="*/ 142 h 349"/>
                <a:gd name="T4" fmla="*/ 27 w 225"/>
                <a:gd name="T5" fmla="*/ 102 h 349"/>
                <a:gd name="T6" fmla="*/ 46 w 225"/>
                <a:gd name="T7" fmla="*/ 69 h 349"/>
                <a:gd name="T8" fmla="*/ 83 w 225"/>
                <a:gd name="T9" fmla="*/ 29 h 349"/>
                <a:gd name="T10" fmla="*/ 112 w 225"/>
                <a:gd name="T11" fmla="*/ 11 h 349"/>
                <a:gd name="T12" fmla="*/ 157 w 225"/>
                <a:gd name="T13" fmla="*/ 0 h 349"/>
                <a:gd name="T14" fmla="*/ 172 w 225"/>
                <a:gd name="T15" fmla="*/ 2 h 349"/>
                <a:gd name="T16" fmla="*/ 191 w 225"/>
                <a:gd name="T17" fmla="*/ 9 h 349"/>
                <a:gd name="T18" fmla="*/ 206 w 225"/>
                <a:gd name="T19" fmla="*/ 21 h 349"/>
                <a:gd name="T20" fmla="*/ 214 w 225"/>
                <a:gd name="T21" fmla="*/ 32 h 349"/>
                <a:gd name="T22" fmla="*/ 222 w 225"/>
                <a:gd name="T23" fmla="*/ 51 h 349"/>
                <a:gd name="T24" fmla="*/ 225 w 225"/>
                <a:gd name="T25" fmla="*/ 76 h 349"/>
                <a:gd name="T26" fmla="*/ 222 w 225"/>
                <a:gd name="T27" fmla="*/ 102 h 349"/>
                <a:gd name="T28" fmla="*/ 215 w 225"/>
                <a:gd name="T29" fmla="*/ 118 h 349"/>
                <a:gd name="T30" fmla="*/ 203 w 225"/>
                <a:gd name="T31" fmla="*/ 138 h 349"/>
                <a:gd name="T32" fmla="*/ 179 w 225"/>
                <a:gd name="T33" fmla="*/ 160 h 349"/>
                <a:gd name="T34" fmla="*/ 150 w 225"/>
                <a:gd name="T35" fmla="*/ 176 h 349"/>
                <a:gd name="T36" fmla="*/ 120 w 225"/>
                <a:gd name="T37" fmla="*/ 185 h 349"/>
                <a:gd name="T38" fmla="*/ 89 w 225"/>
                <a:gd name="T39" fmla="*/ 189 h 349"/>
                <a:gd name="T40" fmla="*/ 61 w 225"/>
                <a:gd name="T41" fmla="*/ 188 h 349"/>
                <a:gd name="T42" fmla="*/ 63 w 225"/>
                <a:gd name="T43" fmla="*/ 236 h 349"/>
                <a:gd name="T44" fmla="*/ 71 w 225"/>
                <a:gd name="T45" fmla="*/ 270 h 349"/>
                <a:gd name="T46" fmla="*/ 78 w 225"/>
                <a:gd name="T47" fmla="*/ 283 h 349"/>
                <a:gd name="T48" fmla="*/ 94 w 225"/>
                <a:gd name="T49" fmla="*/ 295 h 349"/>
                <a:gd name="T50" fmla="*/ 116 w 225"/>
                <a:gd name="T51" fmla="*/ 299 h 349"/>
                <a:gd name="T52" fmla="*/ 143 w 225"/>
                <a:gd name="T53" fmla="*/ 296 h 349"/>
                <a:gd name="T54" fmla="*/ 165 w 225"/>
                <a:gd name="T55" fmla="*/ 290 h 349"/>
                <a:gd name="T56" fmla="*/ 192 w 225"/>
                <a:gd name="T57" fmla="*/ 276 h 349"/>
                <a:gd name="T58" fmla="*/ 207 w 225"/>
                <a:gd name="T59" fmla="*/ 288 h 349"/>
                <a:gd name="T60" fmla="*/ 176 w 225"/>
                <a:gd name="T61" fmla="*/ 320 h 349"/>
                <a:gd name="T62" fmla="*/ 144 w 225"/>
                <a:gd name="T63" fmla="*/ 338 h 349"/>
                <a:gd name="T64" fmla="*/ 92 w 225"/>
                <a:gd name="T65" fmla="*/ 349 h 349"/>
                <a:gd name="T66" fmla="*/ 71 w 225"/>
                <a:gd name="T67" fmla="*/ 347 h 349"/>
                <a:gd name="T68" fmla="*/ 44 w 225"/>
                <a:gd name="T69" fmla="*/ 337 h 349"/>
                <a:gd name="T70" fmla="*/ 24 w 225"/>
                <a:gd name="T71" fmla="*/ 318 h 349"/>
                <a:gd name="T72" fmla="*/ 10 w 225"/>
                <a:gd name="T73" fmla="*/ 292 h 349"/>
                <a:gd name="T74" fmla="*/ 2 w 225"/>
                <a:gd name="T75" fmla="*/ 256 h 349"/>
                <a:gd name="T76" fmla="*/ 0 w 225"/>
                <a:gd name="T77" fmla="*/ 228 h 349"/>
                <a:gd name="T78" fmla="*/ 84 w 225"/>
                <a:gd name="T79" fmla="*/ 161 h 349"/>
                <a:gd name="T80" fmla="*/ 112 w 225"/>
                <a:gd name="T81" fmla="*/ 158 h 349"/>
                <a:gd name="T82" fmla="*/ 136 w 225"/>
                <a:gd name="T83" fmla="*/ 149 h 349"/>
                <a:gd name="T84" fmla="*/ 149 w 225"/>
                <a:gd name="T85" fmla="*/ 139 h 349"/>
                <a:gd name="T86" fmla="*/ 160 w 225"/>
                <a:gd name="T87" fmla="*/ 125 h 349"/>
                <a:gd name="T88" fmla="*/ 168 w 225"/>
                <a:gd name="T89" fmla="*/ 98 h 349"/>
                <a:gd name="T90" fmla="*/ 168 w 225"/>
                <a:gd name="T91" fmla="*/ 76 h 349"/>
                <a:gd name="T92" fmla="*/ 159 w 225"/>
                <a:gd name="T93" fmla="*/ 50 h 349"/>
                <a:gd name="T94" fmla="*/ 149 w 225"/>
                <a:gd name="T95" fmla="*/ 39 h 349"/>
                <a:gd name="T96" fmla="*/ 135 w 225"/>
                <a:gd name="T97" fmla="*/ 35 h 349"/>
                <a:gd name="T98" fmla="*/ 117 w 225"/>
                <a:gd name="T99" fmla="*/ 38 h 349"/>
                <a:gd name="T100" fmla="*/ 100 w 225"/>
                <a:gd name="T101" fmla="*/ 50 h 349"/>
                <a:gd name="T102" fmla="*/ 83 w 225"/>
                <a:gd name="T103" fmla="*/ 72 h 349"/>
                <a:gd name="T104" fmla="*/ 71 w 225"/>
                <a:gd name="T105" fmla="*/ 109 h 349"/>
                <a:gd name="T106" fmla="*/ 65 w 225"/>
                <a:gd name="T107" fmla="*/ 1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" h="349">
                  <a:moveTo>
                    <a:pt x="0" y="228"/>
                  </a:moveTo>
                  <a:lnTo>
                    <a:pt x="0" y="228"/>
                  </a:lnTo>
                  <a:lnTo>
                    <a:pt x="0" y="206"/>
                  </a:lnTo>
                  <a:lnTo>
                    <a:pt x="2" y="184"/>
                  </a:lnTo>
                  <a:lnTo>
                    <a:pt x="7" y="162"/>
                  </a:lnTo>
                  <a:lnTo>
                    <a:pt x="12" y="142"/>
                  </a:lnTo>
                  <a:lnTo>
                    <a:pt x="12" y="142"/>
                  </a:lnTo>
                  <a:lnTo>
                    <a:pt x="19" y="122"/>
                  </a:lnTo>
                  <a:lnTo>
                    <a:pt x="27" y="102"/>
                  </a:lnTo>
                  <a:lnTo>
                    <a:pt x="36" y="84"/>
                  </a:lnTo>
                  <a:lnTo>
                    <a:pt x="46" y="69"/>
                  </a:lnTo>
                  <a:lnTo>
                    <a:pt x="46" y="69"/>
                  </a:lnTo>
                  <a:lnTo>
                    <a:pt x="58" y="54"/>
                  </a:lnTo>
                  <a:lnTo>
                    <a:pt x="70" y="40"/>
                  </a:lnTo>
                  <a:lnTo>
                    <a:pt x="83" y="29"/>
                  </a:lnTo>
                  <a:lnTo>
                    <a:pt x="98" y="20"/>
                  </a:lnTo>
                  <a:lnTo>
                    <a:pt x="98" y="20"/>
                  </a:lnTo>
                  <a:lnTo>
                    <a:pt x="112" y="11"/>
                  </a:lnTo>
                  <a:lnTo>
                    <a:pt x="127" y="5"/>
                  </a:lnTo>
                  <a:lnTo>
                    <a:pt x="142" y="2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5" y="1"/>
                  </a:lnTo>
                  <a:lnTo>
                    <a:pt x="172" y="2"/>
                  </a:lnTo>
                  <a:lnTo>
                    <a:pt x="179" y="3"/>
                  </a:lnTo>
                  <a:lnTo>
                    <a:pt x="184" y="5"/>
                  </a:lnTo>
                  <a:lnTo>
                    <a:pt x="191" y="9"/>
                  </a:lnTo>
                  <a:lnTo>
                    <a:pt x="196" y="12"/>
                  </a:lnTo>
                  <a:lnTo>
                    <a:pt x="202" y="16"/>
                  </a:lnTo>
                  <a:lnTo>
                    <a:pt x="206" y="21"/>
                  </a:lnTo>
                  <a:lnTo>
                    <a:pt x="206" y="21"/>
                  </a:lnTo>
                  <a:lnTo>
                    <a:pt x="211" y="26"/>
                  </a:lnTo>
                  <a:lnTo>
                    <a:pt x="214" y="32"/>
                  </a:lnTo>
                  <a:lnTo>
                    <a:pt x="217" y="38"/>
                  </a:lnTo>
                  <a:lnTo>
                    <a:pt x="221" y="45"/>
                  </a:lnTo>
                  <a:lnTo>
                    <a:pt x="222" y="51"/>
                  </a:lnTo>
                  <a:lnTo>
                    <a:pt x="224" y="59"/>
                  </a:lnTo>
                  <a:lnTo>
                    <a:pt x="225" y="76"/>
                  </a:lnTo>
                  <a:lnTo>
                    <a:pt x="225" y="76"/>
                  </a:lnTo>
                  <a:lnTo>
                    <a:pt x="225" y="84"/>
                  </a:lnTo>
                  <a:lnTo>
                    <a:pt x="223" y="93"/>
                  </a:lnTo>
                  <a:lnTo>
                    <a:pt x="222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15" y="118"/>
                  </a:lnTo>
                  <a:lnTo>
                    <a:pt x="212" y="125"/>
                  </a:lnTo>
                  <a:lnTo>
                    <a:pt x="207" y="132"/>
                  </a:lnTo>
                  <a:lnTo>
                    <a:pt x="203" y="138"/>
                  </a:lnTo>
                  <a:lnTo>
                    <a:pt x="203" y="138"/>
                  </a:lnTo>
                  <a:lnTo>
                    <a:pt x="192" y="150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66" y="169"/>
                  </a:lnTo>
                  <a:lnTo>
                    <a:pt x="150" y="176"/>
                  </a:lnTo>
                  <a:lnTo>
                    <a:pt x="150" y="176"/>
                  </a:lnTo>
                  <a:lnTo>
                    <a:pt x="135" y="181"/>
                  </a:lnTo>
                  <a:lnTo>
                    <a:pt x="120" y="185"/>
                  </a:lnTo>
                  <a:lnTo>
                    <a:pt x="120" y="185"/>
                  </a:lnTo>
                  <a:lnTo>
                    <a:pt x="104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75" y="189"/>
                  </a:lnTo>
                  <a:lnTo>
                    <a:pt x="61" y="188"/>
                  </a:lnTo>
                  <a:lnTo>
                    <a:pt x="61" y="188"/>
                  </a:lnTo>
                  <a:lnTo>
                    <a:pt x="60" y="213"/>
                  </a:lnTo>
                  <a:lnTo>
                    <a:pt x="63" y="236"/>
                  </a:lnTo>
                  <a:lnTo>
                    <a:pt x="66" y="255"/>
                  </a:lnTo>
                  <a:lnTo>
                    <a:pt x="68" y="264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5" y="277"/>
                  </a:lnTo>
                  <a:lnTo>
                    <a:pt x="78" y="283"/>
                  </a:lnTo>
                  <a:lnTo>
                    <a:pt x="83" y="288"/>
                  </a:lnTo>
                  <a:lnTo>
                    <a:pt x="89" y="292"/>
                  </a:lnTo>
                  <a:lnTo>
                    <a:pt x="94" y="295"/>
                  </a:lnTo>
                  <a:lnTo>
                    <a:pt x="101" y="298"/>
                  </a:lnTo>
                  <a:lnTo>
                    <a:pt x="109" y="299"/>
                  </a:lnTo>
                  <a:lnTo>
                    <a:pt x="116" y="299"/>
                  </a:lnTo>
                  <a:lnTo>
                    <a:pt x="116" y="299"/>
                  </a:lnTo>
                  <a:lnTo>
                    <a:pt x="129" y="299"/>
                  </a:lnTo>
                  <a:lnTo>
                    <a:pt x="143" y="296"/>
                  </a:lnTo>
                  <a:lnTo>
                    <a:pt x="154" y="294"/>
                  </a:lnTo>
                  <a:lnTo>
                    <a:pt x="165" y="290"/>
                  </a:lnTo>
                  <a:lnTo>
                    <a:pt x="165" y="290"/>
                  </a:lnTo>
                  <a:lnTo>
                    <a:pt x="176" y="285"/>
                  </a:lnTo>
                  <a:lnTo>
                    <a:pt x="184" y="280"/>
                  </a:lnTo>
                  <a:lnTo>
                    <a:pt x="192" y="276"/>
                  </a:lnTo>
                  <a:lnTo>
                    <a:pt x="198" y="270"/>
                  </a:lnTo>
                  <a:lnTo>
                    <a:pt x="207" y="288"/>
                  </a:lnTo>
                  <a:lnTo>
                    <a:pt x="207" y="288"/>
                  </a:lnTo>
                  <a:lnTo>
                    <a:pt x="200" y="299"/>
                  </a:lnTo>
                  <a:lnTo>
                    <a:pt x="189" y="310"/>
                  </a:lnTo>
                  <a:lnTo>
                    <a:pt x="176" y="320"/>
                  </a:lnTo>
                  <a:lnTo>
                    <a:pt x="160" y="329"/>
                  </a:lnTo>
                  <a:lnTo>
                    <a:pt x="160" y="329"/>
                  </a:lnTo>
                  <a:lnTo>
                    <a:pt x="144" y="338"/>
                  </a:lnTo>
                  <a:lnTo>
                    <a:pt x="127" y="344"/>
                  </a:lnTo>
                  <a:lnTo>
                    <a:pt x="110" y="348"/>
                  </a:lnTo>
                  <a:lnTo>
                    <a:pt x="92" y="349"/>
                  </a:lnTo>
                  <a:lnTo>
                    <a:pt x="92" y="349"/>
                  </a:lnTo>
                  <a:lnTo>
                    <a:pt x="81" y="348"/>
                  </a:lnTo>
                  <a:lnTo>
                    <a:pt x="71" y="347"/>
                  </a:lnTo>
                  <a:lnTo>
                    <a:pt x="61" y="345"/>
                  </a:lnTo>
                  <a:lnTo>
                    <a:pt x="53" y="342"/>
                  </a:lnTo>
                  <a:lnTo>
                    <a:pt x="44" y="337"/>
                  </a:lnTo>
                  <a:lnTo>
                    <a:pt x="37" y="332"/>
                  </a:lnTo>
                  <a:lnTo>
                    <a:pt x="30" y="326"/>
                  </a:lnTo>
                  <a:lnTo>
                    <a:pt x="24" y="318"/>
                  </a:lnTo>
                  <a:lnTo>
                    <a:pt x="19" y="311"/>
                  </a:lnTo>
                  <a:lnTo>
                    <a:pt x="14" y="302"/>
                  </a:lnTo>
                  <a:lnTo>
                    <a:pt x="10" y="292"/>
                  </a:lnTo>
                  <a:lnTo>
                    <a:pt x="7" y="281"/>
                  </a:lnTo>
                  <a:lnTo>
                    <a:pt x="3" y="269"/>
                  </a:lnTo>
                  <a:lnTo>
                    <a:pt x="2" y="256"/>
                  </a:lnTo>
                  <a:lnTo>
                    <a:pt x="1" y="243"/>
                  </a:lnTo>
                  <a:lnTo>
                    <a:pt x="0" y="228"/>
                  </a:lnTo>
                  <a:lnTo>
                    <a:pt x="0" y="228"/>
                  </a:lnTo>
                  <a:close/>
                  <a:moveTo>
                    <a:pt x="65" y="160"/>
                  </a:moveTo>
                  <a:lnTo>
                    <a:pt x="65" y="160"/>
                  </a:lnTo>
                  <a:lnTo>
                    <a:pt x="84" y="161"/>
                  </a:lnTo>
                  <a:lnTo>
                    <a:pt x="102" y="159"/>
                  </a:lnTo>
                  <a:lnTo>
                    <a:pt x="102" y="159"/>
                  </a:lnTo>
                  <a:lnTo>
                    <a:pt x="112" y="158"/>
                  </a:lnTo>
                  <a:lnTo>
                    <a:pt x="120" y="156"/>
                  </a:lnTo>
                  <a:lnTo>
                    <a:pt x="128" y="153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3" y="145"/>
                  </a:lnTo>
                  <a:lnTo>
                    <a:pt x="149" y="139"/>
                  </a:lnTo>
                  <a:lnTo>
                    <a:pt x="155" y="133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4" y="116"/>
                  </a:lnTo>
                  <a:lnTo>
                    <a:pt x="167" y="107"/>
                  </a:lnTo>
                  <a:lnTo>
                    <a:pt x="168" y="98"/>
                  </a:lnTo>
                  <a:lnTo>
                    <a:pt x="169" y="87"/>
                  </a:lnTo>
                  <a:lnTo>
                    <a:pt x="169" y="87"/>
                  </a:lnTo>
                  <a:lnTo>
                    <a:pt x="168" y="76"/>
                  </a:lnTo>
                  <a:lnTo>
                    <a:pt x="167" y="67"/>
                  </a:lnTo>
                  <a:lnTo>
                    <a:pt x="164" y="58"/>
                  </a:lnTo>
                  <a:lnTo>
                    <a:pt x="159" y="50"/>
                  </a:lnTo>
                  <a:lnTo>
                    <a:pt x="159" y="50"/>
                  </a:lnTo>
                  <a:lnTo>
                    <a:pt x="155" y="44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35" y="35"/>
                  </a:lnTo>
                  <a:lnTo>
                    <a:pt x="135" y="35"/>
                  </a:lnTo>
                  <a:lnTo>
                    <a:pt x="126" y="36"/>
                  </a:lnTo>
                  <a:lnTo>
                    <a:pt x="117" y="38"/>
                  </a:lnTo>
                  <a:lnTo>
                    <a:pt x="117" y="38"/>
                  </a:lnTo>
                  <a:lnTo>
                    <a:pt x="109" y="43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1" y="60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77" y="8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67" y="133"/>
                  </a:lnTo>
                  <a:lnTo>
                    <a:pt x="65" y="160"/>
                  </a:lnTo>
                  <a:lnTo>
                    <a:pt x="65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EED13675-9FF2-403F-8F6E-F3052EDFE8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8763" y="4065588"/>
              <a:ext cx="90488" cy="139700"/>
            </a:xfrm>
            <a:custGeom>
              <a:avLst/>
              <a:gdLst>
                <a:gd name="T0" fmla="*/ 121 w 230"/>
                <a:gd name="T1" fmla="*/ 307 h 353"/>
                <a:gd name="T2" fmla="*/ 140 w 230"/>
                <a:gd name="T3" fmla="*/ 305 h 353"/>
                <a:gd name="T4" fmla="*/ 156 w 230"/>
                <a:gd name="T5" fmla="*/ 300 h 353"/>
                <a:gd name="T6" fmla="*/ 173 w 230"/>
                <a:gd name="T7" fmla="*/ 293 h 353"/>
                <a:gd name="T8" fmla="*/ 198 w 230"/>
                <a:gd name="T9" fmla="*/ 302 h 353"/>
                <a:gd name="T10" fmla="*/ 188 w 230"/>
                <a:gd name="T11" fmla="*/ 311 h 353"/>
                <a:gd name="T12" fmla="*/ 166 w 230"/>
                <a:gd name="T13" fmla="*/ 330 h 353"/>
                <a:gd name="T14" fmla="*/ 153 w 230"/>
                <a:gd name="T15" fmla="*/ 338 h 353"/>
                <a:gd name="T16" fmla="*/ 124 w 230"/>
                <a:gd name="T17" fmla="*/ 349 h 353"/>
                <a:gd name="T18" fmla="*/ 98 w 230"/>
                <a:gd name="T19" fmla="*/ 353 h 353"/>
                <a:gd name="T20" fmla="*/ 87 w 230"/>
                <a:gd name="T21" fmla="*/ 352 h 353"/>
                <a:gd name="T22" fmla="*/ 66 w 230"/>
                <a:gd name="T23" fmla="*/ 348 h 353"/>
                <a:gd name="T24" fmla="*/ 49 w 230"/>
                <a:gd name="T25" fmla="*/ 340 h 353"/>
                <a:gd name="T26" fmla="*/ 33 w 230"/>
                <a:gd name="T27" fmla="*/ 327 h 353"/>
                <a:gd name="T28" fmla="*/ 27 w 230"/>
                <a:gd name="T29" fmla="*/ 319 h 353"/>
                <a:gd name="T30" fmla="*/ 15 w 230"/>
                <a:gd name="T31" fmla="*/ 300 h 353"/>
                <a:gd name="T32" fmla="*/ 7 w 230"/>
                <a:gd name="T33" fmla="*/ 278 h 353"/>
                <a:gd name="T34" fmla="*/ 1 w 230"/>
                <a:gd name="T35" fmla="*/ 254 h 353"/>
                <a:gd name="T36" fmla="*/ 0 w 230"/>
                <a:gd name="T37" fmla="*/ 226 h 353"/>
                <a:gd name="T38" fmla="*/ 1 w 230"/>
                <a:gd name="T39" fmla="*/ 200 h 353"/>
                <a:gd name="T40" fmla="*/ 10 w 230"/>
                <a:gd name="T41" fmla="*/ 154 h 353"/>
                <a:gd name="T42" fmla="*/ 18 w 230"/>
                <a:gd name="T43" fmla="*/ 132 h 353"/>
                <a:gd name="T44" fmla="*/ 36 w 230"/>
                <a:gd name="T45" fmla="*/ 92 h 353"/>
                <a:gd name="T46" fmla="*/ 60 w 230"/>
                <a:gd name="T47" fmla="*/ 60 h 353"/>
                <a:gd name="T48" fmla="*/ 73 w 230"/>
                <a:gd name="T49" fmla="*/ 47 h 353"/>
                <a:gd name="T50" fmla="*/ 100 w 230"/>
                <a:gd name="T51" fmla="*/ 25 h 353"/>
                <a:gd name="T52" fmla="*/ 114 w 230"/>
                <a:gd name="T53" fmla="*/ 17 h 353"/>
                <a:gd name="T54" fmla="*/ 142 w 230"/>
                <a:gd name="T55" fmla="*/ 5 h 353"/>
                <a:gd name="T56" fmla="*/ 167 w 230"/>
                <a:gd name="T57" fmla="*/ 0 h 353"/>
                <a:gd name="T58" fmla="*/ 181 w 230"/>
                <a:gd name="T59" fmla="*/ 2 h 353"/>
                <a:gd name="T60" fmla="*/ 204 w 230"/>
                <a:gd name="T61" fmla="*/ 9 h 353"/>
                <a:gd name="T62" fmla="*/ 213 w 230"/>
                <a:gd name="T63" fmla="*/ 16 h 353"/>
                <a:gd name="T64" fmla="*/ 226 w 230"/>
                <a:gd name="T65" fmla="*/ 32 h 353"/>
                <a:gd name="T66" fmla="*/ 230 w 230"/>
                <a:gd name="T67" fmla="*/ 55 h 353"/>
                <a:gd name="T68" fmla="*/ 230 w 230"/>
                <a:gd name="T69" fmla="*/ 64 h 353"/>
                <a:gd name="T70" fmla="*/ 222 w 230"/>
                <a:gd name="T71" fmla="*/ 78 h 353"/>
                <a:gd name="T72" fmla="*/ 215 w 230"/>
                <a:gd name="T73" fmla="*/ 85 h 353"/>
                <a:gd name="T74" fmla="*/ 199 w 230"/>
                <a:gd name="T75" fmla="*/ 94 h 353"/>
                <a:gd name="T76" fmla="*/ 178 w 230"/>
                <a:gd name="T77" fmla="*/ 98 h 353"/>
                <a:gd name="T78" fmla="*/ 177 w 230"/>
                <a:gd name="T79" fmla="*/ 84 h 353"/>
                <a:gd name="T80" fmla="*/ 173 w 230"/>
                <a:gd name="T81" fmla="*/ 61 h 353"/>
                <a:gd name="T82" fmla="*/ 165 w 230"/>
                <a:gd name="T83" fmla="*/ 44 h 353"/>
                <a:gd name="T84" fmla="*/ 155 w 230"/>
                <a:gd name="T85" fmla="*/ 37 h 353"/>
                <a:gd name="T86" fmla="*/ 150 w 230"/>
                <a:gd name="T87" fmla="*/ 36 h 353"/>
                <a:gd name="T88" fmla="*/ 134 w 230"/>
                <a:gd name="T89" fmla="*/ 39 h 353"/>
                <a:gd name="T90" fmla="*/ 120 w 230"/>
                <a:gd name="T91" fmla="*/ 49 h 353"/>
                <a:gd name="T92" fmla="*/ 106 w 230"/>
                <a:gd name="T93" fmla="*/ 65 h 353"/>
                <a:gd name="T94" fmla="*/ 91 w 230"/>
                <a:gd name="T95" fmla="*/ 87 h 353"/>
                <a:gd name="T96" fmla="*/ 85 w 230"/>
                <a:gd name="T97" fmla="*/ 100 h 353"/>
                <a:gd name="T98" fmla="*/ 75 w 230"/>
                <a:gd name="T99" fmla="*/ 130 h 353"/>
                <a:gd name="T100" fmla="*/ 68 w 230"/>
                <a:gd name="T101" fmla="*/ 162 h 353"/>
                <a:gd name="T102" fmla="*/ 65 w 230"/>
                <a:gd name="T103" fmla="*/ 197 h 353"/>
                <a:gd name="T104" fmla="*/ 64 w 230"/>
                <a:gd name="T105" fmla="*/ 217 h 353"/>
                <a:gd name="T106" fmla="*/ 67 w 230"/>
                <a:gd name="T107" fmla="*/ 254 h 353"/>
                <a:gd name="T108" fmla="*/ 78 w 230"/>
                <a:gd name="T109" fmla="*/ 283 h 353"/>
                <a:gd name="T110" fmla="*/ 82 w 230"/>
                <a:gd name="T111" fmla="*/ 288 h 353"/>
                <a:gd name="T112" fmla="*/ 90 w 230"/>
                <a:gd name="T113" fmla="*/ 297 h 353"/>
                <a:gd name="T114" fmla="*/ 101 w 230"/>
                <a:gd name="T115" fmla="*/ 303 h 353"/>
                <a:gd name="T116" fmla="*/ 113 w 230"/>
                <a:gd name="T117" fmla="*/ 306 h 353"/>
                <a:gd name="T118" fmla="*/ 121 w 230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0" h="353">
                  <a:moveTo>
                    <a:pt x="121" y="307"/>
                  </a:moveTo>
                  <a:lnTo>
                    <a:pt x="121" y="307"/>
                  </a:lnTo>
                  <a:lnTo>
                    <a:pt x="131" y="306"/>
                  </a:lnTo>
                  <a:lnTo>
                    <a:pt x="140" y="305"/>
                  </a:lnTo>
                  <a:lnTo>
                    <a:pt x="148" y="303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73" y="293"/>
                  </a:lnTo>
                  <a:lnTo>
                    <a:pt x="189" y="282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88" y="311"/>
                  </a:lnTo>
                  <a:lnTo>
                    <a:pt x="178" y="321"/>
                  </a:lnTo>
                  <a:lnTo>
                    <a:pt x="166" y="330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39" y="344"/>
                  </a:lnTo>
                  <a:lnTo>
                    <a:pt x="124" y="349"/>
                  </a:lnTo>
                  <a:lnTo>
                    <a:pt x="111" y="352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87" y="352"/>
                  </a:lnTo>
                  <a:lnTo>
                    <a:pt x="76" y="351"/>
                  </a:lnTo>
                  <a:lnTo>
                    <a:pt x="66" y="348"/>
                  </a:lnTo>
                  <a:lnTo>
                    <a:pt x="57" y="344"/>
                  </a:lnTo>
                  <a:lnTo>
                    <a:pt x="49" y="340"/>
                  </a:lnTo>
                  <a:lnTo>
                    <a:pt x="41" y="335"/>
                  </a:lnTo>
                  <a:lnTo>
                    <a:pt x="33" y="327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20" y="310"/>
                  </a:lnTo>
                  <a:lnTo>
                    <a:pt x="15" y="300"/>
                  </a:lnTo>
                  <a:lnTo>
                    <a:pt x="10" y="291"/>
                  </a:lnTo>
                  <a:lnTo>
                    <a:pt x="7" y="278"/>
                  </a:lnTo>
                  <a:lnTo>
                    <a:pt x="4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5" y="177"/>
                  </a:lnTo>
                  <a:lnTo>
                    <a:pt x="10" y="15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7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73" y="47"/>
                  </a:lnTo>
                  <a:lnTo>
                    <a:pt x="87" y="36"/>
                  </a:lnTo>
                  <a:lnTo>
                    <a:pt x="100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9" y="9"/>
                  </a:lnTo>
                  <a:lnTo>
                    <a:pt x="142" y="5"/>
                  </a:lnTo>
                  <a:lnTo>
                    <a:pt x="155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3" y="16"/>
                  </a:lnTo>
                  <a:lnTo>
                    <a:pt x="213" y="16"/>
                  </a:lnTo>
                  <a:lnTo>
                    <a:pt x="221" y="24"/>
                  </a:lnTo>
                  <a:lnTo>
                    <a:pt x="226" y="32"/>
                  </a:lnTo>
                  <a:lnTo>
                    <a:pt x="230" y="43"/>
                  </a:lnTo>
                  <a:lnTo>
                    <a:pt x="230" y="55"/>
                  </a:lnTo>
                  <a:lnTo>
                    <a:pt x="230" y="55"/>
                  </a:lnTo>
                  <a:lnTo>
                    <a:pt x="230" y="64"/>
                  </a:lnTo>
                  <a:lnTo>
                    <a:pt x="226" y="72"/>
                  </a:lnTo>
                  <a:lnTo>
                    <a:pt x="222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8" y="89"/>
                  </a:lnTo>
                  <a:lnTo>
                    <a:pt x="199" y="94"/>
                  </a:lnTo>
                  <a:lnTo>
                    <a:pt x="189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7" y="84"/>
                  </a:lnTo>
                  <a:lnTo>
                    <a:pt x="175" y="71"/>
                  </a:lnTo>
                  <a:lnTo>
                    <a:pt x="173" y="61"/>
                  </a:lnTo>
                  <a:lnTo>
                    <a:pt x="169" y="52"/>
                  </a:lnTo>
                  <a:lnTo>
                    <a:pt x="165" y="44"/>
                  </a:lnTo>
                  <a:lnTo>
                    <a:pt x="161" y="40"/>
                  </a:lnTo>
                  <a:lnTo>
                    <a:pt x="155" y="37"/>
                  </a:lnTo>
                  <a:lnTo>
                    <a:pt x="150" y="36"/>
                  </a:lnTo>
                  <a:lnTo>
                    <a:pt x="150" y="36"/>
                  </a:lnTo>
                  <a:lnTo>
                    <a:pt x="142" y="37"/>
                  </a:lnTo>
                  <a:lnTo>
                    <a:pt x="134" y="39"/>
                  </a:lnTo>
                  <a:lnTo>
                    <a:pt x="127" y="43"/>
                  </a:lnTo>
                  <a:lnTo>
                    <a:pt x="120" y="49"/>
                  </a:lnTo>
                  <a:lnTo>
                    <a:pt x="112" y="57"/>
                  </a:lnTo>
                  <a:lnTo>
                    <a:pt x="106" y="65"/>
                  </a:lnTo>
                  <a:lnTo>
                    <a:pt x="99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5" y="100"/>
                  </a:lnTo>
                  <a:lnTo>
                    <a:pt x="79" y="115"/>
                  </a:lnTo>
                  <a:lnTo>
                    <a:pt x="75" y="130"/>
                  </a:lnTo>
                  <a:lnTo>
                    <a:pt x="72" y="146"/>
                  </a:lnTo>
                  <a:lnTo>
                    <a:pt x="68" y="162"/>
                  </a:lnTo>
                  <a:lnTo>
                    <a:pt x="66" y="180"/>
                  </a:lnTo>
                  <a:lnTo>
                    <a:pt x="65" y="197"/>
                  </a:lnTo>
                  <a:lnTo>
                    <a:pt x="64" y="217"/>
                  </a:lnTo>
                  <a:lnTo>
                    <a:pt x="64" y="217"/>
                  </a:lnTo>
                  <a:lnTo>
                    <a:pt x="65" y="237"/>
                  </a:lnTo>
                  <a:lnTo>
                    <a:pt x="67" y="254"/>
                  </a:lnTo>
                  <a:lnTo>
                    <a:pt x="72" y="270"/>
                  </a:lnTo>
                  <a:lnTo>
                    <a:pt x="78" y="283"/>
                  </a:lnTo>
                  <a:lnTo>
                    <a:pt x="78" y="283"/>
                  </a:lnTo>
                  <a:lnTo>
                    <a:pt x="82" y="288"/>
                  </a:lnTo>
                  <a:lnTo>
                    <a:pt x="86" y="293"/>
                  </a:lnTo>
                  <a:lnTo>
                    <a:pt x="90" y="297"/>
                  </a:lnTo>
                  <a:lnTo>
                    <a:pt x="96" y="300"/>
                  </a:lnTo>
                  <a:lnTo>
                    <a:pt x="101" y="303"/>
                  </a:lnTo>
                  <a:lnTo>
                    <a:pt x="108" y="305"/>
                  </a:lnTo>
                  <a:lnTo>
                    <a:pt x="113" y="306"/>
                  </a:lnTo>
                  <a:lnTo>
                    <a:pt x="121" y="307"/>
                  </a:lnTo>
                  <a:lnTo>
                    <a:pt x="121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5D254C4D-0081-4FC1-8850-B6E8A108B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038600"/>
              <a:ext cx="74613" cy="165100"/>
            </a:xfrm>
            <a:custGeom>
              <a:avLst/>
              <a:gdLst>
                <a:gd name="T0" fmla="*/ 118 w 185"/>
                <a:gd name="T1" fmla="*/ 0 h 418"/>
                <a:gd name="T2" fmla="*/ 185 w 185"/>
                <a:gd name="T3" fmla="*/ 79 h 418"/>
                <a:gd name="T4" fmla="*/ 98 w 185"/>
                <a:gd name="T5" fmla="*/ 116 h 418"/>
                <a:gd name="T6" fmla="*/ 72 w 185"/>
                <a:gd name="T7" fmla="*/ 278 h 418"/>
                <a:gd name="T8" fmla="*/ 70 w 185"/>
                <a:gd name="T9" fmla="*/ 299 h 418"/>
                <a:gd name="T10" fmla="*/ 69 w 185"/>
                <a:gd name="T11" fmla="*/ 321 h 418"/>
                <a:gd name="T12" fmla="*/ 71 w 185"/>
                <a:gd name="T13" fmla="*/ 342 h 418"/>
                <a:gd name="T14" fmla="*/ 75 w 185"/>
                <a:gd name="T15" fmla="*/ 350 h 418"/>
                <a:gd name="T16" fmla="*/ 80 w 185"/>
                <a:gd name="T17" fmla="*/ 357 h 418"/>
                <a:gd name="T18" fmla="*/ 87 w 185"/>
                <a:gd name="T19" fmla="*/ 362 h 418"/>
                <a:gd name="T20" fmla="*/ 95 w 185"/>
                <a:gd name="T21" fmla="*/ 363 h 418"/>
                <a:gd name="T22" fmla="*/ 109 w 185"/>
                <a:gd name="T23" fmla="*/ 363 h 418"/>
                <a:gd name="T24" fmla="*/ 136 w 185"/>
                <a:gd name="T25" fmla="*/ 356 h 418"/>
                <a:gd name="T26" fmla="*/ 154 w 185"/>
                <a:gd name="T27" fmla="*/ 371 h 418"/>
                <a:gd name="T28" fmla="*/ 145 w 185"/>
                <a:gd name="T29" fmla="*/ 379 h 418"/>
                <a:gd name="T30" fmla="*/ 124 w 185"/>
                <a:gd name="T31" fmla="*/ 396 h 418"/>
                <a:gd name="T32" fmla="*/ 112 w 185"/>
                <a:gd name="T33" fmla="*/ 404 h 418"/>
                <a:gd name="T34" fmla="*/ 87 w 185"/>
                <a:gd name="T35" fmla="*/ 414 h 418"/>
                <a:gd name="T36" fmla="*/ 62 w 185"/>
                <a:gd name="T37" fmla="*/ 418 h 418"/>
                <a:gd name="T38" fmla="*/ 51 w 185"/>
                <a:gd name="T39" fmla="*/ 417 h 418"/>
                <a:gd name="T40" fmla="*/ 33 w 185"/>
                <a:gd name="T41" fmla="*/ 409 h 418"/>
                <a:gd name="T42" fmla="*/ 25 w 185"/>
                <a:gd name="T43" fmla="*/ 403 h 418"/>
                <a:gd name="T44" fmla="*/ 14 w 185"/>
                <a:gd name="T45" fmla="*/ 386 h 418"/>
                <a:gd name="T46" fmla="*/ 9 w 185"/>
                <a:gd name="T47" fmla="*/ 365 h 418"/>
                <a:gd name="T48" fmla="*/ 9 w 185"/>
                <a:gd name="T49" fmla="*/ 352 h 418"/>
                <a:gd name="T50" fmla="*/ 9 w 185"/>
                <a:gd name="T51" fmla="*/ 326 h 418"/>
                <a:gd name="T52" fmla="*/ 42 w 185"/>
                <a:gd name="T53" fmla="*/ 116 h 418"/>
                <a:gd name="T54" fmla="*/ 4 w 185"/>
                <a:gd name="T55" fmla="*/ 97 h 418"/>
                <a:gd name="T56" fmla="*/ 16 w 185"/>
                <a:gd name="T57" fmla="*/ 88 h 418"/>
                <a:gd name="T58" fmla="*/ 39 w 185"/>
                <a:gd name="T59" fmla="*/ 67 h 418"/>
                <a:gd name="T60" fmla="*/ 50 w 185"/>
                <a:gd name="T61" fmla="*/ 56 h 418"/>
                <a:gd name="T62" fmla="*/ 94 w 185"/>
                <a:gd name="T6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5" h="418">
                  <a:moveTo>
                    <a:pt x="94" y="0"/>
                  </a:moveTo>
                  <a:lnTo>
                    <a:pt x="118" y="0"/>
                  </a:lnTo>
                  <a:lnTo>
                    <a:pt x="105" y="79"/>
                  </a:lnTo>
                  <a:lnTo>
                    <a:pt x="185" y="79"/>
                  </a:lnTo>
                  <a:lnTo>
                    <a:pt x="178" y="116"/>
                  </a:lnTo>
                  <a:lnTo>
                    <a:pt x="98" y="116"/>
                  </a:lnTo>
                  <a:lnTo>
                    <a:pt x="72" y="278"/>
                  </a:lnTo>
                  <a:lnTo>
                    <a:pt x="72" y="278"/>
                  </a:lnTo>
                  <a:lnTo>
                    <a:pt x="70" y="299"/>
                  </a:lnTo>
                  <a:lnTo>
                    <a:pt x="70" y="299"/>
                  </a:lnTo>
                  <a:lnTo>
                    <a:pt x="69" y="321"/>
                  </a:lnTo>
                  <a:lnTo>
                    <a:pt x="69" y="321"/>
                  </a:lnTo>
                  <a:lnTo>
                    <a:pt x="70" y="333"/>
                  </a:lnTo>
                  <a:lnTo>
                    <a:pt x="71" y="342"/>
                  </a:lnTo>
                  <a:lnTo>
                    <a:pt x="71" y="342"/>
                  </a:lnTo>
                  <a:lnTo>
                    <a:pt x="75" y="350"/>
                  </a:lnTo>
                  <a:lnTo>
                    <a:pt x="80" y="357"/>
                  </a:lnTo>
                  <a:lnTo>
                    <a:pt x="80" y="357"/>
                  </a:lnTo>
                  <a:lnTo>
                    <a:pt x="82" y="360"/>
                  </a:lnTo>
                  <a:lnTo>
                    <a:pt x="87" y="362"/>
                  </a:lnTo>
                  <a:lnTo>
                    <a:pt x="91" y="363"/>
                  </a:lnTo>
                  <a:lnTo>
                    <a:pt x="95" y="363"/>
                  </a:lnTo>
                  <a:lnTo>
                    <a:pt x="95" y="363"/>
                  </a:lnTo>
                  <a:lnTo>
                    <a:pt x="109" y="363"/>
                  </a:lnTo>
                  <a:lnTo>
                    <a:pt x="123" y="360"/>
                  </a:lnTo>
                  <a:lnTo>
                    <a:pt x="136" y="356"/>
                  </a:lnTo>
                  <a:lnTo>
                    <a:pt x="149" y="351"/>
                  </a:lnTo>
                  <a:lnTo>
                    <a:pt x="154" y="371"/>
                  </a:lnTo>
                  <a:lnTo>
                    <a:pt x="154" y="371"/>
                  </a:lnTo>
                  <a:lnTo>
                    <a:pt x="145" y="379"/>
                  </a:lnTo>
                  <a:lnTo>
                    <a:pt x="135" y="388"/>
                  </a:lnTo>
                  <a:lnTo>
                    <a:pt x="124" y="396"/>
                  </a:lnTo>
                  <a:lnTo>
                    <a:pt x="112" y="404"/>
                  </a:lnTo>
                  <a:lnTo>
                    <a:pt x="112" y="404"/>
                  </a:lnTo>
                  <a:lnTo>
                    <a:pt x="100" y="409"/>
                  </a:lnTo>
                  <a:lnTo>
                    <a:pt x="87" y="414"/>
                  </a:lnTo>
                  <a:lnTo>
                    <a:pt x="75" y="417"/>
                  </a:lnTo>
                  <a:lnTo>
                    <a:pt x="62" y="418"/>
                  </a:lnTo>
                  <a:lnTo>
                    <a:pt x="62" y="418"/>
                  </a:lnTo>
                  <a:lnTo>
                    <a:pt x="51" y="417"/>
                  </a:lnTo>
                  <a:lnTo>
                    <a:pt x="42" y="414"/>
                  </a:lnTo>
                  <a:lnTo>
                    <a:pt x="33" y="409"/>
                  </a:lnTo>
                  <a:lnTo>
                    <a:pt x="25" y="403"/>
                  </a:lnTo>
                  <a:lnTo>
                    <a:pt x="25" y="403"/>
                  </a:lnTo>
                  <a:lnTo>
                    <a:pt x="19" y="395"/>
                  </a:lnTo>
                  <a:lnTo>
                    <a:pt x="14" y="386"/>
                  </a:lnTo>
                  <a:lnTo>
                    <a:pt x="11" y="376"/>
                  </a:lnTo>
                  <a:lnTo>
                    <a:pt x="9" y="365"/>
                  </a:lnTo>
                  <a:lnTo>
                    <a:pt x="9" y="365"/>
                  </a:lnTo>
                  <a:lnTo>
                    <a:pt x="9" y="352"/>
                  </a:lnTo>
                  <a:lnTo>
                    <a:pt x="9" y="340"/>
                  </a:lnTo>
                  <a:lnTo>
                    <a:pt x="9" y="326"/>
                  </a:lnTo>
                  <a:lnTo>
                    <a:pt x="11" y="311"/>
                  </a:lnTo>
                  <a:lnTo>
                    <a:pt x="42" y="116"/>
                  </a:lnTo>
                  <a:lnTo>
                    <a:pt x="0" y="116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6" y="88"/>
                  </a:lnTo>
                  <a:lnTo>
                    <a:pt x="28" y="78"/>
                  </a:lnTo>
                  <a:lnTo>
                    <a:pt x="39" y="67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71" y="3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2259A476-4834-4B1D-91B2-7E583697A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450" y="4067175"/>
              <a:ext cx="103188" cy="133350"/>
            </a:xfrm>
            <a:custGeom>
              <a:avLst/>
              <a:gdLst>
                <a:gd name="T0" fmla="*/ 52 w 260"/>
                <a:gd name="T1" fmla="*/ 296 h 337"/>
                <a:gd name="T2" fmla="*/ 89 w 260"/>
                <a:gd name="T3" fmla="*/ 57 h 337"/>
                <a:gd name="T4" fmla="*/ 39 w 260"/>
                <a:gd name="T5" fmla="*/ 48 h 337"/>
                <a:gd name="T6" fmla="*/ 44 w 260"/>
                <a:gd name="T7" fmla="*/ 17 h 337"/>
                <a:gd name="T8" fmla="*/ 147 w 260"/>
                <a:gd name="T9" fmla="*/ 7 h 337"/>
                <a:gd name="T10" fmla="*/ 156 w 260"/>
                <a:gd name="T11" fmla="*/ 16 h 337"/>
                <a:gd name="T12" fmla="*/ 134 w 260"/>
                <a:gd name="T13" fmla="*/ 107 h 337"/>
                <a:gd name="T14" fmla="*/ 137 w 260"/>
                <a:gd name="T15" fmla="*/ 107 h 337"/>
                <a:gd name="T16" fmla="*/ 137 w 260"/>
                <a:gd name="T17" fmla="*/ 107 h 337"/>
                <a:gd name="T18" fmla="*/ 145 w 260"/>
                <a:gd name="T19" fmla="*/ 87 h 337"/>
                <a:gd name="T20" fmla="*/ 153 w 260"/>
                <a:gd name="T21" fmla="*/ 68 h 337"/>
                <a:gd name="T22" fmla="*/ 163 w 260"/>
                <a:gd name="T23" fmla="*/ 49 h 337"/>
                <a:gd name="T24" fmla="*/ 174 w 260"/>
                <a:gd name="T25" fmla="*/ 33 h 337"/>
                <a:gd name="T26" fmla="*/ 174 w 260"/>
                <a:gd name="T27" fmla="*/ 33 h 337"/>
                <a:gd name="T28" fmla="*/ 180 w 260"/>
                <a:gd name="T29" fmla="*/ 25 h 337"/>
                <a:gd name="T30" fmla="*/ 186 w 260"/>
                <a:gd name="T31" fmla="*/ 18 h 337"/>
                <a:gd name="T32" fmla="*/ 192 w 260"/>
                <a:gd name="T33" fmla="*/ 12 h 337"/>
                <a:gd name="T34" fmla="*/ 198 w 260"/>
                <a:gd name="T35" fmla="*/ 7 h 337"/>
                <a:gd name="T36" fmla="*/ 205 w 260"/>
                <a:gd name="T37" fmla="*/ 4 h 337"/>
                <a:gd name="T38" fmla="*/ 210 w 260"/>
                <a:gd name="T39" fmla="*/ 2 h 337"/>
                <a:gd name="T40" fmla="*/ 217 w 260"/>
                <a:gd name="T41" fmla="*/ 0 h 337"/>
                <a:gd name="T42" fmla="*/ 224 w 260"/>
                <a:gd name="T43" fmla="*/ 0 h 337"/>
                <a:gd name="T44" fmla="*/ 224 w 260"/>
                <a:gd name="T45" fmla="*/ 0 h 337"/>
                <a:gd name="T46" fmla="*/ 234 w 260"/>
                <a:gd name="T47" fmla="*/ 1 h 337"/>
                <a:gd name="T48" fmla="*/ 241 w 260"/>
                <a:gd name="T49" fmla="*/ 3 h 337"/>
                <a:gd name="T50" fmla="*/ 248 w 260"/>
                <a:gd name="T51" fmla="*/ 7 h 337"/>
                <a:gd name="T52" fmla="*/ 253 w 260"/>
                <a:gd name="T53" fmla="*/ 14 h 337"/>
                <a:gd name="T54" fmla="*/ 253 w 260"/>
                <a:gd name="T55" fmla="*/ 14 h 337"/>
                <a:gd name="T56" fmla="*/ 258 w 260"/>
                <a:gd name="T57" fmla="*/ 22 h 337"/>
                <a:gd name="T58" fmla="*/ 260 w 260"/>
                <a:gd name="T59" fmla="*/ 29 h 337"/>
                <a:gd name="T60" fmla="*/ 260 w 260"/>
                <a:gd name="T61" fmla="*/ 38 h 337"/>
                <a:gd name="T62" fmla="*/ 258 w 260"/>
                <a:gd name="T63" fmla="*/ 48 h 337"/>
                <a:gd name="T64" fmla="*/ 258 w 260"/>
                <a:gd name="T65" fmla="*/ 48 h 337"/>
                <a:gd name="T66" fmla="*/ 254 w 260"/>
                <a:gd name="T67" fmla="*/ 58 h 337"/>
                <a:gd name="T68" fmla="*/ 250 w 260"/>
                <a:gd name="T69" fmla="*/ 67 h 337"/>
                <a:gd name="T70" fmla="*/ 243 w 260"/>
                <a:gd name="T71" fmla="*/ 76 h 337"/>
                <a:gd name="T72" fmla="*/ 235 w 260"/>
                <a:gd name="T73" fmla="*/ 83 h 337"/>
                <a:gd name="T74" fmla="*/ 235 w 260"/>
                <a:gd name="T75" fmla="*/ 83 h 337"/>
                <a:gd name="T76" fmla="*/ 229 w 260"/>
                <a:gd name="T77" fmla="*/ 77 h 337"/>
                <a:gd name="T78" fmla="*/ 223 w 260"/>
                <a:gd name="T79" fmla="*/ 73 h 337"/>
                <a:gd name="T80" fmla="*/ 215 w 260"/>
                <a:gd name="T81" fmla="*/ 70 h 337"/>
                <a:gd name="T82" fmla="*/ 207 w 260"/>
                <a:gd name="T83" fmla="*/ 70 h 337"/>
                <a:gd name="T84" fmla="*/ 207 w 260"/>
                <a:gd name="T85" fmla="*/ 70 h 337"/>
                <a:gd name="T86" fmla="*/ 199 w 260"/>
                <a:gd name="T87" fmla="*/ 70 h 337"/>
                <a:gd name="T88" fmla="*/ 192 w 260"/>
                <a:gd name="T89" fmla="*/ 73 h 337"/>
                <a:gd name="T90" fmla="*/ 183 w 260"/>
                <a:gd name="T91" fmla="*/ 78 h 337"/>
                <a:gd name="T92" fmla="*/ 175 w 260"/>
                <a:gd name="T93" fmla="*/ 84 h 337"/>
                <a:gd name="T94" fmla="*/ 175 w 260"/>
                <a:gd name="T95" fmla="*/ 84 h 337"/>
                <a:gd name="T96" fmla="*/ 168 w 260"/>
                <a:gd name="T97" fmla="*/ 91 h 337"/>
                <a:gd name="T98" fmla="*/ 161 w 260"/>
                <a:gd name="T99" fmla="*/ 99 h 337"/>
                <a:gd name="T100" fmla="*/ 156 w 260"/>
                <a:gd name="T101" fmla="*/ 105 h 337"/>
                <a:gd name="T102" fmla="*/ 150 w 260"/>
                <a:gd name="T103" fmla="*/ 113 h 337"/>
                <a:gd name="T104" fmla="*/ 150 w 260"/>
                <a:gd name="T105" fmla="*/ 113 h 337"/>
                <a:gd name="T106" fmla="*/ 141 w 260"/>
                <a:gd name="T107" fmla="*/ 128 h 337"/>
                <a:gd name="T108" fmla="*/ 134 w 260"/>
                <a:gd name="T109" fmla="*/ 145 h 337"/>
                <a:gd name="T110" fmla="*/ 111 w 260"/>
                <a:gd name="T111" fmla="*/ 298 h 337"/>
                <a:gd name="T112" fmla="*/ 182 w 260"/>
                <a:gd name="T113" fmla="*/ 310 h 337"/>
                <a:gd name="T114" fmla="*/ 175 w 260"/>
                <a:gd name="T115" fmla="*/ 337 h 337"/>
                <a:gd name="T116" fmla="*/ 0 w 260"/>
                <a:gd name="T117" fmla="*/ 337 h 337"/>
                <a:gd name="T118" fmla="*/ 7 w 260"/>
                <a:gd name="T119" fmla="*/ 310 h 337"/>
                <a:gd name="T120" fmla="*/ 52 w 260"/>
                <a:gd name="T121" fmla="*/ 29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37">
                  <a:moveTo>
                    <a:pt x="52" y="296"/>
                  </a:moveTo>
                  <a:lnTo>
                    <a:pt x="89" y="57"/>
                  </a:lnTo>
                  <a:lnTo>
                    <a:pt x="39" y="48"/>
                  </a:lnTo>
                  <a:lnTo>
                    <a:pt x="44" y="17"/>
                  </a:lnTo>
                  <a:lnTo>
                    <a:pt x="147" y="7"/>
                  </a:lnTo>
                  <a:lnTo>
                    <a:pt x="156" y="16"/>
                  </a:lnTo>
                  <a:lnTo>
                    <a:pt x="134" y="107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45" y="87"/>
                  </a:lnTo>
                  <a:lnTo>
                    <a:pt x="153" y="68"/>
                  </a:lnTo>
                  <a:lnTo>
                    <a:pt x="163" y="49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80" y="25"/>
                  </a:lnTo>
                  <a:lnTo>
                    <a:pt x="186" y="18"/>
                  </a:lnTo>
                  <a:lnTo>
                    <a:pt x="192" y="12"/>
                  </a:lnTo>
                  <a:lnTo>
                    <a:pt x="198" y="7"/>
                  </a:lnTo>
                  <a:lnTo>
                    <a:pt x="205" y="4"/>
                  </a:lnTo>
                  <a:lnTo>
                    <a:pt x="210" y="2"/>
                  </a:lnTo>
                  <a:lnTo>
                    <a:pt x="21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34" y="1"/>
                  </a:lnTo>
                  <a:lnTo>
                    <a:pt x="241" y="3"/>
                  </a:lnTo>
                  <a:lnTo>
                    <a:pt x="248" y="7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8" y="22"/>
                  </a:lnTo>
                  <a:lnTo>
                    <a:pt x="260" y="29"/>
                  </a:lnTo>
                  <a:lnTo>
                    <a:pt x="260" y="38"/>
                  </a:lnTo>
                  <a:lnTo>
                    <a:pt x="258" y="48"/>
                  </a:lnTo>
                  <a:lnTo>
                    <a:pt x="258" y="48"/>
                  </a:lnTo>
                  <a:lnTo>
                    <a:pt x="254" y="58"/>
                  </a:lnTo>
                  <a:lnTo>
                    <a:pt x="250" y="67"/>
                  </a:lnTo>
                  <a:lnTo>
                    <a:pt x="243" y="76"/>
                  </a:lnTo>
                  <a:lnTo>
                    <a:pt x="235" y="83"/>
                  </a:lnTo>
                  <a:lnTo>
                    <a:pt x="235" y="83"/>
                  </a:lnTo>
                  <a:lnTo>
                    <a:pt x="229" y="77"/>
                  </a:lnTo>
                  <a:lnTo>
                    <a:pt x="223" y="73"/>
                  </a:lnTo>
                  <a:lnTo>
                    <a:pt x="215" y="70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199" y="70"/>
                  </a:lnTo>
                  <a:lnTo>
                    <a:pt x="192" y="73"/>
                  </a:lnTo>
                  <a:lnTo>
                    <a:pt x="183" y="78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68" y="91"/>
                  </a:lnTo>
                  <a:lnTo>
                    <a:pt x="161" y="99"/>
                  </a:lnTo>
                  <a:lnTo>
                    <a:pt x="156" y="105"/>
                  </a:lnTo>
                  <a:lnTo>
                    <a:pt x="150" y="113"/>
                  </a:lnTo>
                  <a:lnTo>
                    <a:pt x="150" y="113"/>
                  </a:lnTo>
                  <a:lnTo>
                    <a:pt x="141" y="128"/>
                  </a:lnTo>
                  <a:lnTo>
                    <a:pt x="134" y="145"/>
                  </a:lnTo>
                  <a:lnTo>
                    <a:pt x="111" y="298"/>
                  </a:lnTo>
                  <a:lnTo>
                    <a:pt x="182" y="310"/>
                  </a:lnTo>
                  <a:lnTo>
                    <a:pt x="175" y="337"/>
                  </a:lnTo>
                  <a:lnTo>
                    <a:pt x="0" y="337"/>
                  </a:lnTo>
                  <a:lnTo>
                    <a:pt x="7" y="310"/>
                  </a:lnTo>
                  <a:lnTo>
                    <a:pt x="52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E445A7BA-129C-4341-BC25-6997B3013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5938" y="4067175"/>
              <a:ext cx="106363" cy="138113"/>
            </a:xfrm>
            <a:custGeom>
              <a:avLst/>
              <a:gdLst>
                <a:gd name="T0" fmla="*/ 91 w 267"/>
                <a:gd name="T1" fmla="*/ 348 h 348"/>
                <a:gd name="T2" fmla="*/ 59 w 267"/>
                <a:gd name="T3" fmla="*/ 339 h 348"/>
                <a:gd name="T4" fmla="*/ 34 w 267"/>
                <a:gd name="T5" fmla="*/ 319 h 348"/>
                <a:gd name="T6" fmla="*/ 21 w 267"/>
                <a:gd name="T7" fmla="*/ 301 h 348"/>
                <a:gd name="T8" fmla="*/ 7 w 267"/>
                <a:gd name="T9" fmla="*/ 268 h 348"/>
                <a:gd name="T10" fmla="*/ 0 w 267"/>
                <a:gd name="T11" fmla="*/ 229 h 348"/>
                <a:gd name="T12" fmla="*/ 0 w 267"/>
                <a:gd name="T13" fmla="*/ 202 h 348"/>
                <a:gd name="T14" fmla="*/ 6 w 267"/>
                <a:gd name="T15" fmla="*/ 162 h 348"/>
                <a:gd name="T16" fmla="*/ 17 w 267"/>
                <a:gd name="T17" fmla="*/ 125 h 348"/>
                <a:gd name="T18" fmla="*/ 28 w 267"/>
                <a:gd name="T19" fmla="*/ 100 h 348"/>
                <a:gd name="T20" fmla="*/ 47 w 267"/>
                <a:gd name="T21" fmla="*/ 68 h 348"/>
                <a:gd name="T22" fmla="*/ 74 w 267"/>
                <a:gd name="T23" fmla="*/ 39 h 348"/>
                <a:gd name="T24" fmla="*/ 93 w 267"/>
                <a:gd name="T25" fmla="*/ 24 h 348"/>
                <a:gd name="T26" fmla="*/ 125 w 267"/>
                <a:gd name="T27" fmla="*/ 8 h 348"/>
                <a:gd name="T28" fmla="*/ 160 w 267"/>
                <a:gd name="T29" fmla="*/ 1 h 348"/>
                <a:gd name="T30" fmla="*/ 182 w 267"/>
                <a:gd name="T31" fmla="*/ 1 h 348"/>
                <a:gd name="T32" fmla="*/ 209 w 267"/>
                <a:gd name="T33" fmla="*/ 7 h 348"/>
                <a:gd name="T34" fmla="*/ 223 w 267"/>
                <a:gd name="T35" fmla="*/ 16 h 348"/>
                <a:gd name="T36" fmla="*/ 235 w 267"/>
                <a:gd name="T37" fmla="*/ 28 h 348"/>
                <a:gd name="T38" fmla="*/ 253 w 267"/>
                <a:gd name="T39" fmla="*/ 59 h 348"/>
                <a:gd name="T40" fmla="*/ 264 w 267"/>
                <a:gd name="T41" fmla="*/ 95 h 348"/>
                <a:gd name="T42" fmla="*/ 267 w 267"/>
                <a:gd name="T43" fmla="*/ 135 h 348"/>
                <a:gd name="T44" fmla="*/ 261 w 267"/>
                <a:gd name="T45" fmla="*/ 186 h 348"/>
                <a:gd name="T46" fmla="*/ 246 w 267"/>
                <a:gd name="T47" fmla="*/ 236 h 348"/>
                <a:gd name="T48" fmla="*/ 228 w 267"/>
                <a:gd name="T49" fmla="*/ 270 h 348"/>
                <a:gd name="T50" fmla="*/ 205 w 267"/>
                <a:gd name="T51" fmla="*/ 300 h 348"/>
                <a:gd name="T52" fmla="*/ 188 w 267"/>
                <a:gd name="T53" fmla="*/ 317 h 348"/>
                <a:gd name="T54" fmla="*/ 158 w 267"/>
                <a:gd name="T55" fmla="*/ 336 h 348"/>
                <a:gd name="T56" fmla="*/ 126 w 267"/>
                <a:gd name="T57" fmla="*/ 346 h 348"/>
                <a:gd name="T58" fmla="*/ 103 w 267"/>
                <a:gd name="T59" fmla="*/ 348 h 348"/>
                <a:gd name="T60" fmla="*/ 200 w 267"/>
                <a:gd name="T61" fmla="*/ 114 h 348"/>
                <a:gd name="T62" fmla="*/ 196 w 267"/>
                <a:gd name="T63" fmla="*/ 81 h 348"/>
                <a:gd name="T64" fmla="*/ 188 w 267"/>
                <a:gd name="T65" fmla="*/ 58 h 348"/>
                <a:gd name="T66" fmla="*/ 177 w 267"/>
                <a:gd name="T67" fmla="*/ 39 h 348"/>
                <a:gd name="T68" fmla="*/ 167 w 267"/>
                <a:gd name="T69" fmla="*/ 32 h 348"/>
                <a:gd name="T70" fmla="*/ 156 w 267"/>
                <a:gd name="T71" fmla="*/ 29 h 348"/>
                <a:gd name="T72" fmla="*/ 135 w 267"/>
                <a:gd name="T73" fmla="*/ 34 h 348"/>
                <a:gd name="T74" fmla="*/ 118 w 267"/>
                <a:gd name="T75" fmla="*/ 45 h 348"/>
                <a:gd name="T76" fmla="*/ 107 w 267"/>
                <a:gd name="T77" fmla="*/ 57 h 348"/>
                <a:gd name="T78" fmla="*/ 81 w 267"/>
                <a:gd name="T79" fmla="*/ 106 h 348"/>
                <a:gd name="T80" fmla="*/ 73 w 267"/>
                <a:gd name="T81" fmla="*/ 148 h 348"/>
                <a:gd name="T82" fmla="*/ 67 w 267"/>
                <a:gd name="T83" fmla="*/ 217 h 348"/>
                <a:gd name="T84" fmla="*/ 70 w 267"/>
                <a:gd name="T85" fmla="*/ 255 h 348"/>
                <a:gd name="T86" fmla="*/ 75 w 267"/>
                <a:gd name="T87" fmla="*/ 278 h 348"/>
                <a:gd name="T88" fmla="*/ 89 w 267"/>
                <a:gd name="T89" fmla="*/ 305 h 348"/>
                <a:gd name="T90" fmla="*/ 101 w 267"/>
                <a:gd name="T91" fmla="*/ 316 h 348"/>
                <a:gd name="T92" fmla="*/ 115 w 267"/>
                <a:gd name="T93" fmla="*/ 321 h 348"/>
                <a:gd name="T94" fmla="*/ 134 w 267"/>
                <a:gd name="T95" fmla="*/ 316 h 348"/>
                <a:gd name="T96" fmla="*/ 152 w 267"/>
                <a:gd name="T97" fmla="*/ 304 h 348"/>
                <a:gd name="T98" fmla="*/ 161 w 267"/>
                <a:gd name="T99" fmla="*/ 292 h 348"/>
                <a:gd name="T100" fmla="*/ 186 w 267"/>
                <a:gd name="T101" fmla="*/ 241 h 348"/>
                <a:gd name="T102" fmla="*/ 196 w 267"/>
                <a:gd name="T103" fmla="*/ 199 h 348"/>
                <a:gd name="T104" fmla="*/ 201 w 267"/>
                <a:gd name="T105" fmla="*/ 12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7" h="348">
                  <a:moveTo>
                    <a:pt x="103" y="348"/>
                  </a:moveTo>
                  <a:lnTo>
                    <a:pt x="103" y="348"/>
                  </a:lnTo>
                  <a:lnTo>
                    <a:pt x="91" y="348"/>
                  </a:lnTo>
                  <a:lnTo>
                    <a:pt x="80" y="346"/>
                  </a:lnTo>
                  <a:lnTo>
                    <a:pt x="69" y="343"/>
                  </a:lnTo>
                  <a:lnTo>
                    <a:pt x="59" y="339"/>
                  </a:lnTo>
                  <a:lnTo>
                    <a:pt x="51" y="334"/>
                  </a:lnTo>
                  <a:lnTo>
                    <a:pt x="42" y="327"/>
                  </a:lnTo>
                  <a:lnTo>
                    <a:pt x="34" y="319"/>
                  </a:lnTo>
                  <a:lnTo>
                    <a:pt x="26" y="311"/>
                  </a:lnTo>
                  <a:lnTo>
                    <a:pt x="26" y="311"/>
                  </a:lnTo>
                  <a:lnTo>
                    <a:pt x="21" y="301"/>
                  </a:lnTo>
                  <a:lnTo>
                    <a:pt x="15" y="291"/>
                  </a:lnTo>
                  <a:lnTo>
                    <a:pt x="10" y="280"/>
                  </a:lnTo>
                  <a:lnTo>
                    <a:pt x="7" y="268"/>
                  </a:lnTo>
                  <a:lnTo>
                    <a:pt x="3" y="256"/>
                  </a:lnTo>
                  <a:lnTo>
                    <a:pt x="1" y="243"/>
                  </a:lnTo>
                  <a:lnTo>
                    <a:pt x="0" y="229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02"/>
                  </a:lnTo>
                  <a:lnTo>
                    <a:pt x="1" y="189"/>
                  </a:lnTo>
                  <a:lnTo>
                    <a:pt x="2" y="175"/>
                  </a:lnTo>
                  <a:lnTo>
                    <a:pt x="6" y="162"/>
                  </a:lnTo>
                  <a:lnTo>
                    <a:pt x="8" y="149"/>
                  </a:lnTo>
                  <a:lnTo>
                    <a:pt x="12" y="137"/>
                  </a:lnTo>
                  <a:lnTo>
                    <a:pt x="17" y="125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8" y="100"/>
                  </a:lnTo>
                  <a:lnTo>
                    <a:pt x="33" y="89"/>
                  </a:lnTo>
                  <a:lnTo>
                    <a:pt x="41" y="78"/>
                  </a:lnTo>
                  <a:lnTo>
                    <a:pt x="47" y="68"/>
                  </a:lnTo>
                  <a:lnTo>
                    <a:pt x="56" y="58"/>
                  </a:lnTo>
                  <a:lnTo>
                    <a:pt x="65" y="48"/>
                  </a:lnTo>
                  <a:lnTo>
                    <a:pt x="74" y="39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93" y="24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8"/>
                  </a:lnTo>
                  <a:lnTo>
                    <a:pt x="137" y="5"/>
                  </a:lnTo>
                  <a:lnTo>
                    <a:pt x="148" y="2"/>
                  </a:lnTo>
                  <a:lnTo>
                    <a:pt x="16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2" y="1"/>
                  </a:lnTo>
                  <a:lnTo>
                    <a:pt x="191" y="2"/>
                  </a:lnTo>
                  <a:lnTo>
                    <a:pt x="200" y="4"/>
                  </a:lnTo>
                  <a:lnTo>
                    <a:pt x="209" y="7"/>
                  </a:lnTo>
                  <a:lnTo>
                    <a:pt x="209" y="7"/>
                  </a:lnTo>
                  <a:lnTo>
                    <a:pt x="216" y="12"/>
                  </a:lnTo>
                  <a:lnTo>
                    <a:pt x="223" y="16"/>
                  </a:lnTo>
                  <a:lnTo>
                    <a:pt x="230" y="22"/>
                  </a:lnTo>
                  <a:lnTo>
                    <a:pt x="235" y="28"/>
                  </a:lnTo>
                  <a:lnTo>
                    <a:pt x="235" y="28"/>
                  </a:lnTo>
                  <a:lnTo>
                    <a:pt x="241" y="35"/>
                  </a:lnTo>
                  <a:lnTo>
                    <a:pt x="245" y="43"/>
                  </a:lnTo>
                  <a:lnTo>
                    <a:pt x="253" y="59"/>
                  </a:lnTo>
                  <a:lnTo>
                    <a:pt x="253" y="59"/>
                  </a:lnTo>
                  <a:lnTo>
                    <a:pt x="259" y="77"/>
                  </a:lnTo>
                  <a:lnTo>
                    <a:pt x="264" y="95"/>
                  </a:lnTo>
                  <a:lnTo>
                    <a:pt x="264" y="95"/>
                  </a:lnTo>
                  <a:lnTo>
                    <a:pt x="266" y="115"/>
                  </a:lnTo>
                  <a:lnTo>
                    <a:pt x="267" y="135"/>
                  </a:lnTo>
                  <a:lnTo>
                    <a:pt x="267" y="135"/>
                  </a:lnTo>
                  <a:lnTo>
                    <a:pt x="265" y="161"/>
                  </a:lnTo>
                  <a:lnTo>
                    <a:pt x="261" y="186"/>
                  </a:lnTo>
                  <a:lnTo>
                    <a:pt x="255" y="212"/>
                  </a:lnTo>
                  <a:lnTo>
                    <a:pt x="246" y="236"/>
                  </a:lnTo>
                  <a:lnTo>
                    <a:pt x="246" y="236"/>
                  </a:lnTo>
                  <a:lnTo>
                    <a:pt x="241" y="248"/>
                  </a:lnTo>
                  <a:lnTo>
                    <a:pt x="235" y="260"/>
                  </a:lnTo>
                  <a:lnTo>
                    <a:pt x="228" y="270"/>
                  </a:lnTo>
                  <a:lnTo>
                    <a:pt x="222" y="281"/>
                  </a:lnTo>
                  <a:lnTo>
                    <a:pt x="214" y="291"/>
                  </a:lnTo>
                  <a:lnTo>
                    <a:pt x="205" y="300"/>
                  </a:lnTo>
                  <a:lnTo>
                    <a:pt x="198" y="30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78" y="324"/>
                  </a:lnTo>
                  <a:lnTo>
                    <a:pt x="168" y="330"/>
                  </a:lnTo>
                  <a:lnTo>
                    <a:pt x="158" y="336"/>
                  </a:lnTo>
                  <a:lnTo>
                    <a:pt x="148" y="340"/>
                  </a:lnTo>
                  <a:lnTo>
                    <a:pt x="137" y="344"/>
                  </a:lnTo>
                  <a:lnTo>
                    <a:pt x="126" y="346"/>
                  </a:lnTo>
                  <a:lnTo>
                    <a:pt x="115" y="348"/>
                  </a:lnTo>
                  <a:lnTo>
                    <a:pt x="103" y="348"/>
                  </a:lnTo>
                  <a:lnTo>
                    <a:pt x="103" y="348"/>
                  </a:lnTo>
                  <a:close/>
                  <a:moveTo>
                    <a:pt x="201" y="129"/>
                  </a:moveTo>
                  <a:lnTo>
                    <a:pt x="201" y="129"/>
                  </a:lnTo>
                  <a:lnTo>
                    <a:pt x="200" y="114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6" y="81"/>
                  </a:lnTo>
                  <a:lnTo>
                    <a:pt x="191" y="66"/>
                  </a:lnTo>
                  <a:lnTo>
                    <a:pt x="191" y="66"/>
                  </a:lnTo>
                  <a:lnTo>
                    <a:pt x="188" y="58"/>
                  </a:lnTo>
                  <a:lnTo>
                    <a:pt x="185" y="51"/>
                  </a:lnTo>
                  <a:lnTo>
                    <a:pt x="181" y="45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2" y="35"/>
                  </a:lnTo>
                  <a:lnTo>
                    <a:pt x="167" y="32"/>
                  </a:lnTo>
                  <a:lnTo>
                    <a:pt x="161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49" y="29"/>
                  </a:lnTo>
                  <a:lnTo>
                    <a:pt x="142" y="32"/>
                  </a:lnTo>
                  <a:lnTo>
                    <a:pt x="135" y="34"/>
                  </a:lnTo>
                  <a:lnTo>
                    <a:pt x="129" y="36"/>
                  </a:lnTo>
                  <a:lnTo>
                    <a:pt x="123" y="40"/>
                  </a:lnTo>
                  <a:lnTo>
                    <a:pt x="118" y="45"/>
                  </a:lnTo>
                  <a:lnTo>
                    <a:pt x="111" y="50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7" y="72"/>
                  </a:lnTo>
                  <a:lnTo>
                    <a:pt x="88" y="89"/>
                  </a:lnTo>
                  <a:lnTo>
                    <a:pt x="81" y="106"/>
                  </a:lnTo>
                  <a:lnTo>
                    <a:pt x="76" y="126"/>
                  </a:lnTo>
                  <a:lnTo>
                    <a:pt x="76" y="126"/>
                  </a:lnTo>
                  <a:lnTo>
                    <a:pt x="73" y="148"/>
                  </a:lnTo>
                  <a:lnTo>
                    <a:pt x="69" y="170"/>
                  </a:lnTo>
                  <a:lnTo>
                    <a:pt x="67" y="193"/>
                  </a:lnTo>
                  <a:lnTo>
                    <a:pt x="67" y="217"/>
                  </a:lnTo>
                  <a:lnTo>
                    <a:pt x="67" y="217"/>
                  </a:lnTo>
                  <a:lnTo>
                    <a:pt x="68" y="243"/>
                  </a:lnTo>
                  <a:lnTo>
                    <a:pt x="70" y="255"/>
                  </a:lnTo>
                  <a:lnTo>
                    <a:pt x="73" y="267"/>
                  </a:lnTo>
                  <a:lnTo>
                    <a:pt x="73" y="267"/>
                  </a:lnTo>
                  <a:lnTo>
                    <a:pt x="75" y="278"/>
                  </a:lnTo>
                  <a:lnTo>
                    <a:pt x="79" y="288"/>
                  </a:lnTo>
                  <a:lnTo>
                    <a:pt x="84" y="296"/>
                  </a:lnTo>
                  <a:lnTo>
                    <a:pt x="89" y="305"/>
                  </a:lnTo>
                  <a:lnTo>
                    <a:pt x="89" y="305"/>
                  </a:lnTo>
                  <a:lnTo>
                    <a:pt x="95" y="312"/>
                  </a:lnTo>
                  <a:lnTo>
                    <a:pt x="101" y="316"/>
                  </a:lnTo>
                  <a:lnTo>
                    <a:pt x="108" y="319"/>
                  </a:lnTo>
                  <a:lnTo>
                    <a:pt x="115" y="321"/>
                  </a:lnTo>
                  <a:lnTo>
                    <a:pt x="115" y="321"/>
                  </a:lnTo>
                  <a:lnTo>
                    <a:pt x="122" y="319"/>
                  </a:lnTo>
                  <a:lnTo>
                    <a:pt x="129" y="318"/>
                  </a:lnTo>
                  <a:lnTo>
                    <a:pt x="134" y="316"/>
                  </a:lnTo>
                  <a:lnTo>
                    <a:pt x="141" y="313"/>
                  </a:lnTo>
                  <a:lnTo>
                    <a:pt x="146" y="310"/>
                  </a:lnTo>
                  <a:lnTo>
                    <a:pt x="152" y="304"/>
                  </a:lnTo>
                  <a:lnTo>
                    <a:pt x="157" y="299"/>
                  </a:lnTo>
                  <a:lnTo>
                    <a:pt x="161" y="292"/>
                  </a:lnTo>
                  <a:lnTo>
                    <a:pt x="161" y="292"/>
                  </a:lnTo>
                  <a:lnTo>
                    <a:pt x="171" y="277"/>
                  </a:lnTo>
                  <a:lnTo>
                    <a:pt x="179" y="260"/>
                  </a:lnTo>
                  <a:lnTo>
                    <a:pt x="186" y="241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196" y="199"/>
                  </a:lnTo>
                  <a:lnTo>
                    <a:pt x="199" y="177"/>
                  </a:lnTo>
                  <a:lnTo>
                    <a:pt x="200" y="154"/>
                  </a:lnTo>
                  <a:lnTo>
                    <a:pt x="201" y="129"/>
                  </a:lnTo>
                  <a:lnTo>
                    <a:pt x="20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7" name="Freeform 46">
              <a:extLst>
                <a:ext uri="{FF2B5EF4-FFF2-40B4-BE49-F238E27FC236}">
                  <a16:creationId xmlns:a16="http://schemas.microsoft.com/office/drawing/2014/main" id="{2F3FDE8E-B063-4B38-9F80-ACDB2AD07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9125" y="4067175"/>
              <a:ext cx="127000" cy="133350"/>
            </a:xfrm>
            <a:custGeom>
              <a:avLst/>
              <a:gdLst>
                <a:gd name="T0" fmla="*/ 274 w 321"/>
                <a:gd name="T1" fmla="*/ 299 h 338"/>
                <a:gd name="T2" fmla="*/ 312 w 321"/>
                <a:gd name="T3" fmla="*/ 337 h 338"/>
                <a:gd name="T4" fmla="*/ 209 w 321"/>
                <a:gd name="T5" fmla="*/ 332 h 338"/>
                <a:gd name="T6" fmla="*/ 239 w 321"/>
                <a:gd name="T7" fmla="*/ 139 h 338"/>
                <a:gd name="T8" fmla="*/ 244 w 321"/>
                <a:gd name="T9" fmla="*/ 111 h 338"/>
                <a:gd name="T10" fmla="*/ 244 w 321"/>
                <a:gd name="T11" fmla="*/ 89 h 338"/>
                <a:gd name="T12" fmla="*/ 243 w 321"/>
                <a:gd name="T13" fmla="*/ 80 h 338"/>
                <a:gd name="T14" fmla="*/ 238 w 321"/>
                <a:gd name="T15" fmla="*/ 68 h 338"/>
                <a:gd name="T16" fmla="*/ 235 w 321"/>
                <a:gd name="T17" fmla="*/ 63 h 338"/>
                <a:gd name="T18" fmla="*/ 226 w 321"/>
                <a:gd name="T19" fmla="*/ 59 h 338"/>
                <a:gd name="T20" fmla="*/ 213 w 321"/>
                <a:gd name="T21" fmla="*/ 57 h 338"/>
                <a:gd name="T22" fmla="*/ 204 w 321"/>
                <a:gd name="T23" fmla="*/ 58 h 338"/>
                <a:gd name="T24" fmla="*/ 186 w 321"/>
                <a:gd name="T25" fmla="*/ 61 h 338"/>
                <a:gd name="T26" fmla="*/ 169 w 321"/>
                <a:gd name="T27" fmla="*/ 69 h 338"/>
                <a:gd name="T28" fmla="*/ 153 w 321"/>
                <a:gd name="T29" fmla="*/ 80 h 338"/>
                <a:gd name="T30" fmla="*/ 112 w 321"/>
                <a:gd name="T31" fmla="*/ 299 h 338"/>
                <a:gd name="T32" fmla="*/ 150 w 321"/>
                <a:gd name="T33" fmla="*/ 338 h 338"/>
                <a:gd name="T34" fmla="*/ 9 w 321"/>
                <a:gd name="T35" fmla="*/ 311 h 338"/>
                <a:gd name="T36" fmla="*/ 89 w 321"/>
                <a:gd name="T37" fmla="*/ 58 h 338"/>
                <a:gd name="T38" fmla="*/ 45 w 321"/>
                <a:gd name="T39" fmla="*/ 18 h 338"/>
                <a:gd name="T40" fmla="*/ 157 w 321"/>
                <a:gd name="T41" fmla="*/ 17 h 338"/>
                <a:gd name="T42" fmla="*/ 148 w 321"/>
                <a:gd name="T43" fmla="*/ 64 h 338"/>
                <a:gd name="T44" fmla="*/ 158 w 321"/>
                <a:gd name="T45" fmla="*/ 54 h 338"/>
                <a:gd name="T46" fmla="*/ 182 w 321"/>
                <a:gd name="T47" fmla="*/ 30 h 338"/>
                <a:gd name="T48" fmla="*/ 197 w 321"/>
                <a:gd name="T49" fmla="*/ 21 h 338"/>
                <a:gd name="T50" fmla="*/ 226 w 321"/>
                <a:gd name="T51" fmla="*/ 5 h 338"/>
                <a:gd name="T52" fmla="*/ 255 w 321"/>
                <a:gd name="T53" fmla="*/ 0 h 338"/>
                <a:gd name="T54" fmla="*/ 262 w 321"/>
                <a:gd name="T55" fmla="*/ 1 h 338"/>
                <a:gd name="T56" fmla="*/ 277 w 321"/>
                <a:gd name="T57" fmla="*/ 3 h 338"/>
                <a:gd name="T58" fmla="*/ 288 w 321"/>
                <a:gd name="T59" fmla="*/ 10 h 338"/>
                <a:gd name="T60" fmla="*/ 296 w 321"/>
                <a:gd name="T61" fmla="*/ 18 h 338"/>
                <a:gd name="T62" fmla="*/ 300 w 321"/>
                <a:gd name="T63" fmla="*/ 24 h 338"/>
                <a:gd name="T64" fmla="*/ 304 w 321"/>
                <a:gd name="T65" fmla="*/ 37 h 338"/>
                <a:gd name="T66" fmla="*/ 306 w 321"/>
                <a:gd name="T67" fmla="*/ 56 h 338"/>
                <a:gd name="T68" fmla="*/ 303 w 321"/>
                <a:gd name="T69" fmla="*/ 1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1" h="338">
                  <a:moveTo>
                    <a:pt x="303" y="106"/>
                  </a:moveTo>
                  <a:lnTo>
                    <a:pt x="274" y="299"/>
                  </a:lnTo>
                  <a:lnTo>
                    <a:pt x="321" y="310"/>
                  </a:lnTo>
                  <a:lnTo>
                    <a:pt x="312" y="337"/>
                  </a:lnTo>
                  <a:lnTo>
                    <a:pt x="213" y="337"/>
                  </a:lnTo>
                  <a:lnTo>
                    <a:pt x="209" y="332"/>
                  </a:lnTo>
                  <a:lnTo>
                    <a:pt x="239" y="139"/>
                  </a:lnTo>
                  <a:lnTo>
                    <a:pt x="239" y="139"/>
                  </a:lnTo>
                  <a:lnTo>
                    <a:pt x="243" y="124"/>
                  </a:lnTo>
                  <a:lnTo>
                    <a:pt x="244" y="111"/>
                  </a:lnTo>
                  <a:lnTo>
                    <a:pt x="244" y="99"/>
                  </a:lnTo>
                  <a:lnTo>
                    <a:pt x="244" y="89"/>
                  </a:lnTo>
                  <a:lnTo>
                    <a:pt x="244" y="89"/>
                  </a:lnTo>
                  <a:lnTo>
                    <a:pt x="243" y="80"/>
                  </a:lnTo>
                  <a:lnTo>
                    <a:pt x="240" y="73"/>
                  </a:lnTo>
                  <a:lnTo>
                    <a:pt x="238" y="68"/>
                  </a:lnTo>
                  <a:lnTo>
                    <a:pt x="235" y="63"/>
                  </a:lnTo>
                  <a:lnTo>
                    <a:pt x="235" y="63"/>
                  </a:lnTo>
                  <a:lnTo>
                    <a:pt x="231" y="60"/>
                  </a:lnTo>
                  <a:lnTo>
                    <a:pt x="226" y="59"/>
                  </a:lnTo>
                  <a:lnTo>
                    <a:pt x="220" y="58"/>
                  </a:lnTo>
                  <a:lnTo>
                    <a:pt x="213" y="57"/>
                  </a:lnTo>
                  <a:lnTo>
                    <a:pt x="213" y="57"/>
                  </a:lnTo>
                  <a:lnTo>
                    <a:pt x="204" y="58"/>
                  </a:lnTo>
                  <a:lnTo>
                    <a:pt x="195" y="59"/>
                  </a:lnTo>
                  <a:lnTo>
                    <a:pt x="186" y="61"/>
                  </a:lnTo>
                  <a:lnTo>
                    <a:pt x="178" y="64"/>
                  </a:lnTo>
                  <a:lnTo>
                    <a:pt x="169" y="69"/>
                  </a:lnTo>
                  <a:lnTo>
                    <a:pt x="160" y="73"/>
                  </a:lnTo>
                  <a:lnTo>
                    <a:pt x="153" y="80"/>
                  </a:lnTo>
                  <a:lnTo>
                    <a:pt x="145" y="86"/>
                  </a:lnTo>
                  <a:lnTo>
                    <a:pt x="112" y="299"/>
                  </a:lnTo>
                  <a:lnTo>
                    <a:pt x="157" y="311"/>
                  </a:lnTo>
                  <a:lnTo>
                    <a:pt x="150" y="338"/>
                  </a:lnTo>
                  <a:lnTo>
                    <a:pt x="0" y="338"/>
                  </a:lnTo>
                  <a:lnTo>
                    <a:pt x="9" y="311"/>
                  </a:lnTo>
                  <a:lnTo>
                    <a:pt x="54" y="297"/>
                  </a:lnTo>
                  <a:lnTo>
                    <a:pt x="89" y="58"/>
                  </a:lnTo>
                  <a:lnTo>
                    <a:pt x="41" y="49"/>
                  </a:lnTo>
                  <a:lnTo>
                    <a:pt x="45" y="18"/>
                  </a:lnTo>
                  <a:lnTo>
                    <a:pt x="148" y="8"/>
                  </a:lnTo>
                  <a:lnTo>
                    <a:pt x="157" y="17"/>
                  </a:lnTo>
                  <a:lnTo>
                    <a:pt x="144" y="6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8" y="54"/>
                  </a:lnTo>
                  <a:lnTo>
                    <a:pt x="169" y="41"/>
                  </a:lnTo>
                  <a:lnTo>
                    <a:pt x="182" y="30"/>
                  </a:lnTo>
                  <a:lnTo>
                    <a:pt x="197" y="21"/>
                  </a:lnTo>
                  <a:lnTo>
                    <a:pt x="197" y="21"/>
                  </a:lnTo>
                  <a:lnTo>
                    <a:pt x="212" y="12"/>
                  </a:lnTo>
                  <a:lnTo>
                    <a:pt x="226" y="5"/>
                  </a:lnTo>
                  <a:lnTo>
                    <a:pt x="240" y="2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62" y="1"/>
                  </a:lnTo>
                  <a:lnTo>
                    <a:pt x="270" y="2"/>
                  </a:lnTo>
                  <a:lnTo>
                    <a:pt x="277" y="3"/>
                  </a:lnTo>
                  <a:lnTo>
                    <a:pt x="282" y="6"/>
                  </a:lnTo>
                  <a:lnTo>
                    <a:pt x="288" y="10"/>
                  </a:lnTo>
                  <a:lnTo>
                    <a:pt x="292" y="13"/>
                  </a:lnTo>
                  <a:lnTo>
                    <a:pt x="29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302" y="29"/>
                  </a:lnTo>
                  <a:lnTo>
                    <a:pt x="304" y="37"/>
                  </a:lnTo>
                  <a:lnTo>
                    <a:pt x="306" y="46"/>
                  </a:lnTo>
                  <a:lnTo>
                    <a:pt x="306" y="56"/>
                  </a:lnTo>
                  <a:lnTo>
                    <a:pt x="306" y="79"/>
                  </a:lnTo>
                  <a:lnTo>
                    <a:pt x="303" y="106"/>
                  </a:lnTo>
                  <a:lnTo>
                    <a:pt x="303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68CD4867-CD72-4350-BDFB-1B1E0E17C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00888" y="4006850"/>
              <a:ext cx="71438" cy="195263"/>
            </a:xfrm>
            <a:custGeom>
              <a:avLst/>
              <a:gdLst>
                <a:gd name="T0" fmla="*/ 52 w 182"/>
                <a:gd name="T1" fmla="*/ 450 h 490"/>
                <a:gd name="T2" fmla="*/ 88 w 182"/>
                <a:gd name="T3" fmla="*/ 207 h 490"/>
                <a:gd name="T4" fmla="*/ 40 w 182"/>
                <a:gd name="T5" fmla="*/ 199 h 490"/>
                <a:gd name="T6" fmla="*/ 45 w 182"/>
                <a:gd name="T7" fmla="*/ 169 h 490"/>
                <a:gd name="T8" fmla="*/ 147 w 182"/>
                <a:gd name="T9" fmla="*/ 161 h 490"/>
                <a:gd name="T10" fmla="*/ 153 w 182"/>
                <a:gd name="T11" fmla="*/ 169 h 490"/>
                <a:gd name="T12" fmla="*/ 110 w 182"/>
                <a:gd name="T13" fmla="*/ 451 h 490"/>
                <a:gd name="T14" fmla="*/ 158 w 182"/>
                <a:gd name="T15" fmla="*/ 463 h 490"/>
                <a:gd name="T16" fmla="*/ 151 w 182"/>
                <a:gd name="T17" fmla="*/ 490 h 490"/>
                <a:gd name="T18" fmla="*/ 0 w 182"/>
                <a:gd name="T19" fmla="*/ 490 h 490"/>
                <a:gd name="T20" fmla="*/ 6 w 182"/>
                <a:gd name="T21" fmla="*/ 462 h 490"/>
                <a:gd name="T22" fmla="*/ 52 w 182"/>
                <a:gd name="T23" fmla="*/ 450 h 490"/>
                <a:gd name="T24" fmla="*/ 148 w 182"/>
                <a:gd name="T25" fmla="*/ 0 h 490"/>
                <a:gd name="T26" fmla="*/ 148 w 182"/>
                <a:gd name="T27" fmla="*/ 0 h 490"/>
                <a:gd name="T28" fmla="*/ 154 w 182"/>
                <a:gd name="T29" fmla="*/ 1 h 490"/>
                <a:gd name="T30" fmla="*/ 161 w 182"/>
                <a:gd name="T31" fmla="*/ 3 h 490"/>
                <a:gd name="T32" fmla="*/ 166 w 182"/>
                <a:gd name="T33" fmla="*/ 7 h 490"/>
                <a:gd name="T34" fmla="*/ 172 w 182"/>
                <a:gd name="T35" fmla="*/ 11 h 490"/>
                <a:gd name="T36" fmla="*/ 172 w 182"/>
                <a:gd name="T37" fmla="*/ 11 h 490"/>
                <a:gd name="T38" fmla="*/ 176 w 182"/>
                <a:gd name="T39" fmla="*/ 18 h 490"/>
                <a:gd name="T40" fmla="*/ 180 w 182"/>
                <a:gd name="T41" fmla="*/ 23 h 490"/>
                <a:gd name="T42" fmla="*/ 181 w 182"/>
                <a:gd name="T43" fmla="*/ 30 h 490"/>
                <a:gd name="T44" fmla="*/ 182 w 182"/>
                <a:gd name="T45" fmla="*/ 37 h 490"/>
                <a:gd name="T46" fmla="*/ 182 w 182"/>
                <a:gd name="T47" fmla="*/ 37 h 490"/>
                <a:gd name="T48" fmla="*/ 181 w 182"/>
                <a:gd name="T49" fmla="*/ 47 h 490"/>
                <a:gd name="T50" fmla="*/ 179 w 182"/>
                <a:gd name="T51" fmla="*/ 56 h 490"/>
                <a:gd name="T52" fmla="*/ 174 w 182"/>
                <a:gd name="T53" fmla="*/ 65 h 490"/>
                <a:gd name="T54" fmla="*/ 169 w 182"/>
                <a:gd name="T55" fmla="*/ 72 h 490"/>
                <a:gd name="T56" fmla="*/ 169 w 182"/>
                <a:gd name="T57" fmla="*/ 72 h 490"/>
                <a:gd name="T58" fmla="*/ 162 w 182"/>
                <a:gd name="T59" fmla="*/ 78 h 490"/>
                <a:gd name="T60" fmla="*/ 153 w 182"/>
                <a:gd name="T61" fmla="*/ 81 h 490"/>
                <a:gd name="T62" fmla="*/ 146 w 182"/>
                <a:gd name="T63" fmla="*/ 85 h 490"/>
                <a:gd name="T64" fmla="*/ 136 w 182"/>
                <a:gd name="T65" fmla="*/ 86 h 490"/>
                <a:gd name="T66" fmla="*/ 136 w 182"/>
                <a:gd name="T67" fmla="*/ 86 h 490"/>
                <a:gd name="T68" fmla="*/ 129 w 182"/>
                <a:gd name="T69" fmla="*/ 85 h 490"/>
                <a:gd name="T70" fmla="*/ 123 w 182"/>
                <a:gd name="T71" fmla="*/ 83 h 490"/>
                <a:gd name="T72" fmla="*/ 116 w 182"/>
                <a:gd name="T73" fmla="*/ 78 h 490"/>
                <a:gd name="T74" fmla="*/ 110 w 182"/>
                <a:gd name="T75" fmla="*/ 74 h 490"/>
                <a:gd name="T76" fmla="*/ 110 w 182"/>
                <a:gd name="T77" fmla="*/ 74 h 490"/>
                <a:gd name="T78" fmla="*/ 106 w 182"/>
                <a:gd name="T79" fmla="*/ 67 h 490"/>
                <a:gd name="T80" fmla="*/ 102 w 182"/>
                <a:gd name="T81" fmla="*/ 62 h 490"/>
                <a:gd name="T82" fmla="*/ 99 w 182"/>
                <a:gd name="T83" fmla="*/ 55 h 490"/>
                <a:gd name="T84" fmla="*/ 99 w 182"/>
                <a:gd name="T85" fmla="*/ 48 h 490"/>
                <a:gd name="T86" fmla="*/ 99 w 182"/>
                <a:gd name="T87" fmla="*/ 48 h 490"/>
                <a:gd name="T88" fmla="*/ 101 w 182"/>
                <a:gd name="T89" fmla="*/ 39 h 490"/>
                <a:gd name="T90" fmla="*/ 103 w 182"/>
                <a:gd name="T91" fmla="*/ 30 h 490"/>
                <a:gd name="T92" fmla="*/ 107 w 182"/>
                <a:gd name="T93" fmla="*/ 21 h 490"/>
                <a:gd name="T94" fmla="*/ 114 w 182"/>
                <a:gd name="T95" fmla="*/ 14 h 490"/>
                <a:gd name="T96" fmla="*/ 114 w 182"/>
                <a:gd name="T97" fmla="*/ 14 h 490"/>
                <a:gd name="T98" fmla="*/ 121 w 182"/>
                <a:gd name="T99" fmla="*/ 8 h 490"/>
                <a:gd name="T100" fmla="*/ 129 w 182"/>
                <a:gd name="T101" fmla="*/ 3 h 490"/>
                <a:gd name="T102" fmla="*/ 138 w 182"/>
                <a:gd name="T103" fmla="*/ 1 h 490"/>
                <a:gd name="T104" fmla="*/ 148 w 182"/>
                <a:gd name="T105" fmla="*/ 0 h 490"/>
                <a:gd name="T106" fmla="*/ 148 w 182"/>
                <a:gd name="T10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" h="490">
                  <a:moveTo>
                    <a:pt x="52" y="450"/>
                  </a:moveTo>
                  <a:lnTo>
                    <a:pt x="88" y="207"/>
                  </a:lnTo>
                  <a:lnTo>
                    <a:pt x="40" y="199"/>
                  </a:lnTo>
                  <a:lnTo>
                    <a:pt x="45" y="169"/>
                  </a:lnTo>
                  <a:lnTo>
                    <a:pt x="147" y="161"/>
                  </a:lnTo>
                  <a:lnTo>
                    <a:pt x="153" y="169"/>
                  </a:lnTo>
                  <a:lnTo>
                    <a:pt x="110" y="451"/>
                  </a:lnTo>
                  <a:lnTo>
                    <a:pt x="158" y="463"/>
                  </a:lnTo>
                  <a:lnTo>
                    <a:pt x="151" y="490"/>
                  </a:lnTo>
                  <a:lnTo>
                    <a:pt x="0" y="490"/>
                  </a:lnTo>
                  <a:lnTo>
                    <a:pt x="6" y="462"/>
                  </a:lnTo>
                  <a:lnTo>
                    <a:pt x="52" y="450"/>
                  </a:lnTo>
                  <a:close/>
                  <a:moveTo>
                    <a:pt x="148" y="0"/>
                  </a:moveTo>
                  <a:lnTo>
                    <a:pt x="148" y="0"/>
                  </a:lnTo>
                  <a:lnTo>
                    <a:pt x="154" y="1"/>
                  </a:lnTo>
                  <a:lnTo>
                    <a:pt x="161" y="3"/>
                  </a:lnTo>
                  <a:lnTo>
                    <a:pt x="166" y="7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6" y="18"/>
                  </a:lnTo>
                  <a:lnTo>
                    <a:pt x="180" y="23"/>
                  </a:lnTo>
                  <a:lnTo>
                    <a:pt x="181" y="30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81" y="47"/>
                  </a:lnTo>
                  <a:lnTo>
                    <a:pt x="179" y="56"/>
                  </a:lnTo>
                  <a:lnTo>
                    <a:pt x="174" y="65"/>
                  </a:lnTo>
                  <a:lnTo>
                    <a:pt x="169" y="72"/>
                  </a:lnTo>
                  <a:lnTo>
                    <a:pt x="169" y="72"/>
                  </a:lnTo>
                  <a:lnTo>
                    <a:pt x="162" y="78"/>
                  </a:lnTo>
                  <a:lnTo>
                    <a:pt x="153" y="81"/>
                  </a:lnTo>
                  <a:lnTo>
                    <a:pt x="146" y="85"/>
                  </a:lnTo>
                  <a:lnTo>
                    <a:pt x="136" y="86"/>
                  </a:lnTo>
                  <a:lnTo>
                    <a:pt x="136" y="86"/>
                  </a:lnTo>
                  <a:lnTo>
                    <a:pt x="129" y="85"/>
                  </a:lnTo>
                  <a:lnTo>
                    <a:pt x="123" y="83"/>
                  </a:lnTo>
                  <a:lnTo>
                    <a:pt x="116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67"/>
                  </a:lnTo>
                  <a:lnTo>
                    <a:pt x="102" y="62"/>
                  </a:lnTo>
                  <a:lnTo>
                    <a:pt x="99" y="55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39"/>
                  </a:lnTo>
                  <a:lnTo>
                    <a:pt x="103" y="30"/>
                  </a:lnTo>
                  <a:lnTo>
                    <a:pt x="107" y="21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21" y="8"/>
                  </a:lnTo>
                  <a:lnTo>
                    <a:pt x="129" y="3"/>
                  </a:lnTo>
                  <a:lnTo>
                    <a:pt x="138" y="1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89" name="Freeform 48">
              <a:extLst>
                <a:ext uri="{FF2B5EF4-FFF2-40B4-BE49-F238E27FC236}">
                  <a16:creationId xmlns:a16="http://schemas.microsoft.com/office/drawing/2014/main" id="{B23F2FE0-B09C-40F1-945E-116172CB5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4065588"/>
              <a:ext cx="92075" cy="139700"/>
            </a:xfrm>
            <a:custGeom>
              <a:avLst/>
              <a:gdLst>
                <a:gd name="T0" fmla="*/ 120 w 229"/>
                <a:gd name="T1" fmla="*/ 307 h 353"/>
                <a:gd name="T2" fmla="*/ 139 w 229"/>
                <a:gd name="T3" fmla="*/ 305 h 353"/>
                <a:gd name="T4" fmla="*/ 155 w 229"/>
                <a:gd name="T5" fmla="*/ 300 h 353"/>
                <a:gd name="T6" fmla="*/ 171 w 229"/>
                <a:gd name="T7" fmla="*/ 293 h 353"/>
                <a:gd name="T8" fmla="*/ 197 w 229"/>
                <a:gd name="T9" fmla="*/ 302 h 353"/>
                <a:gd name="T10" fmla="*/ 187 w 229"/>
                <a:gd name="T11" fmla="*/ 311 h 353"/>
                <a:gd name="T12" fmla="*/ 165 w 229"/>
                <a:gd name="T13" fmla="*/ 330 h 353"/>
                <a:gd name="T14" fmla="*/ 151 w 229"/>
                <a:gd name="T15" fmla="*/ 338 h 353"/>
                <a:gd name="T16" fmla="*/ 124 w 229"/>
                <a:gd name="T17" fmla="*/ 349 h 353"/>
                <a:gd name="T18" fmla="*/ 97 w 229"/>
                <a:gd name="T19" fmla="*/ 353 h 353"/>
                <a:gd name="T20" fmla="*/ 86 w 229"/>
                <a:gd name="T21" fmla="*/ 352 h 353"/>
                <a:gd name="T22" fmla="*/ 65 w 229"/>
                <a:gd name="T23" fmla="*/ 348 h 353"/>
                <a:gd name="T24" fmla="*/ 48 w 229"/>
                <a:gd name="T25" fmla="*/ 340 h 353"/>
                <a:gd name="T26" fmla="*/ 32 w 229"/>
                <a:gd name="T27" fmla="*/ 327 h 353"/>
                <a:gd name="T28" fmla="*/ 25 w 229"/>
                <a:gd name="T29" fmla="*/ 319 h 353"/>
                <a:gd name="T30" fmla="*/ 14 w 229"/>
                <a:gd name="T31" fmla="*/ 300 h 353"/>
                <a:gd name="T32" fmla="*/ 6 w 229"/>
                <a:gd name="T33" fmla="*/ 278 h 353"/>
                <a:gd name="T34" fmla="*/ 1 w 229"/>
                <a:gd name="T35" fmla="*/ 254 h 353"/>
                <a:gd name="T36" fmla="*/ 0 w 229"/>
                <a:gd name="T37" fmla="*/ 226 h 353"/>
                <a:gd name="T38" fmla="*/ 1 w 229"/>
                <a:gd name="T39" fmla="*/ 200 h 353"/>
                <a:gd name="T40" fmla="*/ 8 w 229"/>
                <a:gd name="T41" fmla="*/ 154 h 353"/>
                <a:gd name="T42" fmla="*/ 16 w 229"/>
                <a:gd name="T43" fmla="*/ 132 h 353"/>
                <a:gd name="T44" fmla="*/ 36 w 229"/>
                <a:gd name="T45" fmla="*/ 92 h 353"/>
                <a:gd name="T46" fmla="*/ 59 w 229"/>
                <a:gd name="T47" fmla="*/ 60 h 353"/>
                <a:gd name="T48" fmla="*/ 72 w 229"/>
                <a:gd name="T49" fmla="*/ 47 h 353"/>
                <a:gd name="T50" fmla="*/ 99 w 229"/>
                <a:gd name="T51" fmla="*/ 25 h 353"/>
                <a:gd name="T52" fmla="*/ 114 w 229"/>
                <a:gd name="T53" fmla="*/ 17 h 353"/>
                <a:gd name="T54" fmla="*/ 141 w 229"/>
                <a:gd name="T55" fmla="*/ 5 h 353"/>
                <a:gd name="T56" fmla="*/ 166 w 229"/>
                <a:gd name="T57" fmla="*/ 0 h 353"/>
                <a:gd name="T58" fmla="*/ 181 w 229"/>
                <a:gd name="T59" fmla="*/ 2 h 353"/>
                <a:gd name="T60" fmla="*/ 204 w 229"/>
                <a:gd name="T61" fmla="*/ 9 h 353"/>
                <a:gd name="T62" fmla="*/ 212 w 229"/>
                <a:gd name="T63" fmla="*/ 16 h 353"/>
                <a:gd name="T64" fmla="*/ 225 w 229"/>
                <a:gd name="T65" fmla="*/ 32 h 353"/>
                <a:gd name="T66" fmla="*/ 229 w 229"/>
                <a:gd name="T67" fmla="*/ 55 h 353"/>
                <a:gd name="T68" fmla="*/ 228 w 229"/>
                <a:gd name="T69" fmla="*/ 64 h 353"/>
                <a:gd name="T70" fmla="*/ 221 w 229"/>
                <a:gd name="T71" fmla="*/ 78 h 353"/>
                <a:gd name="T72" fmla="*/ 215 w 229"/>
                <a:gd name="T73" fmla="*/ 85 h 353"/>
                <a:gd name="T74" fmla="*/ 198 w 229"/>
                <a:gd name="T75" fmla="*/ 94 h 353"/>
                <a:gd name="T76" fmla="*/ 177 w 229"/>
                <a:gd name="T77" fmla="*/ 98 h 353"/>
                <a:gd name="T78" fmla="*/ 176 w 229"/>
                <a:gd name="T79" fmla="*/ 84 h 353"/>
                <a:gd name="T80" fmla="*/ 171 w 229"/>
                <a:gd name="T81" fmla="*/ 61 h 353"/>
                <a:gd name="T82" fmla="*/ 164 w 229"/>
                <a:gd name="T83" fmla="*/ 44 h 353"/>
                <a:gd name="T84" fmla="*/ 154 w 229"/>
                <a:gd name="T85" fmla="*/ 37 h 353"/>
                <a:gd name="T86" fmla="*/ 148 w 229"/>
                <a:gd name="T87" fmla="*/ 36 h 353"/>
                <a:gd name="T88" fmla="*/ 133 w 229"/>
                <a:gd name="T89" fmla="*/ 39 h 353"/>
                <a:gd name="T90" fmla="*/ 119 w 229"/>
                <a:gd name="T91" fmla="*/ 49 h 353"/>
                <a:gd name="T92" fmla="*/ 105 w 229"/>
                <a:gd name="T93" fmla="*/ 65 h 353"/>
                <a:gd name="T94" fmla="*/ 91 w 229"/>
                <a:gd name="T95" fmla="*/ 87 h 353"/>
                <a:gd name="T96" fmla="*/ 84 w 229"/>
                <a:gd name="T97" fmla="*/ 100 h 353"/>
                <a:gd name="T98" fmla="*/ 74 w 229"/>
                <a:gd name="T99" fmla="*/ 130 h 353"/>
                <a:gd name="T100" fmla="*/ 68 w 229"/>
                <a:gd name="T101" fmla="*/ 162 h 353"/>
                <a:gd name="T102" fmla="*/ 63 w 229"/>
                <a:gd name="T103" fmla="*/ 197 h 353"/>
                <a:gd name="T104" fmla="*/ 63 w 229"/>
                <a:gd name="T105" fmla="*/ 217 h 353"/>
                <a:gd name="T106" fmla="*/ 66 w 229"/>
                <a:gd name="T107" fmla="*/ 254 h 353"/>
                <a:gd name="T108" fmla="*/ 77 w 229"/>
                <a:gd name="T109" fmla="*/ 283 h 353"/>
                <a:gd name="T110" fmla="*/ 81 w 229"/>
                <a:gd name="T111" fmla="*/ 288 h 353"/>
                <a:gd name="T112" fmla="*/ 90 w 229"/>
                <a:gd name="T113" fmla="*/ 297 h 353"/>
                <a:gd name="T114" fmla="*/ 100 w 229"/>
                <a:gd name="T115" fmla="*/ 303 h 353"/>
                <a:gd name="T116" fmla="*/ 113 w 229"/>
                <a:gd name="T117" fmla="*/ 306 h 353"/>
                <a:gd name="T118" fmla="*/ 120 w 229"/>
                <a:gd name="T119" fmla="*/ 30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" h="353">
                  <a:moveTo>
                    <a:pt x="120" y="307"/>
                  </a:moveTo>
                  <a:lnTo>
                    <a:pt x="120" y="307"/>
                  </a:lnTo>
                  <a:lnTo>
                    <a:pt x="130" y="306"/>
                  </a:lnTo>
                  <a:lnTo>
                    <a:pt x="139" y="305"/>
                  </a:lnTo>
                  <a:lnTo>
                    <a:pt x="148" y="303"/>
                  </a:lnTo>
                  <a:lnTo>
                    <a:pt x="155" y="300"/>
                  </a:lnTo>
                  <a:lnTo>
                    <a:pt x="155" y="300"/>
                  </a:lnTo>
                  <a:lnTo>
                    <a:pt x="171" y="293"/>
                  </a:lnTo>
                  <a:lnTo>
                    <a:pt x="188" y="282"/>
                  </a:lnTo>
                  <a:lnTo>
                    <a:pt x="197" y="302"/>
                  </a:lnTo>
                  <a:lnTo>
                    <a:pt x="197" y="302"/>
                  </a:lnTo>
                  <a:lnTo>
                    <a:pt x="187" y="311"/>
                  </a:lnTo>
                  <a:lnTo>
                    <a:pt x="176" y="321"/>
                  </a:lnTo>
                  <a:lnTo>
                    <a:pt x="165" y="330"/>
                  </a:lnTo>
                  <a:lnTo>
                    <a:pt x="151" y="338"/>
                  </a:lnTo>
                  <a:lnTo>
                    <a:pt x="151" y="338"/>
                  </a:lnTo>
                  <a:lnTo>
                    <a:pt x="138" y="344"/>
                  </a:lnTo>
                  <a:lnTo>
                    <a:pt x="124" y="349"/>
                  </a:lnTo>
                  <a:lnTo>
                    <a:pt x="110" y="352"/>
                  </a:lnTo>
                  <a:lnTo>
                    <a:pt x="97" y="353"/>
                  </a:lnTo>
                  <a:lnTo>
                    <a:pt x="97" y="353"/>
                  </a:lnTo>
                  <a:lnTo>
                    <a:pt x="86" y="352"/>
                  </a:lnTo>
                  <a:lnTo>
                    <a:pt x="75" y="351"/>
                  </a:lnTo>
                  <a:lnTo>
                    <a:pt x="65" y="348"/>
                  </a:lnTo>
                  <a:lnTo>
                    <a:pt x="57" y="344"/>
                  </a:lnTo>
                  <a:lnTo>
                    <a:pt x="48" y="340"/>
                  </a:lnTo>
                  <a:lnTo>
                    <a:pt x="39" y="335"/>
                  </a:lnTo>
                  <a:lnTo>
                    <a:pt x="32" y="327"/>
                  </a:lnTo>
                  <a:lnTo>
                    <a:pt x="25" y="319"/>
                  </a:lnTo>
                  <a:lnTo>
                    <a:pt x="25" y="319"/>
                  </a:lnTo>
                  <a:lnTo>
                    <a:pt x="19" y="310"/>
                  </a:lnTo>
                  <a:lnTo>
                    <a:pt x="14" y="300"/>
                  </a:lnTo>
                  <a:lnTo>
                    <a:pt x="9" y="291"/>
                  </a:lnTo>
                  <a:lnTo>
                    <a:pt x="6" y="278"/>
                  </a:lnTo>
                  <a:lnTo>
                    <a:pt x="3" y="266"/>
                  </a:lnTo>
                  <a:lnTo>
                    <a:pt x="1" y="254"/>
                  </a:lnTo>
                  <a:lnTo>
                    <a:pt x="0" y="240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4" y="177"/>
                  </a:lnTo>
                  <a:lnTo>
                    <a:pt x="8" y="15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26" y="111"/>
                  </a:lnTo>
                  <a:lnTo>
                    <a:pt x="36" y="92"/>
                  </a:lnTo>
                  <a:lnTo>
                    <a:pt x="47" y="75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72" y="47"/>
                  </a:lnTo>
                  <a:lnTo>
                    <a:pt x="85" y="36"/>
                  </a:lnTo>
                  <a:lnTo>
                    <a:pt x="99" y="25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28" y="9"/>
                  </a:lnTo>
                  <a:lnTo>
                    <a:pt x="141" y="5"/>
                  </a:lnTo>
                  <a:lnTo>
                    <a:pt x="154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1" y="2"/>
                  </a:lnTo>
                  <a:lnTo>
                    <a:pt x="193" y="4"/>
                  </a:lnTo>
                  <a:lnTo>
                    <a:pt x="204" y="9"/>
                  </a:lnTo>
                  <a:lnTo>
                    <a:pt x="212" y="16"/>
                  </a:lnTo>
                  <a:lnTo>
                    <a:pt x="212" y="16"/>
                  </a:lnTo>
                  <a:lnTo>
                    <a:pt x="220" y="24"/>
                  </a:lnTo>
                  <a:lnTo>
                    <a:pt x="225" y="32"/>
                  </a:lnTo>
                  <a:lnTo>
                    <a:pt x="228" y="43"/>
                  </a:lnTo>
                  <a:lnTo>
                    <a:pt x="229" y="55"/>
                  </a:lnTo>
                  <a:lnTo>
                    <a:pt x="229" y="55"/>
                  </a:lnTo>
                  <a:lnTo>
                    <a:pt x="228" y="64"/>
                  </a:lnTo>
                  <a:lnTo>
                    <a:pt x="226" y="72"/>
                  </a:lnTo>
                  <a:lnTo>
                    <a:pt x="221" y="78"/>
                  </a:lnTo>
                  <a:lnTo>
                    <a:pt x="215" y="85"/>
                  </a:lnTo>
                  <a:lnTo>
                    <a:pt x="215" y="85"/>
                  </a:lnTo>
                  <a:lnTo>
                    <a:pt x="207" y="89"/>
                  </a:lnTo>
                  <a:lnTo>
                    <a:pt x="198" y="94"/>
                  </a:lnTo>
                  <a:lnTo>
                    <a:pt x="188" y="96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76" y="84"/>
                  </a:lnTo>
                  <a:lnTo>
                    <a:pt x="174" y="71"/>
                  </a:lnTo>
                  <a:lnTo>
                    <a:pt x="171" y="61"/>
                  </a:lnTo>
                  <a:lnTo>
                    <a:pt x="167" y="52"/>
                  </a:lnTo>
                  <a:lnTo>
                    <a:pt x="164" y="44"/>
                  </a:lnTo>
                  <a:lnTo>
                    <a:pt x="160" y="40"/>
                  </a:lnTo>
                  <a:lnTo>
                    <a:pt x="154" y="37"/>
                  </a:lnTo>
                  <a:lnTo>
                    <a:pt x="148" y="36"/>
                  </a:lnTo>
                  <a:lnTo>
                    <a:pt x="148" y="36"/>
                  </a:lnTo>
                  <a:lnTo>
                    <a:pt x="141" y="37"/>
                  </a:lnTo>
                  <a:lnTo>
                    <a:pt x="133" y="39"/>
                  </a:lnTo>
                  <a:lnTo>
                    <a:pt x="126" y="43"/>
                  </a:lnTo>
                  <a:lnTo>
                    <a:pt x="119" y="49"/>
                  </a:lnTo>
                  <a:lnTo>
                    <a:pt x="111" y="57"/>
                  </a:lnTo>
                  <a:lnTo>
                    <a:pt x="105" y="65"/>
                  </a:lnTo>
                  <a:lnTo>
                    <a:pt x="97" y="7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84" y="100"/>
                  </a:lnTo>
                  <a:lnTo>
                    <a:pt x="79" y="115"/>
                  </a:lnTo>
                  <a:lnTo>
                    <a:pt x="74" y="130"/>
                  </a:lnTo>
                  <a:lnTo>
                    <a:pt x="70" y="146"/>
                  </a:lnTo>
                  <a:lnTo>
                    <a:pt x="68" y="162"/>
                  </a:lnTo>
                  <a:lnTo>
                    <a:pt x="65" y="180"/>
                  </a:lnTo>
                  <a:lnTo>
                    <a:pt x="63" y="197"/>
                  </a:lnTo>
                  <a:lnTo>
                    <a:pt x="63" y="217"/>
                  </a:lnTo>
                  <a:lnTo>
                    <a:pt x="63" y="217"/>
                  </a:lnTo>
                  <a:lnTo>
                    <a:pt x="64" y="237"/>
                  </a:lnTo>
                  <a:lnTo>
                    <a:pt x="66" y="254"/>
                  </a:lnTo>
                  <a:lnTo>
                    <a:pt x="71" y="270"/>
                  </a:lnTo>
                  <a:lnTo>
                    <a:pt x="77" y="283"/>
                  </a:lnTo>
                  <a:lnTo>
                    <a:pt x="77" y="283"/>
                  </a:lnTo>
                  <a:lnTo>
                    <a:pt x="81" y="288"/>
                  </a:lnTo>
                  <a:lnTo>
                    <a:pt x="85" y="293"/>
                  </a:lnTo>
                  <a:lnTo>
                    <a:pt x="90" y="297"/>
                  </a:lnTo>
                  <a:lnTo>
                    <a:pt x="95" y="300"/>
                  </a:lnTo>
                  <a:lnTo>
                    <a:pt x="100" y="303"/>
                  </a:lnTo>
                  <a:lnTo>
                    <a:pt x="106" y="305"/>
                  </a:lnTo>
                  <a:lnTo>
                    <a:pt x="113" y="306"/>
                  </a:lnTo>
                  <a:lnTo>
                    <a:pt x="120" y="307"/>
                  </a:lnTo>
                  <a:lnTo>
                    <a:pt x="120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  <p:sp>
          <p:nvSpPr>
            <p:cNvPr id="90" name="Freeform 49">
              <a:extLst>
                <a:ext uri="{FF2B5EF4-FFF2-40B4-BE49-F238E27FC236}">
                  <a16:creationId xmlns:a16="http://schemas.microsoft.com/office/drawing/2014/main" id="{6B24D5A3-9BA4-4A8A-B44B-DFA8185F7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1225" y="4065588"/>
              <a:ext cx="87313" cy="141288"/>
            </a:xfrm>
            <a:custGeom>
              <a:avLst/>
              <a:gdLst>
                <a:gd name="T0" fmla="*/ 221 w 222"/>
                <a:gd name="T1" fmla="*/ 65 h 355"/>
                <a:gd name="T2" fmla="*/ 209 w 222"/>
                <a:gd name="T3" fmla="*/ 93 h 355"/>
                <a:gd name="T4" fmla="*/ 195 w 222"/>
                <a:gd name="T5" fmla="*/ 105 h 355"/>
                <a:gd name="T6" fmla="*/ 173 w 222"/>
                <a:gd name="T7" fmla="*/ 101 h 355"/>
                <a:gd name="T8" fmla="*/ 169 w 222"/>
                <a:gd name="T9" fmla="*/ 70 h 355"/>
                <a:gd name="T10" fmla="*/ 157 w 222"/>
                <a:gd name="T11" fmla="*/ 40 h 355"/>
                <a:gd name="T12" fmla="*/ 137 w 222"/>
                <a:gd name="T13" fmla="*/ 30 h 355"/>
                <a:gd name="T14" fmla="*/ 118 w 222"/>
                <a:gd name="T15" fmla="*/ 32 h 355"/>
                <a:gd name="T16" fmla="*/ 104 w 222"/>
                <a:gd name="T17" fmla="*/ 42 h 355"/>
                <a:gd name="T18" fmla="*/ 92 w 222"/>
                <a:gd name="T19" fmla="*/ 67 h 355"/>
                <a:gd name="T20" fmla="*/ 92 w 222"/>
                <a:gd name="T21" fmla="*/ 88 h 355"/>
                <a:gd name="T22" fmla="*/ 103 w 222"/>
                <a:gd name="T23" fmla="*/ 116 h 355"/>
                <a:gd name="T24" fmla="*/ 115 w 222"/>
                <a:gd name="T25" fmla="*/ 133 h 355"/>
                <a:gd name="T26" fmla="*/ 130 w 222"/>
                <a:gd name="T27" fmla="*/ 149 h 355"/>
                <a:gd name="T28" fmla="*/ 172 w 222"/>
                <a:gd name="T29" fmla="*/ 185 h 355"/>
                <a:gd name="T30" fmla="*/ 192 w 222"/>
                <a:gd name="T31" fmla="*/ 211 h 355"/>
                <a:gd name="T32" fmla="*/ 200 w 222"/>
                <a:gd name="T33" fmla="*/ 230 h 355"/>
                <a:gd name="T34" fmla="*/ 204 w 222"/>
                <a:gd name="T35" fmla="*/ 250 h 355"/>
                <a:gd name="T36" fmla="*/ 197 w 222"/>
                <a:gd name="T37" fmla="*/ 283 h 355"/>
                <a:gd name="T38" fmla="*/ 185 w 222"/>
                <a:gd name="T39" fmla="*/ 304 h 355"/>
                <a:gd name="T40" fmla="*/ 162 w 222"/>
                <a:gd name="T41" fmla="*/ 328 h 355"/>
                <a:gd name="T42" fmla="*/ 142 w 222"/>
                <a:gd name="T43" fmla="*/ 339 h 355"/>
                <a:gd name="T44" fmla="*/ 122 w 222"/>
                <a:gd name="T45" fmla="*/ 348 h 355"/>
                <a:gd name="T46" fmla="*/ 93 w 222"/>
                <a:gd name="T47" fmla="*/ 355 h 355"/>
                <a:gd name="T48" fmla="*/ 65 w 222"/>
                <a:gd name="T49" fmla="*/ 354 h 355"/>
                <a:gd name="T50" fmla="*/ 35 w 222"/>
                <a:gd name="T51" fmla="*/ 345 h 355"/>
                <a:gd name="T52" fmla="*/ 23 w 222"/>
                <a:gd name="T53" fmla="*/ 338 h 355"/>
                <a:gd name="T54" fmla="*/ 5 w 222"/>
                <a:gd name="T55" fmla="*/ 319 h 355"/>
                <a:gd name="T56" fmla="*/ 1 w 222"/>
                <a:gd name="T57" fmla="*/ 303 h 355"/>
                <a:gd name="T58" fmla="*/ 1 w 222"/>
                <a:gd name="T59" fmla="*/ 287 h 355"/>
                <a:gd name="T60" fmla="*/ 12 w 222"/>
                <a:gd name="T61" fmla="*/ 264 h 355"/>
                <a:gd name="T62" fmla="*/ 26 w 222"/>
                <a:gd name="T63" fmla="*/ 253 h 355"/>
                <a:gd name="T64" fmla="*/ 46 w 222"/>
                <a:gd name="T65" fmla="*/ 249 h 355"/>
                <a:gd name="T66" fmla="*/ 61 w 222"/>
                <a:gd name="T67" fmla="*/ 294 h 355"/>
                <a:gd name="T68" fmla="*/ 82 w 222"/>
                <a:gd name="T69" fmla="*/ 318 h 355"/>
                <a:gd name="T70" fmla="*/ 98 w 222"/>
                <a:gd name="T71" fmla="*/ 322 h 355"/>
                <a:gd name="T72" fmla="*/ 125 w 222"/>
                <a:gd name="T73" fmla="*/ 315 h 355"/>
                <a:gd name="T74" fmla="*/ 140 w 222"/>
                <a:gd name="T75" fmla="*/ 301 h 355"/>
                <a:gd name="T76" fmla="*/ 150 w 222"/>
                <a:gd name="T77" fmla="*/ 274 h 355"/>
                <a:gd name="T78" fmla="*/ 147 w 222"/>
                <a:gd name="T79" fmla="*/ 260 h 355"/>
                <a:gd name="T80" fmla="*/ 138 w 222"/>
                <a:gd name="T81" fmla="*/ 247 h 355"/>
                <a:gd name="T82" fmla="*/ 109 w 222"/>
                <a:gd name="T83" fmla="*/ 219 h 355"/>
                <a:gd name="T84" fmla="*/ 69 w 222"/>
                <a:gd name="T85" fmla="*/ 184 h 355"/>
                <a:gd name="T86" fmla="*/ 48 w 222"/>
                <a:gd name="T87" fmla="*/ 156 h 355"/>
                <a:gd name="T88" fmla="*/ 39 w 222"/>
                <a:gd name="T89" fmla="*/ 133 h 355"/>
                <a:gd name="T90" fmla="*/ 37 w 222"/>
                <a:gd name="T91" fmla="*/ 110 h 355"/>
                <a:gd name="T92" fmla="*/ 41 w 222"/>
                <a:gd name="T93" fmla="*/ 79 h 355"/>
                <a:gd name="T94" fmla="*/ 57 w 222"/>
                <a:gd name="T95" fmla="*/ 52 h 355"/>
                <a:gd name="T96" fmla="*/ 72 w 222"/>
                <a:gd name="T97" fmla="*/ 34 h 355"/>
                <a:gd name="T98" fmla="*/ 99 w 222"/>
                <a:gd name="T99" fmla="*/ 14 h 355"/>
                <a:gd name="T100" fmla="*/ 131 w 222"/>
                <a:gd name="T101" fmla="*/ 3 h 355"/>
                <a:gd name="T102" fmla="*/ 155 w 222"/>
                <a:gd name="T103" fmla="*/ 0 h 355"/>
                <a:gd name="T104" fmla="*/ 194 w 222"/>
                <a:gd name="T105" fmla="*/ 8 h 355"/>
                <a:gd name="T106" fmla="*/ 208 w 222"/>
                <a:gd name="T107" fmla="*/ 18 h 355"/>
                <a:gd name="T108" fmla="*/ 218 w 222"/>
                <a:gd name="T109" fmla="*/ 30 h 355"/>
                <a:gd name="T110" fmla="*/ 222 w 222"/>
                <a:gd name="T111" fmla="*/ 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" h="355">
                  <a:moveTo>
                    <a:pt x="222" y="53"/>
                  </a:moveTo>
                  <a:lnTo>
                    <a:pt x="222" y="53"/>
                  </a:lnTo>
                  <a:lnTo>
                    <a:pt x="221" y="65"/>
                  </a:lnTo>
                  <a:lnTo>
                    <a:pt x="219" y="76"/>
                  </a:lnTo>
                  <a:lnTo>
                    <a:pt x="215" y="85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3" y="99"/>
                  </a:lnTo>
                  <a:lnTo>
                    <a:pt x="195" y="105"/>
                  </a:lnTo>
                  <a:lnTo>
                    <a:pt x="185" y="108"/>
                  </a:lnTo>
                  <a:lnTo>
                    <a:pt x="174" y="110"/>
                  </a:lnTo>
                  <a:lnTo>
                    <a:pt x="173" y="101"/>
                  </a:lnTo>
                  <a:lnTo>
                    <a:pt x="173" y="101"/>
                  </a:lnTo>
                  <a:lnTo>
                    <a:pt x="172" y="84"/>
                  </a:lnTo>
                  <a:lnTo>
                    <a:pt x="169" y="70"/>
                  </a:lnTo>
                  <a:lnTo>
                    <a:pt x="165" y="58"/>
                  </a:lnTo>
                  <a:lnTo>
                    <a:pt x="161" y="48"/>
                  </a:lnTo>
                  <a:lnTo>
                    <a:pt x="157" y="40"/>
                  </a:lnTo>
                  <a:lnTo>
                    <a:pt x="150" y="34"/>
                  </a:lnTo>
                  <a:lnTo>
                    <a:pt x="143" y="31"/>
                  </a:lnTo>
                  <a:lnTo>
                    <a:pt x="137" y="30"/>
                  </a:lnTo>
                  <a:lnTo>
                    <a:pt x="137" y="30"/>
                  </a:lnTo>
                  <a:lnTo>
                    <a:pt x="127" y="30"/>
                  </a:lnTo>
                  <a:lnTo>
                    <a:pt x="118" y="32"/>
                  </a:lnTo>
                  <a:lnTo>
                    <a:pt x="110" y="37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98" y="49"/>
                  </a:lnTo>
                  <a:lnTo>
                    <a:pt x="94" y="58"/>
                  </a:lnTo>
                  <a:lnTo>
                    <a:pt x="92" y="67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2" y="88"/>
                  </a:lnTo>
                  <a:lnTo>
                    <a:pt x="94" y="97"/>
                  </a:lnTo>
                  <a:lnTo>
                    <a:pt x="97" y="107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08" y="125"/>
                  </a:lnTo>
                  <a:lnTo>
                    <a:pt x="115" y="133"/>
                  </a:lnTo>
                  <a:lnTo>
                    <a:pt x="122" y="141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64" y="177"/>
                  </a:lnTo>
                  <a:lnTo>
                    <a:pt x="164" y="177"/>
                  </a:lnTo>
                  <a:lnTo>
                    <a:pt x="172" y="185"/>
                  </a:lnTo>
                  <a:lnTo>
                    <a:pt x="180" y="193"/>
                  </a:lnTo>
                  <a:lnTo>
                    <a:pt x="186" y="201"/>
                  </a:lnTo>
                  <a:lnTo>
                    <a:pt x="192" y="211"/>
                  </a:lnTo>
                  <a:lnTo>
                    <a:pt x="192" y="211"/>
                  </a:lnTo>
                  <a:lnTo>
                    <a:pt x="197" y="220"/>
                  </a:lnTo>
                  <a:lnTo>
                    <a:pt x="200" y="230"/>
                  </a:lnTo>
                  <a:lnTo>
                    <a:pt x="203" y="240"/>
                  </a:lnTo>
                  <a:lnTo>
                    <a:pt x="204" y="250"/>
                  </a:lnTo>
                  <a:lnTo>
                    <a:pt x="204" y="250"/>
                  </a:lnTo>
                  <a:lnTo>
                    <a:pt x="203" y="262"/>
                  </a:lnTo>
                  <a:lnTo>
                    <a:pt x="200" y="273"/>
                  </a:lnTo>
                  <a:lnTo>
                    <a:pt x="197" y="283"/>
                  </a:lnTo>
                  <a:lnTo>
                    <a:pt x="192" y="294"/>
                  </a:lnTo>
                  <a:lnTo>
                    <a:pt x="192" y="294"/>
                  </a:lnTo>
                  <a:lnTo>
                    <a:pt x="185" y="304"/>
                  </a:lnTo>
                  <a:lnTo>
                    <a:pt x="178" y="312"/>
                  </a:lnTo>
                  <a:lnTo>
                    <a:pt x="171" y="320"/>
                  </a:lnTo>
                  <a:lnTo>
                    <a:pt x="162" y="328"/>
                  </a:lnTo>
                  <a:lnTo>
                    <a:pt x="162" y="328"/>
                  </a:lnTo>
                  <a:lnTo>
                    <a:pt x="152" y="333"/>
                  </a:lnTo>
                  <a:lnTo>
                    <a:pt x="142" y="339"/>
                  </a:lnTo>
                  <a:lnTo>
                    <a:pt x="132" y="344"/>
                  </a:lnTo>
                  <a:lnTo>
                    <a:pt x="122" y="348"/>
                  </a:lnTo>
                  <a:lnTo>
                    <a:pt x="122" y="348"/>
                  </a:lnTo>
                  <a:lnTo>
                    <a:pt x="113" y="352"/>
                  </a:lnTo>
                  <a:lnTo>
                    <a:pt x="103" y="354"/>
                  </a:lnTo>
                  <a:lnTo>
                    <a:pt x="93" y="355"/>
                  </a:lnTo>
                  <a:lnTo>
                    <a:pt x="83" y="355"/>
                  </a:lnTo>
                  <a:lnTo>
                    <a:pt x="83" y="355"/>
                  </a:lnTo>
                  <a:lnTo>
                    <a:pt x="65" y="354"/>
                  </a:lnTo>
                  <a:lnTo>
                    <a:pt x="49" y="351"/>
                  </a:lnTo>
                  <a:lnTo>
                    <a:pt x="41" y="349"/>
                  </a:lnTo>
                  <a:lnTo>
                    <a:pt x="35" y="345"/>
                  </a:lnTo>
                  <a:lnTo>
                    <a:pt x="28" y="342"/>
                  </a:lnTo>
                  <a:lnTo>
                    <a:pt x="23" y="338"/>
                  </a:lnTo>
                  <a:lnTo>
                    <a:pt x="23" y="338"/>
                  </a:lnTo>
                  <a:lnTo>
                    <a:pt x="13" y="329"/>
                  </a:lnTo>
                  <a:lnTo>
                    <a:pt x="8" y="323"/>
                  </a:lnTo>
                  <a:lnTo>
                    <a:pt x="5" y="319"/>
                  </a:lnTo>
                  <a:lnTo>
                    <a:pt x="3" y="314"/>
                  </a:lnTo>
                  <a:lnTo>
                    <a:pt x="1" y="308"/>
                  </a:lnTo>
                  <a:lnTo>
                    <a:pt x="1" y="303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" y="287"/>
                  </a:lnTo>
                  <a:lnTo>
                    <a:pt x="3" y="279"/>
                  </a:lnTo>
                  <a:lnTo>
                    <a:pt x="6" y="27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18" y="259"/>
                  </a:lnTo>
                  <a:lnTo>
                    <a:pt x="26" y="253"/>
                  </a:lnTo>
                  <a:lnTo>
                    <a:pt x="35" y="251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50" y="266"/>
                  </a:lnTo>
                  <a:lnTo>
                    <a:pt x="56" y="281"/>
                  </a:lnTo>
                  <a:lnTo>
                    <a:pt x="61" y="294"/>
                  </a:lnTo>
                  <a:lnTo>
                    <a:pt x="68" y="304"/>
                  </a:lnTo>
                  <a:lnTo>
                    <a:pt x="74" y="311"/>
                  </a:lnTo>
                  <a:lnTo>
                    <a:pt x="82" y="318"/>
                  </a:lnTo>
                  <a:lnTo>
                    <a:pt x="90" y="321"/>
                  </a:lnTo>
                  <a:lnTo>
                    <a:pt x="98" y="322"/>
                  </a:lnTo>
                  <a:lnTo>
                    <a:pt x="98" y="322"/>
                  </a:lnTo>
                  <a:lnTo>
                    <a:pt x="107" y="321"/>
                  </a:lnTo>
                  <a:lnTo>
                    <a:pt x="116" y="319"/>
                  </a:lnTo>
                  <a:lnTo>
                    <a:pt x="125" y="315"/>
                  </a:lnTo>
                  <a:lnTo>
                    <a:pt x="133" y="309"/>
                  </a:lnTo>
                  <a:lnTo>
                    <a:pt x="133" y="309"/>
                  </a:lnTo>
                  <a:lnTo>
                    <a:pt x="140" y="301"/>
                  </a:lnTo>
                  <a:lnTo>
                    <a:pt x="146" y="294"/>
                  </a:lnTo>
                  <a:lnTo>
                    <a:pt x="149" y="28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9" y="266"/>
                  </a:lnTo>
                  <a:lnTo>
                    <a:pt x="147" y="260"/>
                  </a:lnTo>
                  <a:lnTo>
                    <a:pt x="143" y="253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5" y="232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69" y="184"/>
                  </a:lnTo>
                  <a:lnTo>
                    <a:pt x="61" y="175"/>
                  </a:lnTo>
                  <a:lnTo>
                    <a:pt x="54" y="166"/>
                  </a:lnTo>
                  <a:lnTo>
                    <a:pt x="48" y="156"/>
                  </a:lnTo>
                  <a:lnTo>
                    <a:pt x="48" y="156"/>
                  </a:lnTo>
                  <a:lnTo>
                    <a:pt x="43" y="145"/>
                  </a:lnTo>
                  <a:lnTo>
                    <a:pt x="39" y="133"/>
                  </a:lnTo>
                  <a:lnTo>
                    <a:pt x="37" y="122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7" y="99"/>
                  </a:lnTo>
                  <a:lnTo>
                    <a:pt x="39" y="89"/>
                  </a:lnTo>
                  <a:lnTo>
                    <a:pt x="41" y="79"/>
                  </a:lnTo>
                  <a:lnTo>
                    <a:pt x="46" y="70"/>
                  </a:lnTo>
                  <a:lnTo>
                    <a:pt x="50" y="61"/>
                  </a:lnTo>
                  <a:lnTo>
                    <a:pt x="57" y="52"/>
                  </a:lnTo>
                  <a:lnTo>
                    <a:pt x="63" y="43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1" y="27"/>
                  </a:lnTo>
                  <a:lnTo>
                    <a:pt x="90" y="20"/>
                  </a:lnTo>
                  <a:lnTo>
                    <a:pt x="99" y="14"/>
                  </a:lnTo>
                  <a:lnTo>
                    <a:pt x="110" y="9"/>
                  </a:lnTo>
                  <a:lnTo>
                    <a:pt x="120" y="6"/>
                  </a:lnTo>
                  <a:lnTo>
                    <a:pt x="131" y="3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0" y="1"/>
                  </a:lnTo>
                  <a:lnTo>
                    <a:pt x="182" y="4"/>
                  </a:lnTo>
                  <a:lnTo>
                    <a:pt x="194" y="8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8" y="18"/>
                  </a:lnTo>
                  <a:lnTo>
                    <a:pt x="211" y="21"/>
                  </a:lnTo>
                  <a:lnTo>
                    <a:pt x="215" y="26"/>
                  </a:lnTo>
                  <a:lnTo>
                    <a:pt x="218" y="30"/>
                  </a:lnTo>
                  <a:lnTo>
                    <a:pt x="220" y="36"/>
                  </a:lnTo>
                  <a:lnTo>
                    <a:pt x="221" y="41"/>
                  </a:lnTo>
                  <a:lnTo>
                    <a:pt x="222" y="53"/>
                  </a:lnTo>
                  <a:lnTo>
                    <a:pt x="22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663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1D50B41-FBA5-4A46-8C70-827C0318C365}"/>
              </a:ext>
            </a:extLst>
          </p:cNvPr>
          <p:cNvGrpSpPr/>
          <p:nvPr userDrawn="1"/>
        </p:nvGrpSpPr>
        <p:grpSpPr>
          <a:xfrm>
            <a:off x="8171560" y="249601"/>
            <a:ext cx="896816" cy="504825"/>
            <a:chOff x="5057775" y="2507457"/>
            <a:chExt cx="971550" cy="504825"/>
          </a:xfrm>
        </p:grpSpPr>
        <p:sp>
          <p:nvSpPr>
            <p:cNvPr id="65" name="AutoShape 9">
              <a:extLst>
                <a:ext uri="{FF2B5EF4-FFF2-40B4-BE49-F238E27FC236}">
                  <a16:creationId xmlns:a16="http://schemas.microsoft.com/office/drawing/2014/main" id="{94356CFB-160B-417A-A0BC-6CA966EBCF2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057775" y="2507457"/>
              <a:ext cx="9715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A6E86338-674B-4125-9BD3-65BA4EEA7C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2063" y="2521745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1F5356AF-98A3-4E9D-976C-8052082BF4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9525" y="2539207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017B806A-C34C-4246-9BF5-88A7B42CBF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3500" y="2740820"/>
              <a:ext cx="800100" cy="112713"/>
            </a:xfrm>
            <a:custGeom>
              <a:avLst/>
              <a:gdLst>
                <a:gd name="T0" fmla="*/ 58 w 2202"/>
                <a:gd name="T1" fmla="*/ 165 h 308"/>
                <a:gd name="T2" fmla="*/ 216 w 2202"/>
                <a:gd name="T3" fmla="*/ 32 h 308"/>
                <a:gd name="T4" fmla="*/ 153 w 2202"/>
                <a:gd name="T5" fmla="*/ 308 h 308"/>
                <a:gd name="T6" fmla="*/ 234 w 2202"/>
                <a:gd name="T7" fmla="*/ 202 h 308"/>
                <a:gd name="T8" fmla="*/ 341 w 2202"/>
                <a:gd name="T9" fmla="*/ 94 h 308"/>
                <a:gd name="T10" fmla="*/ 341 w 2202"/>
                <a:gd name="T11" fmla="*/ 135 h 308"/>
                <a:gd name="T12" fmla="*/ 290 w 2202"/>
                <a:gd name="T13" fmla="*/ 196 h 308"/>
                <a:gd name="T14" fmla="*/ 539 w 2202"/>
                <a:gd name="T15" fmla="*/ 203 h 308"/>
                <a:gd name="T16" fmla="*/ 620 w 2202"/>
                <a:gd name="T17" fmla="*/ 303 h 308"/>
                <a:gd name="T18" fmla="*/ 604 w 2202"/>
                <a:gd name="T19" fmla="*/ 94 h 308"/>
                <a:gd name="T20" fmla="*/ 536 w 2202"/>
                <a:gd name="T21" fmla="*/ 98 h 308"/>
                <a:gd name="T22" fmla="*/ 743 w 2202"/>
                <a:gd name="T23" fmla="*/ 303 h 308"/>
                <a:gd name="T24" fmla="*/ 843 w 2202"/>
                <a:gd name="T25" fmla="*/ 137 h 308"/>
                <a:gd name="T26" fmla="*/ 796 w 2202"/>
                <a:gd name="T27" fmla="*/ 73 h 308"/>
                <a:gd name="T28" fmla="*/ 847 w 2202"/>
                <a:gd name="T29" fmla="*/ 5 h 308"/>
                <a:gd name="T30" fmla="*/ 743 w 2202"/>
                <a:gd name="T31" fmla="*/ 98 h 308"/>
                <a:gd name="T32" fmla="*/ 743 w 2202"/>
                <a:gd name="T33" fmla="*/ 137 h 308"/>
                <a:gd name="T34" fmla="*/ 932 w 2202"/>
                <a:gd name="T35" fmla="*/ 303 h 308"/>
                <a:gd name="T36" fmla="*/ 879 w 2202"/>
                <a:gd name="T37" fmla="*/ 303 h 308"/>
                <a:gd name="T38" fmla="*/ 932 w 2202"/>
                <a:gd name="T39" fmla="*/ 10 h 308"/>
                <a:gd name="T40" fmla="*/ 1026 w 2202"/>
                <a:gd name="T41" fmla="*/ 200 h 308"/>
                <a:gd name="T42" fmla="*/ 1071 w 2202"/>
                <a:gd name="T43" fmla="*/ 267 h 308"/>
                <a:gd name="T44" fmla="*/ 1172 w 2202"/>
                <a:gd name="T45" fmla="*/ 303 h 308"/>
                <a:gd name="T46" fmla="*/ 1118 w 2202"/>
                <a:gd name="T47" fmla="*/ 122 h 308"/>
                <a:gd name="T48" fmla="*/ 970 w 2202"/>
                <a:gd name="T49" fmla="*/ 200 h 308"/>
                <a:gd name="T50" fmla="*/ 1120 w 2202"/>
                <a:gd name="T51" fmla="*/ 280 h 308"/>
                <a:gd name="T52" fmla="*/ 1307 w 2202"/>
                <a:gd name="T53" fmla="*/ 133 h 308"/>
                <a:gd name="T54" fmla="*/ 1386 w 2202"/>
                <a:gd name="T55" fmla="*/ 248 h 308"/>
                <a:gd name="T56" fmla="*/ 1401 w 2202"/>
                <a:gd name="T57" fmla="*/ 217 h 308"/>
                <a:gd name="T58" fmla="*/ 1315 w 2202"/>
                <a:gd name="T59" fmla="*/ 308 h 308"/>
                <a:gd name="T60" fmla="*/ 1438 w 2202"/>
                <a:gd name="T61" fmla="*/ 303 h 308"/>
                <a:gd name="T62" fmla="*/ 1538 w 2202"/>
                <a:gd name="T63" fmla="*/ 135 h 308"/>
                <a:gd name="T64" fmla="*/ 1626 w 2202"/>
                <a:gd name="T65" fmla="*/ 303 h 308"/>
                <a:gd name="T66" fmla="*/ 1489 w 2202"/>
                <a:gd name="T67" fmla="*/ 126 h 308"/>
                <a:gd name="T68" fmla="*/ 1438 w 2202"/>
                <a:gd name="T69" fmla="*/ 98 h 308"/>
                <a:gd name="T70" fmla="*/ 1758 w 2202"/>
                <a:gd name="T71" fmla="*/ 308 h 308"/>
                <a:gd name="T72" fmla="*/ 1772 w 2202"/>
                <a:gd name="T73" fmla="*/ 267 h 308"/>
                <a:gd name="T74" fmla="*/ 1794 w 2202"/>
                <a:gd name="T75" fmla="*/ 137 h 308"/>
                <a:gd name="T76" fmla="*/ 1747 w 2202"/>
                <a:gd name="T77" fmla="*/ 40 h 308"/>
                <a:gd name="T78" fmla="*/ 1654 w 2202"/>
                <a:gd name="T79" fmla="*/ 98 h 308"/>
                <a:gd name="T80" fmla="*/ 1693 w 2202"/>
                <a:gd name="T81" fmla="*/ 242 h 308"/>
                <a:gd name="T82" fmla="*/ 1880 w 2202"/>
                <a:gd name="T83" fmla="*/ 98 h 308"/>
                <a:gd name="T84" fmla="*/ 1827 w 2202"/>
                <a:gd name="T85" fmla="*/ 61 h 308"/>
                <a:gd name="T86" fmla="*/ 1827 w 2202"/>
                <a:gd name="T87" fmla="*/ 10 h 308"/>
                <a:gd name="T88" fmla="*/ 2005 w 2202"/>
                <a:gd name="T89" fmla="*/ 133 h 308"/>
                <a:gd name="T90" fmla="*/ 1953 w 2202"/>
                <a:gd name="T91" fmla="*/ 189 h 308"/>
                <a:gd name="T92" fmla="*/ 2053 w 2202"/>
                <a:gd name="T93" fmla="*/ 273 h 308"/>
                <a:gd name="T94" fmla="*/ 2103 w 2202"/>
                <a:gd name="T95" fmla="*/ 303 h 308"/>
                <a:gd name="T96" fmla="*/ 2100 w 2202"/>
                <a:gd name="T97" fmla="*/ 180 h 308"/>
                <a:gd name="T98" fmla="*/ 1942 w 2202"/>
                <a:gd name="T99" fmla="*/ 155 h 308"/>
                <a:gd name="T100" fmla="*/ 2051 w 2202"/>
                <a:gd name="T101" fmla="*/ 209 h 308"/>
                <a:gd name="T102" fmla="*/ 1969 w 2202"/>
                <a:gd name="T103" fmla="*/ 244 h 308"/>
                <a:gd name="T104" fmla="*/ 2202 w 2202"/>
                <a:gd name="T105" fmla="*/ 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2" h="308">
                  <a:moveTo>
                    <a:pt x="214" y="253"/>
                  </a:moveTo>
                  <a:cubicBezTo>
                    <a:pt x="200" y="259"/>
                    <a:pt x="175" y="264"/>
                    <a:pt x="153" y="264"/>
                  </a:cubicBezTo>
                  <a:cubicBezTo>
                    <a:pt x="93" y="264"/>
                    <a:pt x="58" y="222"/>
                    <a:pt x="58" y="165"/>
                  </a:cubicBezTo>
                  <a:cubicBezTo>
                    <a:pt x="58" y="108"/>
                    <a:pt x="94" y="65"/>
                    <a:pt x="152" y="65"/>
                  </a:cubicBezTo>
                  <a:cubicBezTo>
                    <a:pt x="171" y="65"/>
                    <a:pt x="191" y="67"/>
                    <a:pt x="212" y="79"/>
                  </a:cubicBezTo>
                  <a:lnTo>
                    <a:pt x="216" y="32"/>
                  </a:lnTo>
                  <a:cubicBezTo>
                    <a:pt x="195" y="24"/>
                    <a:pt x="171" y="21"/>
                    <a:pt x="153" y="21"/>
                  </a:cubicBezTo>
                  <a:cubicBezTo>
                    <a:pt x="58" y="21"/>
                    <a:pt x="0" y="74"/>
                    <a:pt x="0" y="169"/>
                  </a:cubicBezTo>
                  <a:cubicBezTo>
                    <a:pt x="0" y="263"/>
                    <a:pt x="63" y="308"/>
                    <a:pt x="153" y="308"/>
                  </a:cubicBezTo>
                  <a:cubicBezTo>
                    <a:pt x="174" y="308"/>
                    <a:pt x="196" y="304"/>
                    <a:pt x="216" y="299"/>
                  </a:cubicBezTo>
                  <a:lnTo>
                    <a:pt x="214" y="253"/>
                  </a:lnTo>
                  <a:close/>
                  <a:moveTo>
                    <a:pt x="234" y="202"/>
                  </a:moveTo>
                  <a:cubicBezTo>
                    <a:pt x="234" y="261"/>
                    <a:pt x="273" y="308"/>
                    <a:pt x="341" y="308"/>
                  </a:cubicBezTo>
                  <a:cubicBezTo>
                    <a:pt x="409" y="308"/>
                    <a:pt x="448" y="261"/>
                    <a:pt x="448" y="202"/>
                  </a:cubicBezTo>
                  <a:cubicBezTo>
                    <a:pt x="448" y="135"/>
                    <a:pt x="402" y="94"/>
                    <a:pt x="341" y="94"/>
                  </a:cubicBezTo>
                  <a:cubicBezTo>
                    <a:pt x="281" y="94"/>
                    <a:pt x="234" y="135"/>
                    <a:pt x="234" y="202"/>
                  </a:cubicBezTo>
                  <a:close/>
                  <a:moveTo>
                    <a:pt x="290" y="196"/>
                  </a:moveTo>
                  <a:cubicBezTo>
                    <a:pt x="290" y="165"/>
                    <a:pt x="306" y="135"/>
                    <a:pt x="341" y="135"/>
                  </a:cubicBezTo>
                  <a:cubicBezTo>
                    <a:pt x="376" y="135"/>
                    <a:pt x="393" y="164"/>
                    <a:pt x="393" y="196"/>
                  </a:cubicBezTo>
                  <a:cubicBezTo>
                    <a:pt x="393" y="230"/>
                    <a:pt x="382" y="267"/>
                    <a:pt x="341" y="267"/>
                  </a:cubicBezTo>
                  <a:cubicBezTo>
                    <a:pt x="300" y="267"/>
                    <a:pt x="290" y="230"/>
                    <a:pt x="290" y="196"/>
                  </a:cubicBezTo>
                  <a:close/>
                  <a:moveTo>
                    <a:pt x="485" y="303"/>
                  </a:moveTo>
                  <a:lnTo>
                    <a:pt x="539" y="303"/>
                  </a:lnTo>
                  <a:lnTo>
                    <a:pt x="539" y="203"/>
                  </a:lnTo>
                  <a:cubicBezTo>
                    <a:pt x="539" y="177"/>
                    <a:pt x="547" y="135"/>
                    <a:pt x="585" y="135"/>
                  </a:cubicBezTo>
                  <a:cubicBezTo>
                    <a:pt x="620" y="135"/>
                    <a:pt x="620" y="169"/>
                    <a:pt x="620" y="194"/>
                  </a:cubicBezTo>
                  <a:lnTo>
                    <a:pt x="620" y="303"/>
                  </a:lnTo>
                  <a:lnTo>
                    <a:pt x="673" y="303"/>
                  </a:lnTo>
                  <a:lnTo>
                    <a:pt x="673" y="174"/>
                  </a:lnTo>
                  <a:cubicBezTo>
                    <a:pt x="673" y="128"/>
                    <a:pt x="652" y="94"/>
                    <a:pt x="604" y="94"/>
                  </a:cubicBezTo>
                  <a:cubicBezTo>
                    <a:pt x="576" y="94"/>
                    <a:pt x="553" y="103"/>
                    <a:pt x="537" y="126"/>
                  </a:cubicBezTo>
                  <a:lnTo>
                    <a:pt x="536" y="126"/>
                  </a:lnTo>
                  <a:lnTo>
                    <a:pt x="536" y="98"/>
                  </a:lnTo>
                  <a:lnTo>
                    <a:pt x="485" y="98"/>
                  </a:lnTo>
                  <a:lnTo>
                    <a:pt x="485" y="303"/>
                  </a:lnTo>
                  <a:close/>
                  <a:moveTo>
                    <a:pt x="743" y="303"/>
                  </a:moveTo>
                  <a:lnTo>
                    <a:pt x="796" y="303"/>
                  </a:lnTo>
                  <a:lnTo>
                    <a:pt x="796" y="137"/>
                  </a:lnTo>
                  <a:lnTo>
                    <a:pt x="843" y="137"/>
                  </a:lnTo>
                  <a:lnTo>
                    <a:pt x="843" y="98"/>
                  </a:lnTo>
                  <a:lnTo>
                    <a:pt x="796" y="98"/>
                  </a:lnTo>
                  <a:lnTo>
                    <a:pt x="796" y="73"/>
                  </a:lnTo>
                  <a:cubicBezTo>
                    <a:pt x="796" y="57"/>
                    <a:pt x="802" y="42"/>
                    <a:pt x="819" y="42"/>
                  </a:cubicBezTo>
                  <a:cubicBezTo>
                    <a:pt x="831" y="42"/>
                    <a:pt x="838" y="46"/>
                    <a:pt x="843" y="49"/>
                  </a:cubicBezTo>
                  <a:lnTo>
                    <a:pt x="847" y="5"/>
                  </a:lnTo>
                  <a:cubicBezTo>
                    <a:pt x="837" y="2"/>
                    <a:pt x="821" y="0"/>
                    <a:pt x="808" y="0"/>
                  </a:cubicBezTo>
                  <a:cubicBezTo>
                    <a:pt x="766" y="0"/>
                    <a:pt x="743" y="29"/>
                    <a:pt x="743" y="70"/>
                  </a:cubicBezTo>
                  <a:lnTo>
                    <a:pt x="743" y="98"/>
                  </a:lnTo>
                  <a:lnTo>
                    <a:pt x="703" y="98"/>
                  </a:lnTo>
                  <a:lnTo>
                    <a:pt x="703" y="137"/>
                  </a:lnTo>
                  <a:lnTo>
                    <a:pt x="743" y="137"/>
                  </a:lnTo>
                  <a:lnTo>
                    <a:pt x="743" y="303"/>
                  </a:lnTo>
                  <a:close/>
                  <a:moveTo>
                    <a:pt x="879" y="303"/>
                  </a:moveTo>
                  <a:lnTo>
                    <a:pt x="932" y="303"/>
                  </a:lnTo>
                  <a:lnTo>
                    <a:pt x="932" y="98"/>
                  </a:lnTo>
                  <a:lnTo>
                    <a:pt x="879" y="98"/>
                  </a:lnTo>
                  <a:lnTo>
                    <a:pt x="879" y="303"/>
                  </a:lnTo>
                  <a:close/>
                  <a:moveTo>
                    <a:pt x="879" y="61"/>
                  </a:moveTo>
                  <a:lnTo>
                    <a:pt x="932" y="61"/>
                  </a:lnTo>
                  <a:lnTo>
                    <a:pt x="932" y="10"/>
                  </a:lnTo>
                  <a:lnTo>
                    <a:pt x="879" y="10"/>
                  </a:lnTo>
                  <a:lnTo>
                    <a:pt x="879" y="61"/>
                  </a:lnTo>
                  <a:close/>
                  <a:moveTo>
                    <a:pt x="1026" y="200"/>
                  </a:moveTo>
                  <a:cubicBezTo>
                    <a:pt x="1026" y="173"/>
                    <a:pt x="1036" y="135"/>
                    <a:pt x="1070" y="135"/>
                  </a:cubicBezTo>
                  <a:cubicBezTo>
                    <a:pt x="1104" y="135"/>
                    <a:pt x="1118" y="172"/>
                    <a:pt x="1118" y="200"/>
                  </a:cubicBezTo>
                  <a:cubicBezTo>
                    <a:pt x="1118" y="229"/>
                    <a:pt x="1106" y="267"/>
                    <a:pt x="1071" y="267"/>
                  </a:cubicBezTo>
                  <a:cubicBezTo>
                    <a:pt x="1036" y="267"/>
                    <a:pt x="1026" y="228"/>
                    <a:pt x="1026" y="200"/>
                  </a:cubicBezTo>
                  <a:close/>
                  <a:moveTo>
                    <a:pt x="1120" y="303"/>
                  </a:moveTo>
                  <a:lnTo>
                    <a:pt x="1172" y="303"/>
                  </a:lnTo>
                  <a:lnTo>
                    <a:pt x="1172" y="5"/>
                  </a:lnTo>
                  <a:lnTo>
                    <a:pt x="1118" y="5"/>
                  </a:lnTo>
                  <a:lnTo>
                    <a:pt x="1118" y="122"/>
                  </a:lnTo>
                  <a:lnTo>
                    <a:pt x="1118" y="122"/>
                  </a:lnTo>
                  <a:cubicBezTo>
                    <a:pt x="1102" y="103"/>
                    <a:pt x="1083" y="94"/>
                    <a:pt x="1056" y="94"/>
                  </a:cubicBezTo>
                  <a:cubicBezTo>
                    <a:pt x="994" y="94"/>
                    <a:pt x="970" y="144"/>
                    <a:pt x="970" y="200"/>
                  </a:cubicBezTo>
                  <a:cubicBezTo>
                    <a:pt x="970" y="256"/>
                    <a:pt x="994" y="308"/>
                    <a:pt x="1056" y="308"/>
                  </a:cubicBezTo>
                  <a:cubicBezTo>
                    <a:pt x="1081" y="308"/>
                    <a:pt x="1103" y="300"/>
                    <a:pt x="1119" y="280"/>
                  </a:cubicBezTo>
                  <a:lnTo>
                    <a:pt x="1120" y="280"/>
                  </a:lnTo>
                  <a:lnTo>
                    <a:pt x="1120" y="303"/>
                  </a:lnTo>
                  <a:close/>
                  <a:moveTo>
                    <a:pt x="1259" y="181"/>
                  </a:moveTo>
                  <a:cubicBezTo>
                    <a:pt x="1262" y="153"/>
                    <a:pt x="1277" y="133"/>
                    <a:pt x="1307" y="133"/>
                  </a:cubicBezTo>
                  <a:cubicBezTo>
                    <a:pt x="1337" y="133"/>
                    <a:pt x="1348" y="155"/>
                    <a:pt x="1350" y="181"/>
                  </a:cubicBezTo>
                  <a:lnTo>
                    <a:pt x="1259" y="181"/>
                  </a:lnTo>
                  <a:close/>
                  <a:moveTo>
                    <a:pt x="1386" y="248"/>
                  </a:moveTo>
                  <a:cubicBezTo>
                    <a:pt x="1366" y="259"/>
                    <a:pt x="1344" y="269"/>
                    <a:pt x="1318" y="269"/>
                  </a:cubicBezTo>
                  <a:cubicBezTo>
                    <a:pt x="1285" y="269"/>
                    <a:pt x="1262" y="250"/>
                    <a:pt x="1259" y="217"/>
                  </a:cubicBezTo>
                  <a:lnTo>
                    <a:pt x="1401" y="217"/>
                  </a:lnTo>
                  <a:cubicBezTo>
                    <a:pt x="1401" y="146"/>
                    <a:pt x="1379" y="94"/>
                    <a:pt x="1304" y="94"/>
                  </a:cubicBezTo>
                  <a:cubicBezTo>
                    <a:pt x="1240" y="94"/>
                    <a:pt x="1208" y="143"/>
                    <a:pt x="1208" y="202"/>
                  </a:cubicBezTo>
                  <a:cubicBezTo>
                    <a:pt x="1208" y="269"/>
                    <a:pt x="1248" y="308"/>
                    <a:pt x="1315" y="308"/>
                  </a:cubicBezTo>
                  <a:cubicBezTo>
                    <a:pt x="1344" y="308"/>
                    <a:pt x="1366" y="302"/>
                    <a:pt x="1386" y="292"/>
                  </a:cubicBezTo>
                  <a:lnTo>
                    <a:pt x="1386" y="248"/>
                  </a:lnTo>
                  <a:close/>
                  <a:moveTo>
                    <a:pt x="1438" y="303"/>
                  </a:moveTo>
                  <a:lnTo>
                    <a:pt x="1491" y="303"/>
                  </a:lnTo>
                  <a:lnTo>
                    <a:pt x="1491" y="203"/>
                  </a:lnTo>
                  <a:cubicBezTo>
                    <a:pt x="1491" y="177"/>
                    <a:pt x="1499" y="135"/>
                    <a:pt x="1538" y="135"/>
                  </a:cubicBezTo>
                  <a:cubicBezTo>
                    <a:pt x="1572" y="135"/>
                    <a:pt x="1573" y="169"/>
                    <a:pt x="1573" y="194"/>
                  </a:cubicBezTo>
                  <a:lnTo>
                    <a:pt x="1573" y="303"/>
                  </a:lnTo>
                  <a:lnTo>
                    <a:pt x="1626" y="303"/>
                  </a:lnTo>
                  <a:lnTo>
                    <a:pt x="1626" y="174"/>
                  </a:lnTo>
                  <a:cubicBezTo>
                    <a:pt x="1626" y="128"/>
                    <a:pt x="1605" y="94"/>
                    <a:pt x="1556" y="94"/>
                  </a:cubicBezTo>
                  <a:cubicBezTo>
                    <a:pt x="1528" y="94"/>
                    <a:pt x="1506" y="103"/>
                    <a:pt x="1489" y="126"/>
                  </a:cubicBezTo>
                  <a:lnTo>
                    <a:pt x="1488" y="126"/>
                  </a:lnTo>
                  <a:lnTo>
                    <a:pt x="1488" y="98"/>
                  </a:lnTo>
                  <a:lnTo>
                    <a:pt x="1438" y="98"/>
                  </a:lnTo>
                  <a:lnTo>
                    <a:pt x="1438" y="303"/>
                  </a:lnTo>
                  <a:close/>
                  <a:moveTo>
                    <a:pt x="1693" y="242"/>
                  </a:moveTo>
                  <a:cubicBezTo>
                    <a:pt x="1693" y="282"/>
                    <a:pt x="1716" y="308"/>
                    <a:pt x="1758" y="308"/>
                  </a:cubicBezTo>
                  <a:cubicBezTo>
                    <a:pt x="1774" y="308"/>
                    <a:pt x="1786" y="306"/>
                    <a:pt x="1798" y="303"/>
                  </a:cubicBezTo>
                  <a:lnTo>
                    <a:pt x="1796" y="261"/>
                  </a:lnTo>
                  <a:cubicBezTo>
                    <a:pt x="1790" y="265"/>
                    <a:pt x="1781" y="267"/>
                    <a:pt x="1772" y="267"/>
                  </a:cubicBezTo>
                  <a:cubicBezTo>
                    <a:pt x="1751" y="267"/>
                    <a:pt x="1747" y="250"/>
                    <a:pt x="1747" y="233"/>
                  </a:cubicBezTo>
                  <a:lnTo>
                    <a:pt x="1747" y="137"/>
                  </a:lnTo>
                  <a:lnTo>
                    <a:pt x="1794" y="137"/>
                  </a:lnTo>
                  <a:lnTo>
                    <a:pt x="1794" y="98"/>
                  </a:lnTo>
                  <a:lnTo>
                    <a:pt x="1747" y="98"/>
                  </a:lnTo>
                  <a:lnTo>
                    <a:pt x="1747" y="40"/>
                  </a:lnTo>
                  <a:lnTo>
                    <a:pt x="1693" y="57"/>
                  </a:lnTo>
                  <a:lnTo>
                    <a:pt x="1693" y="98"/>
                  </a:lnTo>
                  <a:lnTo>
                    <a:pt x="1654" y="98"/>
                  </a:lnTo>
                  <a:lnTo>
                    <a:pt x="1654" y="137"/>
                  </a:lnTo>
                  <a:lnTo>
                    <a:pt x="1693" y="137"/>
                  </a:lnTo>
                  <a:lnTo>
                    <a:pt x="1693" y="242"/>
                  </a:lnTo>
                  <a:close/>
                  <a:moveTo>
                    <a:pt x="1827" y="303"/>
                  </a:moveTo>
                  <a:lnTo>
                    <a:pt x="1880" y="303"/>
                  </a:lnTo>
                  <a:lnTo>
                    <a:pt x="1880" y="98"/>
                  </a:lnTo>
                  <a:lnTo>
                    <a:pt x="1827" y="98"/>
                  </a:lnTo>
                  <a:lnTo>
                    <a:pt x="1827" y="303"/>
                  </a:lnTo>
                  <a:close/>
                  <a:moveTo>
                    <a:pt x="1827" y="61"/>
                  </a:moveTo>
                  <a:lnTo>
                    <a:pt x="1880" y="61"/>
                  </a:lnTo>
                  <a:lnTo>
                    <a:pt x="1880" y="10"/>
                  </a:lnTo>
                  <a:lnTo>
                    <a:pt x="1827" y="10"/>
                  </a:lnTo>
                  <a:lnTo>
                    <a:pt x="1827" y="61"/>
                  </a:lnTo>
                  <a:close/>
                  <a:moveTo>
                    <a:pt x="1942" y="155"/>
                  </a:moveTo>
                  <a:cubicBezTo>
                    <a:pt x="1960" y="141"/>
                    <a:pt x="1982" y="133"/>
                    <a:pt x="2005" y="133"/>
                  </a:cubicBezTo>
                  <a:cubicBezTo>
                    <a:pt x="2037" y="133"/>
                    <a:pt x="2051" y="144"/>
                    <a:pt x="2051" y="177"/>
                  </a:cubicBezTo>
                  <a:lnTo>
                    <a:pt x="2022" y="177"/>
                  </a:lnTo>
                  <a:cubicBezTo>
                    <a:pt x="2000" y="177"/>
                    <a:pt x="1973" y="179"/>
                    <a:pt x="1953" y="189"/>
                  </a:cubicBezTo>
                  <a:cubicBezTo>
                    <a:pt x="1933" y="199"/>
                    <a:pt x="1918" y="217"/>
                    <a:pt x="1918" y="247"/>
                  </a:cubicBezTo>
                  <a:cubicBezTo>
                    <a:pt x="1918" y="286"/>
                    <a:pt x="1953" y="308"/>
                    <a:pt x="1990" y="308"/>
                  </a:cubicBezTo>
                  <a:cubicBezTo>
                    <a:pt x="2014" y="308"/>
                    <a:pt x="2041" y="295"/>
                    <a:pt x="2053" y="273"/>
                  </a:cubicBezTo>
                  <a:lnTo>
                    <a:pt x="2054" y="273"/>
                  </a:lnTo>
                  <a:cubicBezTo>
                    <a:pt x="2054" y="279"/>
                    <a:pt x="2054" y="292"/>
                    <a:pt x="2056" y="303"/>
                  </a:cubicBezTo>
                  <a:lnTo>
                    <a:pt x="2103" y="303"/>
                  </a:lnTo>
                  <a:cubicBezTo>
                    <a:pt x="2102" y="287"/>
                    <a:pt x="2101" y="273"/>
                    <a:pt x="2101" y="257"/>
                  </a:cubicBezTo>
                  <a:cubicBezTo>
                    <a:pt x="2100" y="242"/>
                    <a:pt x="2100" y="227"/>
                    <a:pt x="2100" y="206"/>
                  </a:cubicBezTo>
                  <a:lnTo>
                    <a:pt x="2100" y="180"/>
                  </a:lnTo>
                  <a:cubicBezTo>
                    <a:pt x="2100" y="119"/>
                    <a:pt x="2074" y="94"/>
                    <a:pt x="2011" y="94"/>
                  </a:cubicBezTo>
                  <a:cubicBezTo>
                    <a:pt x="1989" y="94"/>
                    <a:pt x="1961" y="100"/>
                    <a:pt x="1940" y="109"/>
                  </a:cubicBezTo>
                  <a:lnTo>
                    <a:pt x="1942" y="155"/>
                  </a:lnTo>
                  <a:close/>
                  <a:moveTo>
                    <a:pt x="1969" y="244"/>
                  </a:moveTo>
                  <a:cubicBezTo>
                    <a:pt x="1969" y="213"/>
                    <a:pt x="2004" y="209"/>
                    <a:pt x="2028" y="209"/>
                  </a:cubicBezTo>
                  <a:lnTo>
                    <a:pt x="2051" y="209"/>
                  </a:lnTo>
                  <a:cubicBezTo>
                    <a:pt x="2051" y="224"/>
                    <a:pt x="2049" y="239"/>
                    <a:pt x="2040" y="251"/>
                  </a:cubicBezTo>
                  <a:cubicBezTo>
                    <a:pt x="2032" y="262"/>
                    <a:pt x="2019" y="269"/>
                    <a:pt x="2003" y="269"/>
                  </a:cubicBezTo>
                  <a:cubicBezTo>
                    <a:pt x="1984" y="269"/>
                    <a:pt x="1969" y="261"/>
                    <a:pt x="1969" y="244"/>
                  </a:cubicBezTo>
                  <a:close/>
                  <a:moveTo>
                    <a:pt x="2149" y="303"/>
                  </a:moveTo>
                  <a:lnTo>
                    <a:pt x="2202" y="303"/>
                  </a:lnTo>
                  <a:lnTo>
                    <a:pt x="2202" y="5"/>
                  </a:lnTo>
                  <a:lnTo>
                    <a:pt x="2149" y="5"/>
                  </a:lnTo>
                  <a:lnTo>
                    <a:pt x="2149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1852301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fidenti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A2DD-6867-45EF-BD6E-093F93FDA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0" y="5627825"/>
            <a:ext cx="9144000" cy="1230177"/>
            <a:chOff x="0" y="3913322"/>
            <a:chExt cx="9144000" cy="1230177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254284"/>
              <a:ext cx="9144000" cy="889215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0" y="3913322"/>
              <a:ext cx="9144000" cy="5400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2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9998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0C1F-5679-6BC5-1EE3-B336426C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FDAED-F3BC-0175-DD19-A19B99EA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2BA5-4348-B710-4072-DB56FE9B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F281-3E54-3FF8-A230-44BBC29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B27F-9CE3-1B49-307D-189F8E4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F977-AC7C-153F-EAEF-D2FF78FA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80D7-EED3-B349-C3D2-C6D8342F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3378-1B0F-24FA-8518-90067A7B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C697-2305-F296-AF0C-A8C440DF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854-E71C-56D6-0ED2-4EA93B98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1C23-EC25-987A-592F-86413A8A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A1E3-F6F9-452A-BF14-06E5852A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A83C-0AEA-9229-5C90-68FB3405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2416-1866-9C2F-C418-E29982FE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331F-025A-4353-97DF-6C051F1E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3478-EEE3-9397-F95A-068CFCA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E345-2C5E-6D7D-B55D-A66C4B14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ED41-CEF9-32EC-D07C-D18E226F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27F6-5ADE-D244-6915-4313DA6C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83E5-7A8E-A3E6-F78F-E65D93C8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5D431-D740-A46E-D71C-062E838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C196-1707-9814-1442-4FE81796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B57D-FD0E-3540-5B1E-F2AFB93F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9EDCC-98D1-7384-4B0B-596C057A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6AB6-35AE-D4E1-874F-03DAEF6BA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12005-B855-E796-3F56-9378F8BE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5881F-831F-8196-27AB-C5AFE79C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11D3E-B890-E042-5C92-209635C6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6B94C-67D3-B792-8283-4DA19E5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2BD3-76DA-499B-1665-5A75646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A1851-A692-9FEA-592D-70473791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7C799-4909-EE09-13AC-70FCE5A6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88EFC-5BCE-EC42-722C-AF0423A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8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20152" y="6669088"/>
            <a:ext cx="323850" cy="18891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80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9" y="82559"/>
            <a:ext cx="830874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D7739EA-6662-4A9D-BDB5-F417144C5845}"/>
              </a:ext>
            </a:extLst>
          </p:cNvPr>
          <p:cNvGrpSpPr/>
          <p:nvPr userDrawn="1"/>
        </p:nvGrpSpPr>
        <p:grpSpPr>
          <a:xfrm>
            <a:off x="8196472" y="249598"/>
            <a:ext cx="871904" cy="477838"/>
            <a:chOff x="4100513" y="3190875"/>
            <a:chExt cx="944563" cy="477838"/>
          </a:xfrm>
        </p:grpSpPr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CBB722DC-C545-43A9-A5A6-81B43F3393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5"/>
              <a:ext cx="944563" cy="477838"/>
            </a:xfrm>
            <a:custGeom>
              <a:avLst/>
              <a:gdLst>
                <a:gd name="T0" fmla="*/ 0 w 1539"/>
                <a:gd name="T1" fmla="*/ 0 h 770"/>
                <a:gd name="T2" fmla="*/ 1539 w 1539"/>
                <a:gd name="T3" fmla="*/ 0 h 770"/>
                <a:gd name="T4" fmla="*/ 1539 w 1539"/>
                <a:gd name="T5" fmla="*/ 652 h 770"/>
                <a:gd name="T6" fmla="*/ 1421 w 1539"/>
                <a:gd name="T7" fmla="*/ 770 h 770"/>
                <a:gd name="T8" fmla="*/ 0 w 1539"/>
                <a:gd name="T9" fmla="*/ 770 h 770"/>
                <a:gd name="T10" fmla="*/ 0 w 1539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9" h="770">
                  <a:moveTo>
                    <a:pt x="0" y="0"/>
                  </a:moveTo>
                  <a:lnTo>
                    <a:pt x="1539" y="0"/>
                  </a:lnTo>
                  <a:lnTo>
                    <a:pt x="1539" y="652"/>
                  </a:lnTo>
                  <a:cubicBezTo>
                    <a:pt x="1539" y="717"/>
                    <a:pt x="1486" y="770"/>
                    <a:pt x="1421" y="770"/>
                  </a:cubicBez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B117623A-4126-4BA2-A8E7-94DA9311AD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6" y="3208338"/>
              <a:ext cx="452438" cy="71438"/>
            </a:xfrm>
            <a:custGeom>
              <a:avLst/>
              <a:gdLst>
                <a:gd name="T0" fmla="*/ 62 w 735"/>
                <a:gd name="T1" fmla="*/ 69 h 114"/>
                <a:gd name="T2" fmla="*/ 0 w 735"/>
                <a:gd name="T3" fmla="*/ 90 h 114"/>
                <a:gd name="T4" fmla="*/ 90 w 735"/>
                <a:gd name="T5" fmla="*/ 90 h 114"/>
                <a:gd name="T6" fmla="*/ 32 w 735"/>
                <a:gd name="T7" fmla="*/ 54 h 114"/>
                <a:gd name="T8" fmla="*/ 106 w 735"/>
                <a:gd name="T9" fmla="*/ 0 h 114"/>
                <a:gd name="T10" fmla="*/ 106 w 735"/>
                <a:gd name="T11" fmla="*/ 90 h 114"/>
                <a:gd name="T12" fmla="*/ 164 w 735"/>
                <a:gd name="T13" fmla="*/ 34 h 114"/>
                <a:gd name="T14" fmla="*/ 203 w 735"/>
                <a:gd name="T15" fmla="*/ 32 h 114"/>
                <a:gd name="T16" fmla="*/ 184 w 735"/>
                <a:gd name="T17" fmla="*/ 91 h 114"/>
                <a:gd name="T18" fmla="*/ 165 w 735"/>
                <a:gd name="T19" fmla="*/ 114 h 114"/>
                <a:gd name="T20" fmla="*/ 164 w 735"/>
                <a:gd name="T21" fmla="*/ 56 h 114"/>
                <a:gd name="T22" fmla="*/ 189 w 735"/>
                <a:gd name="T23" fmla="*/ 73 h 114"/>
                <a:gd name="T24" fmla="*/ 179 w 735"/>
                <a:gd name="T25" fmla="*/ 36 h 114"/>
                <a:gd name="T26" fmla="*/ 225 w 735"/>
                <a:gd name="T27" fmla="*/ 71 h 114"/>
                <a:gd name="T28" fmla="*/ 256 w 735"/>
                <a:gd name="T29" fmla="*/ 78 h 114"/>
                <a:gd name="T30" fmla="*/ 268 w 735"/>
                <a:gd name="T31" fmla="*/ 68 h 114"/>
                <a:gd name="T32" fmla="*/ 227 w 735"/>
                <a:gd name="T33" fmla="*/ 43 h 114"/>
                <a:gd name="T34" fmla="*/ 275 w 735"/>
                <a:gd name="T35" fmla="*/ 27 h 114"/>
                <a:gd name="T36" fmla="*/ 264 w 735"/>
                <a:gd name="T37" fmla="*/ 38 h 114"/>
                <a:gd name="T38" fmla="*/ 243 w 735"/>
                <a:gd name="T39" fmla="*/ 41 h 114"/>
                <a:gd name="T40" fmla="*/ 281 w 735"/>
                <a:gd name="T41" fmla="*/ 57 h 114"/>
                <a:gd name="T42" fmla="*/ 256 w 735"/>
                <a:gd name="T43" fmla="*/ 91 h 114"/>
                <a:gd name="T44" fmla="*/ 412 w 735"/>
                <a:gd name="T45" fmla="*/ 90 h 114"/>
                <a:gd name="T46" fmla="*/ 349 w 735"/>
                <a:gd name="T47" fmla="*/ 69 h 114"/>
                <a:gd name="T48" fmla="*/ 357 w 735"/>
                <a:gd name="T49" fmla="*/ 0 h 114"/>
                <a:gd name="T50" fmla="*/ 379 w 735"/>
                <a:gd name="T51" fmla="*/ 54 h 114"/>
                <a:gd name="T52" fmla="*/ 379 w 735"/>
                <a:gd name="T53" fmla="*/ 54 h 114"/>
                <a:gd name="T54" fmla="*/ 446 w 735"/>
                <a:gd name="T55" fmla="*/ 0 h 114"/>
                <a:gd name="T56" fmla="*/ 470 w 735"/>
                <a:gd name="T57" fmla="*/ 25 h 114"/>
                <a:gd name="T58" fmla="*/ 494 w 735"/>
                <a:gd name="T59" fmla="*/ 26 h 114"/>
                <a:gd name="T60" fmla="*/ 533 w 735"/>
                <a:gd name="T61" fmla="*/ 57 h 114"/>
                <a:gd name="T62" fmla="*/ 496 w 735"/>
                <a:gd name="T63" fmla="*/ 89 h 114"/>
                <a:gd name="T64" fmla="*/ 470 w 735"/>
                <a:gd name="T65" fmla="*/ 114 h 114"/>
                <a:gd name="T66" fmla="*/ 491 w 735"/>
                <a:gd name="T67" fmla="*/ 72 h 114"/>
                <a:gd name="T68" fmla="*/ 516 w 735"/>
                <a:gd name="T69" fmla="*/ 57 h 114"/>
                <a:gd name="T70" fmla="*/ 491 w 735"/>
                <a:gd name="T71" fmla="*/ 42 h 114"/>
                <a:gd name="T72" fmla="*/ 554 w 735"/>
                <a:gd name="T73" fmla="*/ 0 h 114"/>
                <a:gd name="T74" fmla="*/ 554 w 735"/>
                <a:gd name="T75" fmla="*/ 16 h 114"/>
                <a:gd name="T76" fmla="*/ 571 w 735"/>
                <a:gd name="T77" fmla="*/ 25 h 114"/>
                <a:gd name="T78" fmla="*/ 655 w 735"/>
                <a:gd name="T79" fmla="*/ 90 h 114"/>
                <a:gd name="T80" fmla="*/ 636 w 735"/>
                <a:gd name="T81" fmla="*/ 43 h 114"/>
                <a:gd name="T82" fmla="*/ 619 w 735"/>
                <a:gd name="T83" fmla="*/ 39 h 114"/>
                <a:gd name="T84" fmla="*/ 613 w 735"/>
                <a:gd name="T85" fmla="*/ 90 h 114"/>
                <a:gd name="T86" fmla="*/ 612 w 735"/>
                <a:gd name="T87" fmla="*/ 25 h 114"/>
                <a:gd name="T88" fmla="*/ 644 w 735"/>
                <a:gd name="T89" fmla="*/ 25 h 114"/>
                <a:gd name="T90" fmla="*/ 655 w 735"/>
                <a:gd name="T91" fmla="*/ 49 h 114"/>
                <a:gd name="T92" fmla="*/ 734 w 735"/>
                <a:gd name="T93" fmla="*/ 72 h 114"/>
                <a:gd name="T94" fmla="*/ 681 w 735"/>
                <a:gd name="T95" fmla="*/ 80 h 114"/>
                <a:gd name="T96" fmla="*/ 704 w 735"/>
                <a:gd name="T97" fmla="*/ 23 h 114"/>
                <a:gd name="T98" fmla="*/ 692 w 735"/>
                <a:gd name="T99" fmla="*/ 62 h 114"/>
                <a:gd name="T100" fmla="*/ 713 w 735"/>
                <a:gd name="T101" fmla="*/ 76 h 114"/>
                <a:gd name="T102" fmla="*/ 714 w 735"/>
                <a:gd name="T103" fmla="*/ 40 h 114"/>
                <a:gd name="T104" fmla="*/ 692 w 735"/>
                <a:gd name="T105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5" h="114">
                  <a:moveTo>
                    <a:pt x="90" y="90"/>
                  </a:moveTo>
                  <a:lnTo>
                    <a:pt x="70" y="90"/>
                  </a:lnTo>
                  <a:lnTo>
                    <a:pt x="62" y="69"/>
                  </a:lnTo>
                  <a:lnTo>
                    <a:pt x="26" y="69"/>
                  </a:lnTo>
                  <a:lnTo>
                    <a:pt x="19" y="90"/>
                  </a:lnTo>
                  <a:lnTo>
                    <a:pt x="0" y="90"/>
                  </a:lnTo>
                  <a:lnTo>
                    <a:pt x="34" y="0"/>
                  </a:lnTo>
                  <a:lnTo>
                    <a:pt x="53" y="0"/>
                  </a:lnTo>
                  <a:lnTo>
                    <a:pt x="90" y="90"/>
                  </a:lnTo>
                  <a:close/>
                  <a:moveTo>
                    <a:pt x="56" y="54"/>
                  </a:moveTo>
                  <a:lnTo>
                    <a:pt x="44" y="20"/>
                  </a:lnTo>
                  <a:lnTo>
                    <a:pt x="32" y="54"/>
                  </a:lnTo>
                  <a:lnTo>
                    <a:pt x="56" y="54"/>
                  </a:lnTo>
                  <a:close/>
                  <a:moveTo>
                    <a:pt x="106" y="90"/>
                  </a:moveTo>
                  <a:lnTo>
                    <a:pt x="106" y="0"/>
                  </a:lnTo>
                  <a:lnTo>
                    <a:pt x="123" y="0"/>
                  </a:lnTo>
                  <a:lnTo>
                    <a:pt x="123" y="90"/>
                  </a:lnTo>
                  <a:lnTo>
                    <a:pt x="106" y="90"/>
                  </a:lnTo>
                  <a:close/>
                  <a:moveTo>
                    <a:pt x="148" y="25"/>
                  </a:moveTo>
                  <a:lnTo>
                    <a:pt x="164" y="25"/>
                  </a:lnTo>
                  <a:lnTo>
                    <a:pt x="164" y="34"/>
                  </a:lnTo>
                  <a:cubicBezTo>
                    <a:pt x="165" y="30"/>
                    <a:pt x="168" y="28"/>
                    <a:pt x="172" y="26"/>
                  </a:cubicBezTo>
                  <a:cubicBezTo>
                    <a:pt x="175" y="24"/>
                    <a:pt x="179" y="23"/>
                    <a:pt x="184" y="23"/>
                  </a:cubicBezTo>
                  <a:cubicBezTo>
                    <a:pt x="191" y="23"/>
                    <a:pt x="198" y="26"/>
                    <a:pt x="203" y="32"/>
                  </a:cubicBezTo>
                  <a:cubicBezTo>
                    <a:pt x="208" y="38"/>
                    <a:pt x="211" y="46"/>
                    <a:pt x="211" y="57"/>
                  </a:cubicBezTo>
                  <a:cubicBezTo>
                    <a:pt x="211" y="68"/>
                    <a:pt x="208" y="76"/>
                    <a:pt x="203" y="82"/>
                  </a:cubicBezTo>
                  <a:cubicBezTo>
                    <a:pt x="197" y="88"/>
                    <a:pt x="191" y="91"/>
                    <a:pt x="184" y="91"/>
                  </a:cubicBezTo>
                  <a:cubicBezTo>
                    <a:pt x="180" y="91"/>
                    <a:pt x="177" y="90"/>
                    <a:pt x="174" y="89"/>
                  </a:cubicBezTo>
                  <a:cubicBezTo>
                    <a:pt x="171" y="87"/>
                    <a:pt x="168" y="85"/>
                    <a:pt x="165" y="81"/>
                  </a:cubicBezTo>
                  <a:lnTo>
                    <a:pt x="165" y="114"/>
                  </a:lnTo>
                  <a:lnTo>
                    <a:pt x="148" y="114"/>
                  </a:lnTo>
                  <a:lnTo>
                    <a:pt x="148" y="25"/>
                  </a:lnTo>
                  <a:close/>
                  <a:moveTo>
                    <a:pt x="164" y="56"/>
                  </a:moveTo>
                  <a:cubicBezTo>
                    <a:pt x="164" y="63"/>
                    <a:pt x="166" y="69"/>
                    <a:pt x="169" y="72"/>
                  </a:cubicBezTo>
                  <a:cubicBezTo>
                    <a:pt x="171" y="75"/>
                    <a:pt x="175" y="77"/>
                    <a:pt x="179" y="77"/>
                  </a:cubicBezTo>
                  <a:cubicBezTo>
                    <a:pt x="183" y="77"/>
                    <a:pt x="187" y="76"/>
                    <a:pt x="189" y="73"/>
                  </a:cubicBezTo>
                  <a:cubicBezTo>
                    <a:pt x="192" y="70"/>
                    <a:pt x="193" y="64"/>
                    <a:pt x="193" y="57"/>
                  </a:cubicBezTo>
                  <a:cubicBezTo>
                    <a:pt x="193" y="50"/>
                    <a:pt x="192" y="45"/>
                    <a:pt x="189" y="42"/>
                  </a:cubicBezTo>
                  <a:cubicBezTo>
                    <a:pt x="186" y="38"/>
                    <a:pt x="183" y="36"/>
                    <a:pt x="179" y="36"/>
                  </a:cubicBezTo>
                  <a:cubicBezTo>
                    <a:pt x="175" y="36"/>
                    <a:pt x="171" y="38"/>
                    <a:pt x="168" y="42"/>
                  </a:cubicBezTo>
                  <a:cubicBezTo>
                    <a:pt x="166" y="45"/>
                    <a:pt x="164" y="49"/>
                    <a:pt x="164" y="56"/>
                  </a:cubicBezTo>
                  <a:close/>
                  <a:moveTo>
                    <a:pt x="225" y="71"/>
                  </a:moveTo>
                  <a:lnTo>
                    <a:pt x="242" y="68"/>
                  </a:lnTo>
                  <a:cubicBezTo>
                    <a:pt x="243" y="72"/>
                    <a:pt x="245" y="74"/>
                    <a:pt x="247" y="76"/>
                  </a:cubicBezTo>
                  <a:cubicBezTo>
                    <a:pt x="249" y="78"/>
                    <a:pt x="252" y="78"/>
                    <a:pt x="256" y="78"/>
                  </a:cubicBezTo>
                  <a:cubicBezTo>
                    <a:pt x="261" y="78"/>
                    <a:pt x="264" y="78"/>
                    <a:pt x="267" y="76"/>
                  </a:cubicBezTo>
                  <a:cubicBezTo>
                    <a:pt x="268" y="75"/>
                    <a:pt x="269" y="74"/>
                    <a:pt x="269" y="72"/>
                  </a:cubicBezTo>
                  <a:cubicBezTo>
                    <a:pt x="269" y="70"/>
                    <a:pt x="268" y="70"/>
                    <a:pt x="268" y="68"/>
                  </a:cubicBezTo>
                  <a:cubicBezTo>
                    <a:pt x="267" y="68"/>
                    <a:pt x="265" y="67"/>
                    <a:pt x="262" y="66"/>
                  </a:cubicBezTo>
                  <a:cubicBezTo>
                    <a:pt x="248" y="63"/>
                    <a:pt x="239" y="60"/>
                    <a:pt x="235" y="58"/>
                  </a:cubicBezTo>
                  <a:cubicBezTo>
                    <a:pt x="230" y="54"/>
                    <a:pt x="227" y="49"/>
                    <a:pt x="227" y="43"/>
                  </a:cubicBezTo>
                  <a:cubicBezTo>
                    <a:pt x="227" y="38"/>
                    <a:pt x="230" y="33"/>
                    <a:pt x="235" y="29"/>
                  </a:cubicBezTo>
                  <a:cubicBezTo>
                    <a:pt x="239" y="25"/>
                    <a:pt x="246" y="23"/>
                    <a:pt x="255" y="23"/>
                  </a:cubicBezTo>
                  <a:cubicBezTo>
                    <a:pt x="264" y="23"/>
                    <a:pt x="271" y="25"/>
                    <a:pt x="275" y="27"/>
                  </a:cubicBezTo>
                  <a:cubicBezTo>
                    <a:pt x="279" y="30"/>
                    <a:pt x="282" y="35"/>
                    <a:pt x="284" y="41"/>
                  </a:cubicBezTo>
                  <a:lnTo>
                    <a:pt x="268" y="43"/>
                  </a:lnTo>
                  <a:cubicBezTo>
                    <a:pt x="267" y="41"/>
                    <a:pt x="265" y="39"/>
                    <a:pt x="264" y="38"/>
                  </a:cubicBezTo>
                  <a:cubicBezTo>
                    <a:pt x="262" y="36"/>
                    <a:pt x="259" y="35"/>
                    <a:pt x="255" y="35"/>
                  </a:cubicBezTo>
                  <a:cubicBezTo>
                    <a:pt x="251" y="35"/>
                    <a:pt x="248" y="36"/>
                    <a:pt x="245" y="38"/>
                  </a:cubicBezTo>
                  <a:cubicBezTo>
                    <a:pt x="244" y="38"/>
                    <a:pt x="243" y="39"/>
                    <a:pt x="243" y="41"/>
                  </a:cubicBezTo>
                  <a:cubicBezTo>
                    <a:pt x="243" y="42"/>
                    <a:pt x="244" y="43"/>
                    <a:pt x="245" y="44"/>
                  </a:cubicBezTo>
                  <a:cubicBezTo>
                    <a:pt x="247" y="45"/>
                    <a:pt x="252" y="46"/>
                    <a:pt x="261" y="49"/>
                  </a:cubicBezTo>
                  <a:cubicBezTo>
                    <a:pt x="271" y="51"/>
                    <a:pt x="277" y="54"/>
                    <a:pt x="281" y="57"/>
                  </a:cubicBezTo>
                  <a:cubicBezTo>
                    <a:pt x="284" y="59"/>
                    <a:pt x="286" y="64"/>
                    <a:pt x="286" y="70"/>
                  </a:cubicBezTo>
                  <a:cubicBezTo>
                    <a:pt x="286" y="75"/>
                    <a:pt x="284" y="80"/>
                    <a:pt x="278" y="85"/>
                  </a:cubicBezTo>
                  <a:cubicBezTo>
                    <a:pt x="274" y="89"/>
                    <a:pt x="266" y="91"/>
                    <a:pt x="256" y="91"/>
                  </a:cubicBezTo>
                  <a:cubicBezTo>
                    <a:pt x="248" y="91"/>
                    <a:pt x="240" y="89"/>
                    <a:pt x="235" y="86"/>
                  </a:cubicBezTo>
                  <a:cubicBezTo>
                    <a:pt x="230" y="82"/>
                    <a:pt x="227" y="77"/>
                    <a:pt x="225" y="71"/>
                  </a:cubicBezTo>
                  <a:close/>
                  <a:moveTo>
                    <a:pt x="412" y="90"/>
                  </a:moveTo>
                  <a:lnTo>
                    <a:pt x="393" y="90"/>
                  </a:lnTo>
                  <a:lnTo>
                    <a:pt x="385" y="69"/>
                  </a:lnTo>
                  <a:lnTo>
                    <a:pt x="349" y="69"/>
                  </a:lnTo>
                  <a:lnTo>
                    <a:pt x="341" y="90"/>
                  </a:lnTo>
                  <a:lnTo>
                    <a:pt x="322" y="90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412" y="90"/>
                  </a:lnTo>
                  <a:close/>
                  <a:moveTo>
                    <a:pt x="379" y="54"/>
                  </a:moveTo>
                  <a:lnTo>
                    <a:pt x="367" y="20"/>
                  </a:lnTo>
                  <a:lnTo>
                    <a:pt x="354" y="54"/>
                  </a:lnTo>
                  <a:lnTo>
                    <a:pt x="379" y="54"/>
                  </a:lnTo>
                  <a:close/>
                  <a:moveTo>
                    <a:pt x="429" y="90"/>
                  </a:moveTo>
                  <a:lnTo>
                    <a:pt x="429" y="0"/>
                  </a:lnTo>
                  <a:lnTo>
                    <a:pt x="446" y="0"/>
                  </a:lnTo>
                  <a:lnTo>
                    <a:pt x="446" y="90"/>
                  </a:lnTo>
                  <a:lnTo>
                    <a:pt x="429" y="90"/>
                  </a:lnTo>
                  <a:close/>
                  <a:moveTo>
                    <a:pt x="470" y="25"/>
                  </a:moveTo>
                  <a:lnTo>
                    <a:pt x="486" y="25"/>
                  </a:lnTo>
                  <a:lnTo>
                    <a:pt x="486" y="34"/>
                  </a:lnTo>
                  <a:cubicBezTo>
                    <a:pt x="488" y="30"/>
                    <a:pt x="491" y="28"/>
                    <a:pt x="494" y="26"/>
                  </a:cubicBezTo>
                  <a:cubicBezTo>
                    <a:pt x="498" y="24"/>
                    <a:pt x="502" y="23"/>
                    <a:pt x="506" y="23"/>
                  </a:cubicBezTo>
                  <a:cubicBezTo>
                    <a:pt x="514" y="23"/>
                    <a:pt x="520" y="26"/>
                    <a:pt x="525" y="32"/>
                  </a:cubicBezTo>
                  <a:cubicBezTo>
                    <a:pt x="530" y="38"/>
                    <a:pt x="533" y="46"/>
                    <a:pt x="533" y="57"/>
                  </a:cubicBezTo>
                  <a:cubicBezTo>
                    <a:pt x="533" y="68"/>
                    <a:pt x="530" y="76"/>
                    <a:pt x="525" y="82"/>
                  </a:cubicBezTo>
                  <a:cubicBezTo>
                    <a:pt x="520" y="88"/>
                    <a:pt x="513" y="91"/>
                    <a:pt x="506" y="91"/>
                  </a:cubicBezTo>
                  <a:cubicBezTo>
                    <a:pt x="503" y="91"/>
                    <a:pt x="499" y="90"/>
                    <a:pt x="496" y="89"/>
                  </a:cubicBezTo>
                  <a:cubicBezTo>
                    <a:pt x="493" y="87"/>
                    <a:pt x="490" y="85"/>
                    <a:pt x="487" y="81"/>
                  </a:cubicBezTo>
                  <a:lnTo>
                    <a:pt x="487" y="114"/>
                  </a:lnTo>
                  <a:lnTo>
                    <a:pt x="470" y="114"/>
                  </a:lnTo>
                  <a:lnTo>
                    <a:pt x="470" y="25"/>
                  </a:lnTo>
                  <a:close/>
                  <a:moveTo>
                    <a:pt x="487" y="56"/>
                  </a:moveTo>
                  <a:cubicBezTo>
                    <a:pt x="487" y="63"/>
                    <a:pt x="488" y="69"/>
                    <a:pt x="491" y="72"/>
                  </a:cubicBezTo>
                  <a:cubicBezTo>
                    <a:pt x="494" y="75"/>
                    <a:pt x="497" y="77"/>
                    <a:pt x="501" y="77"/>
                  </a:cubicBezTo>
                  <a:cubicBezTo>
                    <a:pt x="506" y="77"/>
                    <a:pt x="509" y="76"/>
                    <a:pt x="512" y="73"/>
                  </a:cubicBezTo>
                  <a:cubicBezTo>
                    <a:pt x="515" y="70"/>
                    <a:pt x="516" y="64"/>
                    <a:pt x="516" y="57"/>
                  </a:cubicBezTo>
                  <a:cubicBezTo>
                    <a:pt x="516" y="50"/>
                    <a:pt x="515" y="45"/>
                    <a:pt x="512" y="42"/>
                  </a:cubicBezTo>
                  <a:cubicBezTo>
                    <a:pt x="509" y="38"/>
                    <a:pt x="506" y="36"/>
                    <a:pt x="501" y="36"/>
                  </a:cubicBezTo>
                  <a:cubicBezTo>
                    <a:pt x="497" y="36"/>
                    <a:pt x="494" y="38"/>
                    <a:pt x="491" y="42"/>
                  </a:cubicBezTo>
                  <a:cubicBezTo>
                    <a:pt x="488" y="45"/>
                    <a:pt x="487" y="49"/>
                    <a:pt x="487" y="56"/>
                  </a:cubicBezTo>
                  <a:close/>
                  <a:moveTo>
                    <a:pt x="554" y="16"/>
                  </a:moveTo>
                  <a:lnTo>
                    <a:pt x="554" y="0"/>
                  </a:lnTo>
                  <a:lnTo>
                    <a:pt x="571" y="0"/>
                  </a:lnTo>
                  <a:lnTo>
                    <a:pt x="571" y="16"/>
                  </a:lnTo>
                  <a:lnTo>
                    <a:pt x="554" y="16"/>
                  </a:lnTo>
                  <a:close/>
                  <a:moveTo>
                    <a:pt x="554" y="90"/>
                  </a:moveTo>
                  <a:lnTo>
                    <a:pt x="554" y="25"/>
                  </a:lnTo>
                  <a:lnTo>
                    <a:pt x="571" y="25"/>
                  </a:lnTo>
                  <a:lnTo>
                    <a:pt x="571" y="90"/>
                  </a:lnTo>
                  <a:lnTo>
                    <a:pt x="554" y="90"/>
                  </a:lnTo>
                  <a:close/>
                  <a:moveTo>
                    <a:pt x="655" y="90"/>
                  </a:moveTo>
                  <a:lnTo>
                    <a:pt x="638" y="90"/>
                  </a:lnTo>
                  <a:lnTo>
                    <a:pt x="638" y="57"/>
                  </a:lnTo>
                  <a:cubicBezTo>
                    <a:pt x="638" y="49"/>
                    <a:pt x="637" y="45"/>
                    <a:pt x="636" y="43"/>
                  </a:cubicBezTo>
                  <a:cubicBezTo>
                    <a:pt x="636" y="41"/>
                    <a:pt x="635" y="39"/>
                    <a:pt x="633" y="38"/>
                  </a:cubicBezTo>
                  <a:cubicBezTo>
                    <a:pt x="631" y="37"/>
                    <a:pt x="629" y="36"/>
                    <a:pt x="627" y="36"/>
                  </a:cubicBezTo>
                  <a:cubicBezTo>
                    <a:pt x="624" y="36"/>
                    <a:pt x="621" y="37"/>
                    <a:pt x="619" y="39"/>
                  </a:cubicBezTo>
                  <a:cubicBezTo>
                    <a:pt x="616" y="41"/>
                    <a:pt x="615" y="42"/>
                    <a:pt x="614" y="45"/>
                  </a:cubicBezTo>
                  <a:cubicBezTo>
                    <a:pt x="613" y="48"/>
                    <a:pt x="613" y="53"/>
                    <a:pt x="613" y="60"/>
                  </a:cubicBezTo>
                  <a:lnTo>
                    <a:pt x="613" y="90"/>
                  </a:lnTo>
                  <a:lnTo>
                    <a:pt x="596" y="90"/>
                  </a:lnTo>
                  <a:lnTo>
                    <a:pt x="596" y="25"/>
                  </a:lnTo>
                  <a:lnTo>
                    <a:pt x="612" y="25"/>
                  </a:lnTo>
                  <a:lnTo>
                    <a:pt x="612" y="34"/>
                  </a:lnTo>
                  <a:cubicBezTo>
                    <a:pt x="617" y="27"/>
                    <a:pt x="624" y="23"/>
                    <a:pt x="633" y="23"/>
                  </a:cubicBezTo>
                  <a:cubicBezTo>
                    <a:pt x="636" y="23"/>
                    <a:pt x="640" y="24"/>
                    <a:pt x="644" y="25"/>
                  </a:cubicBezTo>
                  <a:cubicBezTo>
                    <a:pt x="647" y="26"/>
                    <a:pt x="649" y="28"/>
                    <a:pt x="651" y="30"/>
                  </a:cubicBezTo>
                  <a:cubicBezTo>
                    <a:pt x="652" y="32"/>
                    <a:pt x="653" y="35"/>
                    <a:pt x="654" y="38"/>
                  </a:cubicBezTo>
                  <a:cubicBezTo>
                    <a:pt x="654" y="41"/>
                    <a:pt x="655" y="44"/>
                    <a:pt x="655" y="49"/>
                  </a:cubicBezTo>
                  <a:lnTo>
                    <a:pt x="655" y="90"/>
                  </a:lnTo>
                  <a:close/>
                  <a:moveTo>
                    <a:pt x="717" y="69"/>
                  </a:moveTo>
                  <a:lnTo>
                    <a:pt x="734" y="72"/>
                  </a:lnTo>
                  <a:cubicBezTo>
                    <a:pt x="732" y="78"/>
                    <a:pt x="728" y="83"/>
                    <a:pt x="723" y="86"/>
                  </a:cubicBezTo>
                  <a:cubicBezTo>
                    <a:pt x="719" y="90"/>
                    <a:pt x="713" y="91"/>
                    <a:pt x="706" y="91"/>
                  </a:cubicBezTo>
                  <a:cubicBezTo>
                    <a:pt x="694" y="91"/>
                    <a:pt x="686" y="87"/>
                    <a:pt x="681" y="80"/>
                  </a:cubicBezTo>
                  <a:cubicBezTo>
                    <a:pt x="676" y="74"/>
                    <a:pt x="674" y="67"/>
                    <a:pt x="674" y="58"/>
                  </a:cubicBezTo>
                  <a:cubicBezTo>
                    <a:pt x="674" y="47"/>
                    <a:pt x="677" y="38"/>
                    <a:pt x="683" y="32"/>
                  </a:cubicBezTo>
                  <a:cubicBezTo>
                    <a:pt x="688" y="26"/>
                    <a:pt x="695" y="23"/>
                    <a:pt x="704" y="23"/>
                  </a:cubicBezTo>
                  <a:cubicBezTo>
                    <a:pt x="713" y="23"/>
                    <a:pt x="721" y="26"/>
                    <a:pt x="727" y="33"/>
                  </a:cubicBezTo>
                  <a:cubicBezTo>
                    <a:pt x="732" y="39"/>
                    <a:pt x="735" y="49"/>
                    <a:pt x="735" y="62"/>
                  </a:cubicBezTo>
                  <a:lnTo>
                    <a:pt x="692" y="62"/>
                  </a:lnTo>
                  <a:cubicBezTo>
                    <a:pt x="692" y="67"/>
                    <a:pt x="693" y="71"/>
                    <a:pt x="696" y="74"/>
                  </a:cubicBezTo>
                  <a:cubicBezTo>
                    <a:pt x="699" y="77"/>
                    <a:pt x="702" y="78"/>
                    <a:pt x="706" y="78"/>
                  </a:cubicBezTo>
                  <a:cubicBezTo>
                    <a:pt x="709" y="78"/>
                    <a:pt x="711" y="77"/>
                    <a:pt x="713" y="76"/>
                  </a:cubicBezTo>
                  <a:cubicBezTo>
                    <a:pt x="715" y="74"/>
                    <a:pt x="716" y="72"/>
                    <a:pt x="717" y="69"/>
                  </a:cubicBezTo>
                  <a:close/>
                  <a:moveTo>
                    <a:pt x="718" y="52"/>
                  </a:moveTo>
                  <a:cubicBezTo>
                    <a:pt x="718" y="46"/>
                    <a:pt x="716" y="43"/>
                    <a:pt x="714" y="40"/>
                  </a:cubicBezTo>
                  <a:cubicBezTo>
                    <a:pt x="712" y="38"/>
                    <a:pt x="709" y="36"/>
                    <a:pt x="705" y="36"/>
                  </a:cubicBezTo>
                  <a:cubicBezTo>
                    <a:pt x="701" y="36"/>
                    <a:pt x="698" y="38"/>
                    <a:pt x="696" y="41"/>
                  </a:cubicBezTo>
                  <a:cubicBezTo>
                    <a:pt x="693" y="43"/>
                    <a:pt x="692" y="47"/>
                    <a:pt x="692" y="52"/>
                  </a:cubicBezTo>
                  <a:lnTo>
                    <a:pt x="718" y="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428D7DB-8395-4D6D-B047-3EED2D9FD6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321050"/>
              <a:ext cx="798513" cy="177800"/>
            </a:xfrm>
            <a:custGeom>
              <a:avLst/>
              <a:gdLst>
                <a:gd name="T0" fmla="*/ 53 w 1299"/>
                <a:gd name="T1" fmla="*/ 282 h 287"/>
                <a:gd name="T2" fmla="*/ 0 w 1299"/>
                <a:gd name="T3" fmla="*/ 20 h 287"/>
                <a:gd name="T4" fmla="*/ 100 w 1299"/>
                <a:gd name="T5" fmla="*/ 282 h 287"/>
                <a:gd name="T6" fmla="*/ 150 w 1299"/>
                <a:gd name="T7" fmla="*/ 187 h 287"/>
                <a:gd name="T8" fmla="*/ 227 w 1299"/>
                <a:gd name="T9" fmla="*/ 179 h 287"/>
                <a:gd name="T10" fmla="*/ 277 w 1299"/>
                <a:gd name="T11" fmla="*/ 282 h 287"/>
                <a:gd name="T12" fmla="*/ 211 w 1299"/>
                <a:gd name="T13" fmla="*/ 84 h 287"/>
                <a:gd name="T14" fmla="*/ 148 w 1299"/>
                <a:gd name="T15" fmla="*/ 115 h 287"/>
                <a:gd name="T16" fmla="*/ 100 w 1299"/>
                <a:gd name="T17" fmla="*/ 88 h 287"/>
                <a:gd name="T18" fmla="*/ 341 w 1299"/>
                <a:gd name="T19" fmla="*/ 224 h 287"/>
                <a:gd name="T20" fmla="*/ 439 w 1299"/>
                <a:gd name="T21" fmla="*/ 282 h 287"/>
                <a:gd name="T22" fmla="*/ 415 w 1299"/>
                <a:gd name="T23" fmla="*/ 248 h 287"/>
                <a:gd name="T24" fmla="*/ 391 w 1299"/>
                <a:gd name="T25" fmla="*/ 125 h 287"/>
                <a:gd name="T26" fmla="*/ 436 w 1299"/>
                <a:gd name="T27" fmla="*/ 88 h 287"/>
                <a:gd name="T28" fmla="*/ 391 w 1299"/>
                <a:gd name="T29" fmla="*/ 34 h 287"/>
                <a:gd name="T30" fmla="*/ 341 w 1299"/>
                <a:gd name="T31" fmla="*/ 88 h 287"/>
                <a:gd name="T32" fmla="*/ 304 w 1299"/>
                <a:gd name="T33" fmla="*/ 125 h 287"/>
                <a:gd name="T34" fmla="*/ 341 w 1299"/>
                <a:gd name="T35" fmla="*/ 224 h 287"/>
                <a:gd name="T36" fmla="*/ 546 w 1299"/>
                <a:gd name="T37" fmla="*/ 121 h 287"/>
                <a:gd name="T38" fmla="*/ 501 w 1299"/>
                <a:gd name="T39" fmla="*/ 166 h 287"/>
                <a:gd name="T40" fmla="*/ 557 w 1299"/>
                <a:gd name="T41" fmla="*/ 250 h 287"/>
                <a:gd name="T42" fmla="*/ 635 w 1299"/>
                <a:gd name="T43" fmla="*/ 201 h 287"/>
                <a:gd name="T44" fmla="*/ 454 w 1299"/>
                <a:gd name="T45" fmla="*/ 186 h 287"/>
                <a:gd name="T46" fmla="*/ 621 w 1299"/>
                <a:gd name="T47" fmla="*/ 271 h 287"/>
                <a:gd name="T48" fmla="*/ 671 w 1299"/>
                <a:gd name="T49" fmla="*/ 282 h 287"/>
                <a:gd name="T50" fmla="*/ 722 w 1299"/>
                <a:gd name="T51" fmla="*/ 211 h 287"/>
                <a:gd name="T52" fmla="*/ 785 w 1299"/>
                <a:gd name="T53" fmla="*/ 136 h 287"/>
                <a:gd name="T54" fmla="*/ 770 w 1299"/>
                <a:gd name="T55" fmla="*/ 84 h 287"/>
                <a:gd name="T56" fmla="*/ 716 w 1299"/>
                <a:gd name="T57" fmla="*/ 133 h 287"/>
                <a:gd name="T58" fmla="*/ 671 w 1299"/>
                <a:gd name="T59" fmla="*/ 88 h 287"/>
                <a:gd name="T60" fmla="*/ 819 w 1299"/>
                <a:gd name="T61" fmla="*/ 282 h 287"/>
                <a:gd name="T62" fmla="*/ 869 w 1299"/>
                <a:gd name="T63" fmla="*/ 187 h 287"/>
                <a:gd name="T64" fmla="*/ 946 w 1299"/>
                <a:gd name="T65" fmla="*/ 179 h 287"/>
                <a:gd name="T66" fmla="*/ 996 w 1299"/>
                <a:gd name="T67" fmla="*/ 282 h 287"/>
                <a:gd name="T68" fmla="*/ 931 w 1299"/>
                <a:gd name="T69" fmla="*/ 84 h 287"/>
                <a:gd name="T70" fmla="*/ 866 w 1299"/>
                <a:gd name="T71" fmla="*/ 115 h 287"/>
                <a:gd name="T72" fmla="*/ 819 w 1299"/>
                <a:gd name="T73" fmla="*/ 88 h 287"/>
                <a:gd name="T74" fmla="*/ 1054 w 1299"/>
                <a:gd name="T75" fmla="*/ 142 h 287"/>
                <a:gd name="T76" fmla="*/ 1157 w 1299"/>
                <a:gd name="T77" fmla="*/ 162 h 287"/>
                <a:gd name="T78" fmla="*/ 1064 w 1299"/>
                <a:gd name="T79" fmla="*/ 174 h 287"/>
                <a:gd name="T80" fmla="*/ 1099 w 1299"/>
                <a:gd name="T81" fmla="*/ 287 h 287"/>
                <a:gd name="T82" fmla="*/ 1159 w 1299"/>
                <a:gd name="T83" fmla="*/ 253 h 287"/>
                <a:gd name="T84" fmla="*/ 1206 w 1299"/>
                <a:gd name="T85" fmla="*/ 282 h 287"/>
                <a:gd name="T86" fmla="*/ 1203 w 1299"/>
                <a:gd name="T87" fmla="*/ 190 h 287"/>
                <a:gd name="T88" fmla="*/ 1119 w 1299"/>
                <a:gd name="T89" fmla="*/ 84 h 287"/>
                <a:gd name="T90" fmla="*/ 1054 w 1299"/>
                <a:gd name="T91" fmla="*/ 142 h 287"/>
                <a:gd name="T92" fmla="*/ 1135 w 1299"/>
                <a:gd name="T93" fmla="*/ 193 h 287"/>
                <a:gd name="T94" fmla="*/ 1146 w 1299"/>
                <a:gd name="T95" fmla="*/ 232 h 287"/>
                <a:gd name="T96" fmla="*/ 1079 w 1299"/>
                <a:gd name="T97" fmla="*/ 226 h 287"/>
                <a:gd name="T98" fmla="*/ 1299 w 1299"/>
                <a:gd name="T99" fmla="*/ 282 h 287"/>
                <a:gd name="T100" fmla="*/ 1248 w 1299"/>
                <a:gd name="T101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9" h="287">
                  <a:moveTo>
                    <a:pt x="0" y="282"/>
                  </a:moveTo>
                  <a:lnTo>
                    <a:pt x="53" y="282"/>
                  </a:lnTo>
                  <a:lnTo>
                    <a:pt x="53" y="20"/>
                  </a:lnTo>
                  <a:lnTo>
                    <a:pt x="0" y="20"/>
                  </a:lnTo>
                  <a:lnTo>
                    <a:pt x="0" y="282"/>
                  </a:lnTo>
                  <a:close/>
                  <a:moveTo>
                    <a:pt x="100" y="282"/>
                  </a:moveTo>
                  <a:lnTo>
                    <a:pt x="150" y="282"/>
                  </a:lnTo>
                  <a:lnTo>
                    <a:pt x="150" y="187"/>
                  </a:lnTo>
                  <a:cubicBezTo>
                    <a:pt x="150" y="162"/>
                    <a:pt x="158" y="123"/>
                    <a:pt x="194" y="123"/>
                  </a:cubicBezTo>
                  <a:cubicBezTo>
                    <a:pt x="227" y="123"/>
                    <a:pt x="227" y="155"/>
                    <a:pt x="227" y="179"/>
                  </a:cubicBezTo>
                  <a:lnTo>
                    <a:pt x="227" y="282"/>
                  </a:lnTo>
                  <a:lnTo>
                    <a:pt x="277" y="282"/>
                  </a:lnTo>
                  <a:lnTo>
                    <a:pt x="277" y="160"/>
                  </a:lnTo>
                  <a:cubicBezTo>
                    <a:pt x="277" y="116"/>
                    <a:pt x="258" y="84"/>
                    <a:pt x="211" y="84"/>
                  </a:cubicBezTo>
                  <a:cubicBezTo>
                    <a:pt x="185" y="84"/>
                    <a:pt x="164" y="92"/>
                    <a:pt x="148" y="115"/>
                  </a:cubicBezTo>
                  <a:lnTo>
                    <a:pt x="148" y="115"/>
                  </a:lnTo>
                  <a:lnTo>
                    <a:pt x="148" y="88"/>
                  </a:lnTo>
                  <a:lnTo>
                    <a:pt x="100" y="88"/>
                  </a:lnTo>
                  <a:lnTo>
                    <a:pt x="100" y="282"/>
                  </a:lnTo>
                  <a:close/>
                  <a:moveTo>
                    <a:pt x="341" y="224"/>
                  </a:moveTo>
                  <a:cubicBezTo>
                    <a:pt x="341" y="262"/>
                    <a:pt x="363" y="287"/>
                    <a:pt x="403" y="287"/>
                  </a:cubicBezTo>
                  <a:cubicBezTo>
                    <a:pt x="417" y="287"/>
                    <a:pt x="429" y="285"/>
                    <a:pt x="439" y="282"/>
                  </a:cubicBezTo>
                  <a:lnTo>
                    <a:pt x="438" y="242"/>
                  </a:lnTo>
                  <a:cubicBezTo>
                    <a:pt x="433" y="246"/>
                    <a:pt x="424" y="248"/>
                    <a:pt x="415" y="248"/>
                  </a:cubicBezTo>
                  <a:cubicBezTo>
                    <a:pt x="396" y="248"/>
                    <a:pt x="391" y="232"/>
                    <a:pt x="391" y="216"/>
                  </a:cubicBezTo>
                  <a:lnTo>
                    <a:pt x="391" y="125"/>
                  </a:lnTo>
                  <a:lnTo>
                    <a:pt x="436" y="125"/>
                  </a:lnTo>
                  <a:lnTo>
                    <a:pt x="436" y="88"/>
                  </a:lnTo>
                  <a:lnTo>
                    <a:pt x="391" y="88"/>
                  </a:lnTo>
                  <a:lnTo>
                    <a:pt x="391" y="34"/>
                  </a:lnTo>
                  <a:lnTo>
                    <a:pt x="341" y="50"/>
                  </a:lnTo>
                  <a:lnTo>
                    <a:pt x="341" y="88"/>
                  </a:lnTo>
                  <a:lnTo>
                    <a:pt x="304" y="88"/>
                  </a:lnTo>
                  <a:lnTo>
                    <a:pt x="304" y="125"/>
                  </a:lnTo>
                  <a:lnTo>
                    <a:pt x="341" y="125"/>
                  </a:lnTo>
                  <a:lnTo>
                    <a:pt x="341" y="224"/>
                  </a:lnTo>
                  <a:close/>
                  <a:moveTo>
                    <a:pt x="501" y="166"/>
                  </a:moveTo>
                  <a:cubicBezTo>
                    <a:pt x="504" y="140"/>
                    <a:pt x="518" y="121"/>
                    <a:pt x="546" y="121"/>
                  </a:cubicBezTo>
                  <a:cubicBezTo>
                    <a:pt x="575" y="121"/>
                    <a:pt x="586" y="142"/>
                    <a:pt x="587" y="166"/>
                  </a:cubicBezTo>
                  <a:lnTo>
                    <a:pt x="501" y="166"/>
                  </a:lnTo>
                  <a:close/>
                  <a:moveTo>
                    <a:pt x="621" y="230"/>
                  </a:moveTo>
                  <a:cubicBezTo>
                    <a:pt x="603" y="241"/>
                    <a:pt x="581" y="250"/>
                    <a:pt x="557" y="250"/>
                  </a:cubicBezTo>
                  <a:cubicBezTo>
                    <a:pt x="526" y="250"/>
                    <a:pt x="504" y="232"/>
                    <a:pt x="501" y="201"/>
                  </a:cubicBezTo>
                  <a:lnTo>
                    <a:pt x="635" y="201"/>
                  </a:lnTo>
                  <a:cubicBezTo>
                    <a:pt x="635" y="133"/>
                    <a:pt x="615" y="84"/>
                    <a:pt x="543" y="84"/>
                  </a:cubicBezTo>
                  <a:cubicBezTo>
                    <a:pt x="483" y="84"/>
                    <a:pt x="454" y="130"/>
                    <a:pt x="454" y="186"/>
                  </a:cubicBezTo>
                  <a:cubicBezTo>
                    <a:pt x="454" y="250"/>
                    <a:pt x="491" y="287"/>
                    <a:pt x="555" y="287"/>
                  </a:cubicBezTo>
                  <a:cubicBezTo>
                    <a:pt x="582" y="287"/>
                    <a:pt x="603" y="281"/>
                    <a:pt x="621" y="271"/>
                  </a:cubicBezTo>
                  <a:lnTo>
                    <a:pt x="621" y="230"/>
                  </a:lnTo>
                  <a:close/>
                  <a:moveTo>
                    <a:pt x="671" y="282"/>
                  </a:moveTo>
                  <a:lnTo>
                    <a:pt x="722" y="282"/>
                  </a:lnTo>
                  <a:lnTo>
                    <a:pt x="722" y="211"/>
                  </a:lnTo>
                  <a:cubicBezTo>
                    <a:pt x="722" y="183"/>
                    <a:pt x="722" y="132"/>
                    <a:pt x="762" y="132"/>
                  </a:cubicBezTo>
                  <a:cubicBezTo>
                    <a:pt x="772" y="132"/>
                    <a:pt x="781" y="133"/>
                    <a:pt x="785" y="136"/>
                  </a:cubicBezTo>
                  <a:lnTo>
                    <a:pt x="785" y="85"/>
                  </a:lnTo>
                  <a:cubicBezTo>
                    <a:pt x="780" y="84"/>
                    <a:pt x="775" y="84"/>
                    <a:pt x="770" y="84"/>
                  </a:cubicBezTo>
                  <a:cubicBezTo>
                    <a:pt x="740" y="84"/>
                    <a:pt x="719" y="114"/>
                    <a:pt x="717" y="133"/>
                  </a:cubicBezTo>
                  <a:lnTo>
                    <a:pt x="716" y="133"/>
                  </a:lnTo>
                  <a:lnTo>
                    <a:pt x="716" y="88"/>
                  </a:lnTo>
                  <a:lnTo>
                    <a:pt x="671" y="88"/>
                  </a:lnTo>
                  <a:lnTo>
                    <a:pt x="671" y="282"/>
                  </a:lnTo>
                  <a:close/>
                  <a:moveTo>
                    <a:pt x="819" y="282"/>
                  </a:moveTo>
                  <a:lnTo>
                    <a:pt x="869" y="282"/>
                  </a:lnTo>
                  <a:lnTo>
                    <a:pt x="869" y="187"/>
                  </a:lnTo>
                  <a:cubicBezTo>
                    <a:pt x="869" y="162"/>
                    <a:pt x="877" y="123"/>
                    <a:pt x="913" y="123"/>
                  </a:cubicBezTo>
                  <a:cubicBezTo>
                    <a:pt x="945" y="123"/>
                    <a:pt x="946" y="155"/>
                    <a:pt x="946" y="179"/>
                  </a:cubicBezTo>
                  <a:lnTo>
                    <a:pt x="946" y="282"/>
                  </a:lnTo>
                  <a:lnTo>
                    <a:pt x="996" y="282"/>
                  </a:lnTo>
                  <a:lnTo>
                    <a:pt x="996" y="160"/>
                  </a:lnTo>
                  <a:cubicBezTo>
                    <a:pt x="996" y="116"/>
                    <a:pt x="976" y="84"/>
                    <a:pt x="931" y="84"/>
                  </a:cubicBezTo>
                  <a:cubicBezTo>
                    <a:pt x="904" y="84"/>
                    <a:pt x="883" y="92"/>
                    <a:pt x="867" y="115"/>
                  </a:cubicBezTo>
                  <a:lnTo>
                    <a:pt x="866" y="115"/>
                  </a:lnTo>
                  <a:lnTo>
                    <a:pt x="866" y="88"/>
                  </a:lnTo>
                  <a:lnTo>
                    <a:pt x="819" y="88"/>
                  </a:lnTo>
                  <a:lnTo>
                    <a:pt x="819" y="282"/>
                  </a:lnTo>
                  <a:close/>
                  <a:moveTo>
                    <a:pt x="1054" y="142"/>
                  </a:moveTo>
                  <a:cubicBezTo>
                    <a:pt x="1070" y="129"/>
                    <a:pt x="1092" y="121"/>
                    <a:pt x="1113" y="121"/>
                  </a:cubicBezTo>
                  <a:cubicBezTo>
                    <a:pt x="1143" y="121"/>
                    <a:pt x="1157" y="132"/>
                    <a:pt x="1157" y="162"/>
                  </a:cubicBezTo>
                  <a:lnTo>
                    <a:pt x="1129" y="162"/>
                  </a:lnTo>
                  <a:cubicBezTo>
                    <a:pt x="1108" y="162"/>
                    <a:pt x="1083" y="164"/>
                    <a:pt x="1064" y="174"/>
                  </a:cubicBezTo>
                  <a:cubicBezTo>
                    <a:pt x="1045" y="183"/>
                    <a:pt x="1031" y="200"/>
                    <a:pt x="1031" y="229"/>
                  </a:cubicBezTo>
                  <a:cubicBezTo>
                    <a:pt x="1031" y="266"/>
                    <a:pt x="1064" y="287"/>
                    <a:pt x="1099" y="287"/>
                  </a:cubicBezTo>
                  <a:cubicBezTo>
                    <a:pt x="1122" y="287"/>
                    <a:pt x="1147" y="274"/>
                    <a:pt x="1158" y="253"/>
                  </a:cubicBezTo>
                  <a:lnTo>
                    <a:pt x="1159" y="253"/>
                  </a:lnTo>
                  <a:cubicBezTo>
                    <a:pt x="1160" y="259"/>
                    <a:pt x="1160" y="272"/>
                    <a:pt x="1161" y="282"/>
                  </a:cubicBezTo>
                  <a:lnTo>
                    <a:pt x="1206" y="282"/>
                  </a:lnTo>
                  <a:cubicBezTo>
                    <a:pt x="1205" y="267"/>
                    <a:pt x="1204" y="254"/>
                    <a:pt x="1203" y="239"/>
                  </a:cubicBezTo>
                  <a:cubicBezTo>
                    <a:pt x="1203" y="225"/>
                    <a:pt x="1203" y="210"/>
                    <a:pt x="1203" y="190"/>
                  </a:cubicBezTo>
                  <a:lnTo>
                    <a:pt x="1203" y="165"/>
                  </a:lnTo>
                  <a:cubicBezTo>
                    <a:pt x="1203" y="108"/>
                    <a:pt x="1178" y="84"/>
                    <a:pt x="1119" y="84"/>
                  </a:cubicBezTo>
                  <a:cubicBezTo>
                    <a:pt x="1098" y="84"/>
                    <a:pt x="1071" y="89"/>
                    <a:pt x="1052" y="98"/>
                  </a:cubicBezTo>
                  <a:lnTo>
                    <a:pt x="1054" y="142"/>
                  </a:lnTo>
                  <a:close/>
                  <a:moveTo>
                    <a:pt x="1079" y="226"/>
                  </a:moveTo>
                  <a:cubicBezTo>
                    <a:pt x="1079" y="196"/>
                    <a:pt x="1112" y="193"/>
                    <a:pt x="1135" y="193"/>
                  </a:cubicBezTo>
                  <a:lnTo>
                    <a:pt x="1157" y="193"/>
                  </a:lnTo>
                  <a:cubicBezTo>
                    <a:pt x="1157" y="207"/>
                    <a:pt x="1154" y="222"/>
                    <a:pt x="1146" y="232"/>
                  </a:cubicBezTo>
                  <a:cubicBezTo>
                    <a:pt x="1138" y="243"/>
                    <a:pt x="1127" y="250"/>
                    <a:pt x="1111" y="250"/>
                  </a:cubicBezTo>
                  <a:cubicBezTo>
                    <a:pt x="1093" y="250"/>
                    <a:pt x="1079" y="242"/>
                    <a:pt x="1079" y="226"/>
                  </a:cubicBezTo>
                  <a:close/>
                  <a:moveTo>
                    <a:pt x="1248" y="282"/>
                  </a:moveTo>
                  <a:lnTo>
                    <a:pt x="1299" y="282"/>
                  </a:lnTo>
                  <a:lnTo>
                    <a:pt x="1299" y="0"/>
                  </a:lnTo>
                  <a:lnTo>
                    <a:pt x="1248" y="0"/>
                  </a:lnTo>
                  <a:lnTo>
                    <a:pt x="1248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24F4CB1-86A9-4D71-86F1-BB55F09457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538" y="3525838"/>
              <a:ext cx="798513" cy="85725"/>
            </a:xfrm>
            <a:custGeom>
              <a:avLst/>
              <a:gdLst>
                <a:gd name="T0" fmla="*/ 49 w 1299"/>
                <a:gd name="T1" fmla="*/ 48 h 139"/>
                <a:gd name="T2" fmla="*/ 42 w 1299"/>
                <a:gd name="T3" fmla="*/ 14 h 139"/>
                <a:gd name="T4" fmla="*/ 14 w 1299"/>
                <a:gd name="T5" fmla="*/ 24 h 139"/>
                <a:gd name="T6" fmla="*/ 14 w 1299"/>
                <a:gd name="T7" fmla="*/ 48 h 139"/>
                <a:gd name="T8" fmla="*/ 132 w 1299"/>
                <a:gd name="T9" fmla="*/ 71 h 139"/>
                <a:gd name="T10" fmla="*/ 94 w 1299"/>
                <a:gd name="T11" fmla="*/ 48 h 139"/>
                <a:gd name="T12" fmla="*/ 146 w 1299"/>
                <a:gd name="T13" fmla="*/ 108 h 139"/>
                <a:gd name="T14" fmla="*/ 188 w 1299"/>
                <a:gd name="T15" fmla="*/ 52 h 139"/>
                <a:gd name="T16" fmla="*/ 162 w 1299"/>
                <a:gd name="T17" fmla="*/ 51 h 139"/>
                <a:gd name="T18" fmla="*/ 230 w 1299"/>
                <a:gd name="T19" fmla="*/ 108 h 139"/>
                <a:gd name="T20" fmla="*/ 230 w 1299"/>
                <a:gd name="T21" fmla="*/ 108 h 139"/>
                <a:gd name="T22" fmla="*/ 230 w 1299"/>
                <a:gd name="T23" fmla="*/ 3 h 139"/>
                <a:gd name="T24" fmla="*/ 287 w 1299"/>
                <a:gd name="T25" fmla="*/ 72 h 139"/>
                <a:gd name="T26" fmla="*/ 335 w 1299"/>
                <a:gd name="T27" fmla="*/ 108 h 139"/>
                <a:gd name="T28" fmla="*/ 285 w 1299"/>
                <a:gd name="T29" fmla="*/ 44 h 139"/>
                <a:gd name="T30" fmla="*/ 359 w 1299"/>
                <a:gd name="T31" fmla="*/ 86 h 139"/>
                <a:gd name="T32" fmla="*/ 387 w 1299"/>
                <a:gd name="T33" fmla="*/ 94 h 139"/>
                <a:gd name="T34" fmla="*/ 394 w 1299"/>
                <a:gd name="T35" fmla="*/ 35 h 139"/>
                <a:gd name="T36" fmla="*/ 359 w 1299"/>
                <a:gd name="T37" fmla="*/ 35 h 139"/>
                <a:gd name="T38" fmla="*/ 359 w 1299"/>
                <a:gd name="T39" fmla="*/ 86 h 139"/>
                <a:gd name="T40" fmla="*/ 419 w 1299"/>
                <a:gd name="T41" fmla="*/ 64 h 139"/>
                <a:gd name="T42" fmla="*/ 470 w 1299"/>
                <a:gd name="T43" fmla="*/ 77 h 139"/>
                <a:gd name="T44" fmla="*/ 464 w 1299"/>
                <a:gd name="T45" fmla="*/ 103 h 139"/>
                <a:gd name="T46" fmla="*/ 502 w 1299"/>
                <a:gd name="T47" fmla="*/ 81 h 139"/>
                <a:gd name="T48" fmla="*/ 520 w 1299"/>
                <a:gd name="T49" fmla="*/ 33 h 139"/>
                <a:gd name="T50" fmla="*/ 483 w 1299"/>
                <a:gd name="T51" fmla="*/ 35 h 139"/>
                <a:gd name="T52" fmla="*/ 558 w 1299"/>
                <a:gd name="T53" fmla="*/ 72 h 139"/>
                <a:gd name="T54" fmla="*/ 606 w 1299"/>
                <a:gd name="T55" fmla="*/ 108 h 139"/>
                <a:gd name="T56" fmla="*/ 557 w 1299"/>
                <a:gd name="T57" fmla="*/ 44 h 139"/>
                <a:gd name="T58" fmla="*/ 628 w 1299"/>
                <a:gd name="T59" fmla="*/ 55 h 139"/>
                <a:gd name="T60" fmla="*/ 632 w 1299"/>
                <a:gd name="T61" fmla="*/ 67 h 139"/>
                <a:gd name="T62" fmla="*/ 667 w 1299"/>
                <a:gd name="T63" fmla="*/ 97 h 139"/>
                <a:gd name="T64" fmla="*/ 684 w 1299"/>
                <a:gd name="T65" fmla="*/ 73 h 139"/>
                <a:gd name="T66" fmla="*/ 628 w 1299"/>
                <a:gd name="T67" fmla="*/ 55 h 139"/>
                <a:gd name="T68" fmla="*/ 662 w 1299"/>
                <a:gd name="T69" fmla="*/ 89 h 139"/>
                <a:gd name="T70" fmla="*/ 720 w 1299"/>
                <a:gd name="T71" fmla="*/ 108 h 139"/>
                <a:gd name="T72" fmla="*/ 837 w 1299"/>
                <a:gd name="T73" fmla="*/ 35 h 139"/>
                <a:gd name="T74" fmla="*/ 789 w 1299"/>
                <a:gd name="T75" fmla="*/ 74 h 139"/>
                <a:gd name="T76" fmla="*/ 794 w 1299"/>
                <a:gd name="T77" fmla="*/ 109 h 139"/>
                <a:gd name="T78" fmla="*/ 837 w 1299"/>
                <a:gd name="T79" fmla="*/ 108 h 139"/>
                <a:gd name="T80" fmla="*/ 850 w 1299"/>
                <a:gd name="T81" fmla="*/ 55 h 139"/>
                <a:gd name="T82" fmla="*/ 851 w 1299"/>
                <a:gd name="T83" fmla="*/ 106 h 139"/>
                <a:gd name="T84" fmla="*/ 881 w 1299"/>
                <a:gd name="T85" fmla="*/ 46 h 139"/>
                <a:gd name="T86" fmla="*/ 946 w 1299"/>
                <a:gd name="T87" fmla="*/ 46 h 139"/>
                <a:gd name="T88" fmla="*/ 950 w 1299"/>
                <a:gd name="T89" fmla="*/ 95 h 139"/>
                <a:gd name="T90" fmla="*/ 911 w 1299"/>
                <a:gd name="T91" fmla="*/ 71 h 139"/>
                <a:gd name="T92" fmla="*/ 1019 w 1299"/>
                <a:gd name="T93" fmla="*/ 71 h 139"/>
                <a:gd name="T94" fmla="*/ 1019 w 1299"/>
                <a:gd name="T95" fmla="*/ 71 h 139"/>
                <a:gd name="T96" fmla="*/ 1058 w 1299"/>
                <a:gd name="T97" fmla="*/ 94 h 139"/>
                <a:gd name="T98" fmla="*/ 1128 w 1299"/>
                <a:gd name="T99" fmla="*/ 72 h 139"/>
                <a:gd name="T100" fmla="*/ 1176 w 1299"/>
                <a:gd name="T101" fmla="*/ 108 h 139"/>
                <a:gd name="T102" fmla="*/ 1127 w 1299"/>
                <a:gd name="T103" fmla="*/ 44 h 139"/>
                <a:gd name="T104" fmla="*/ 1195 w 1299"/>
                <a:gd name="T105" fmla="*/ 108 h 139"/>
                <a:gd name="T106" fmla="*/ 1195 w 1299"/>
                <a:gd name="T107" fmla="*/ 108 h 139"/>
                <a:gd name="T108" fmla="*/ 1239 w 1299"/>
                <a:gd name="T109" fmla="*/ 124 h 139"/>
                <a:gd name="T110" fmla="*/ 1272 w 1299"/>
                <a:gd name="T111" fmla="*/ 107 h 139"/>
                <a:gd name="T112" fmla="*/ 1262 w 1299"/>
                <a:gd name="T113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9" h="139">
                  <a:moveTo>
                    <a:pt x="14" y="108"/>
                  </a:moveTo>
                  <a:lnTo>
                    <a:pt x="33" y="108"/>
                  </a:lnTo>
                  <a:lnTo>
                    <a:pt x="33" y="48"/>
                  </a:lnTo>
                  <a:lnTo>
                    <a:pt x="49" y="48"/>
                  </a:lnTo>
                  <a:lnTo>
                    <a:pt x="49" y="35"/>
                  </a:lnTo>
                  <a:lnTo>
                    <a:pt x="33" y="35"/>
                  </a:lnTo>
                  <a:lnTo>
                    <a:pt x="33" y="25"/>
                  </a:lnTo>
                  <a:cubicBezTo>
                    <a:pt x="33" y="20"/>
                    <a:pt x="35" y="14"/>
                    <a:pt x="42" y="14"/>
                  </a:cubicBezTo>
                  <a:cubicBezTo>
                    <a:pt x="46" y="14"/>
                    <a:pt x="48" y="16"/>
                    <a:pt x="49" y="17"/>
                  </a:cubicBezTo>
                  <a:lnTo>
                    <a:pt x="51" y="1"/>
                  </a:lnTo>
                  <a:cubicBezTo>
                    <a:pt x="47" y="0"/>
                    <a:pt x="42" y="0"/>
                    <a:pt x="37" y="0"/>
                  </a:cubicBezTo>
                  <a:cubicBezTo>
                    <a:pt x="22" y="0"/>
                    <a:pt x="14" y="10"/>
                    <a:pt x="14" y="24"/>
                  </a:cubicBezTo>
                  <a:lnTo>
                    <a:pt x="14" y="35"/>
                  </a:lnTo>
                  <a:lnTo>
                    <a:pt x="0" y="35"/>
                  </a:lnTo>
                  <a:lnTo>
                    <a:pt x="0" y="48"/>
                  </a:lnTo>
                  <a:lnTo>
                    <a:pt x="14" y="48"/>
                  </a:lnTo>
                  <a:lnTo>
                    <a:pt x="14" y="108"/>
                  </a:lnTo>
                  <a:close/>
                  <a:moveTo>
                    <a:pt x="56" y="71"/>
                  </a:moveTo>
                  <a:cubicBezTo>
                    <a:pt x="56" y="93"/>
                    <a:pt x="70" y="109"/>
                    <a:pt x="94" y="109"/>
                  </a:cubicBezTo>
                  <a:cubicBezTo>
                    <a:pt x="118" y="109"/>
                    <a:pt x="132" y="93"/>
                    <a:pt x="132" y="71"/>
                  </a:cubicBezTo>
                  <a:cubicBezTo>
                    <a:pt x="132" y="47"/>
                    <a:pt x="116" y="33"/>
                    <a:pt x="94" y="33"/>
                  </a:cubicBezTo>
                  <a:cubicBezTo>
                    <a:pt x="72" y="33"/>
                    <a:pt x="56" y="47"/>
                    <a:pt x="56" y="71"/>
                  </a:cubicBezTo>
                  <a:close/>
                  <a:moveTo>
                    <a:pt x="75" y="69"/>
                  </a:moveTo>
                  <a:cubicBezTo>
                    <a:pt x="75" y="58"/>
                    <a:pt x="81" y="48"/>
                    <a:pt x="94" y="48"/>
                  </a:cubicBezTo>
                  <a:cubicBezTo>
                    <a:pt x="106" y="48"/>
                    <a:pt x="112" y="58"/>
                    <a:pt x="112" y="69"/>
                  </a:cubicBezTo>
                  <a:cubicBezTo>
                    <a:pt x="112" y="81"/>
                    <a:pt x="108" y="94"/>
                    <a:pt x="94" y="94"/>
                  </a:cubicBezTo>
                  <a:cubicBezTo>
                    <a:pt x="79" y="94"/>
                    <a:pt x="75" y="81"/>
                    <a:pt x="75" y="69"/>
                  </a:cubicBezTo>
                  <a:close/>
                  <a:moveTo>
                    <a:pt x="146" y="108"/>
                  </a:moveTo>
                  <a:lnTo>
                    <a:pt x="165" y="108"/>
                  </a:lnTo>
                  <a:lnTo>
                    <a:pt x="165" y="81"/>
                  </a:lnTo>
                  <a:cubicBezTo>
                    <a:pt x="165" y="70"/>
                    <a:pt x="165" y="51"/>
                    <a:pt x="180" y="51"/>
                  </a:cubicBezTo>
                  <a:cubicBezTo>
                    <a:pt x="184" y="51"/>
                    <a:pt x="187" y="51"/>
                    <a:pt x="188" y="52"/>
                  </a:cubicBezTo>
                  <a:lnTo>
                    <a:pt x="188" y="33"/>
                  </a:lnTo>
                  <a:cubicBezTo>
                    <a:pt x="187" y="33"/>
                    <a:pt x="185" y="33"/>
                    <a:pt x="183" y="33"/>
                  </a:cubicBezTo>
                  <a:cubicBezTo>
                    <a:pt x="171" y="33"/>
                    <a:pt x="163" y="44"/>
                    <a:pt x="163" y="51"/>
                  </a:cubicBezTo>
                  <a:lnTo>
                    <a:pt x="162" y="51"/>
                  </a:lnTo>
                  <a:lnTo>
                    <a:pt x="162" y="35"/>
                  </a:lnTo>
                  <a:lnTo>
                    <a:pt x="146" y="35"/>
                  </a:lnTo>
                  <a:lnTo>
                    <a:pt x="146" y="108"/>
                  </a:lnTo>
                  <a:close/>
                  <a:moveTo>
                    <a:pt x="230" y="108"/>
                  </a:moveTo>
                  <a:lnTo>
                    <a:pt x="249" y="108"/>
                  </a:lnTo>
                  <a:lnTo>
                    <a:pt x="249" y="35"/>
                  </a:lnTo>
                  <a:lnTo>
                    <a:pt x="230" y="35"/>
                  </a:lnTo>
                  <a:lnTo>
                    <a:pt x="230" y="108"/>
                  </a:lnTo>
                  <a:close/>
                  <a:moveTo>
                    <a:pt x="230" y="21"/>
                  </a:moveTo>
                  <a:lnTo>
                    <a:pt x="249" y="21"/>
                  </a:lnTo>
                  <a:lnTo>
                    <a:pt x="249" y="3"/>
                  </a:lnTo>
                  <a:lnTo>
                    <a:pt x="230" y="3"/>
                  </a:lnTo>
                  <a:lnTo>
                    <a:pt x="230" y="21"/>
                  </a:lnTo>
                  <a:close/>
                  <a:moveTo>
                    <a:pt x="268" y="108"/>
                  </a:moveTo>
                  <a:lnTo>
                    <a:pt x="287" y="108"/>
                  </a:lnTo>
                  <a:lnTo>
                    <a:pt x="287" y="72"/>
                  </a:lnTo>
                  <a:cubicBezTo>
                    <a:pt x="287" y="62"/>
                    <a:pt x="290" y="48"/>
                    <a:pt x="303" y="48"/>
                  </a:cubicBezTo>
                  <a:cubicBezTo>
                    <a:pt x="316" y="48"/>
                    <a:pt x="316" y="60"/>
                    <a:pt x="316" y="68"/>
                  </a:cubicBezTo>
                  <a:lnTo>
                    <a:pt x="316" y="108"/>
                  </a:lnTo>
                  <a:lnTo>
                    <a:pt x="335" y="108"/>
                  </a:lnTo>
                  <a:lnTo>
                    <a:pt x="335" y="61"/>
                  </a:lnTo>
                  <a:cubicBezTo>
                    <a:pt x="335" y="45"/>
                    <a:pt x="327" y="33"/>
                    <a:pt x="310" y="33"/>
                  </a:cubicBezTo>
                  <a:cubicBezTo>
                    <a:pt x="300" y="33"/>
                    <a:pt x="292" y="36"/>
                    <a:pt x="286" y="44"/>
                  </a:cubicBezTo>
                  <a:lnTo>
                    <a:pt x="285" y="44"/>
                  </a:lnTo>
                  <a:lnTo>
                    <a:pt x="285" y="35"/>
                  </a:lnTo>
                  <a:lnTo>
                    <a:pt x="268" y="35"/>
                  </a:lnTo>
                  <a:lnTo>
                    <a:pt x="268" y="108"/>
                  </a:lnTo>
                  <a:close/>
                  <a:moveTo>
                    <a:pt x="359" y="86"/>
                  </a:moveTo>
                  <a:cubicBezTo>
                    <a:pt x="359" y="100"/>
                    <a:pt x="367" y="109"/>
                    <a:pt x="382" y="109"/>
                  </a:cubicBezTo>
                  <a:cubicBezTo>
                    <a:pt x="388" y="109"/>
                    <a:pt x="392" y="109"/>
                    <a:pt x="396" y="108"/>
                  </a:cubicBezTo>
                  <a:lnTo>
                    <a:pt x="396" y="93"/>
                  </a:lnTo>
                  <a:cubicBezTo>
                    <a:pt x="393" y="94"/>
                    <a:pt x="390" y="94"/>
                    <a:pt x="387" y="94"/>
                  </a:cubicBezTo>
                  <a:cubicBezTo>
                    <a:pt x="380" y="94"/>
                    <a:pt x="378" y="89"/>
                    <a:pt x="378" y="83"/>
                  </a:cubicBezTo>
                  <a:lnTo>
                    <a:pt x="378" y="48"/>
                  </a:lnTo>
                  <a:lnTo>
                    <a:pt x="394" y="48"/>
                  </a:lnTo>
                  <a:lnTo>
                    <a:pt x="394" y="35"/>
                  </a:lnTo>
                  <a:lnTo>
                    <a:pt x="378" y="35"/>
                  </a:lnTo>
                  <a:lnTo>
                    <a:pt x="378" y="14"/>
                  </a:lnTo>
                  <a:lnTo>
                    <a:pt x="359" y="20"/>
                  </a:lnTo>
                  <a:lnTo>
                    <a:pt x="359" y="35"/>
                  </a:lnTo>
                  <a:lnTo>
                    <a:pt x="345" y="35"/>
                  </a:lnTo>
                  <a:lnTo>
                    <a:pt x="345" y="48"/>
                  </a:lnTo>
                  <a:lnTo>
                    <a:pt x="359" y="48"/>
                  </a:lnTo>
                  <a:lnTo>
                    <a:pt x="359" y="86"/>
                  </a:lnTo>
                  <a:close/>
                  <a:moveTo>
                    <a:pt x="419" y="64"/>
                  </a:moveTo>
                  <a:cubicBezTo>
                    <a:pt x="420" y="54"/>
                    <a:pt x="426" y="46"/>
                    <a:pt x="436" y="46"/>
                  </a:cubicBezTo>
                  <a:cubicBezTo>
                    <a:pt x="447" y="46"/>
                    <a:pt x="451" y="55"/>
                    <a:pt x="452" y="64"/>
                  </a:cubicBezTo>
                  <a:lnTo>
                    <a:pt x="419" y="64"/>
                  </a:lnTo>
                  <a:close/>
                  <a:moveTo>
                    <a:pt x="464" y="88"/>
                  </a:moveTo>
                  <a:cubicBezTo>
                    <a:pt x="457" y="92"/>
                    <a:pt x="449" y="95"/>
                    <a:pt x="440" y="95"/>
                  </a:cubicBezTo>
                  <a:cubicBezTo>
                    <a:pt x="429" y="95"/>
                    <a:pt x="420" y="89"/>
                    <a:pt x="419" y="77"/>
                  </a:cubicBezTo>
                  <a:lnTo>
                    <a:pt x="470" y="77"/>
                  </a:lnTo>
                  <a:cubicBezTo>
                    <a:pt x="470" y="51"/>
                    <a:pt x="462" y="33"/>
                    <a:pt x="435" y="33"/>
                  </a:cubicBezTo>
                  <a:cubicBezTo>
                    <a:pt x="413" y="33"/>
                    <a:pt x="401" y="50"/>
                    <a:pt x="401" y="71"/>
                  </a:cubicBezTo>
                  <a:cubicBezTo>
                    <a:pt x="401" y="95"/>
                    <a:pt x="415" y="109"/>
                    <a:pt x="439" y="109"/>
                  </a:cubicBezTo>
                  <a:cubicBezTo>
                    <a:pt x="449" y="109"/>
                    <a:pt x="458" y="107"/>
                    <a:pt x="464" y="103"/>
                  </a:cubicBezTo>
                  <a:lnTo>
                    <a:pt x="464" y="88"/>
                  </a:lnTo>
                  <a:close/>
                  <a:moveTo>
                    <a:pt x="483" y="108"/>
                  </a:moveTo>
                  <a:lnTo>
                    <a:pt x="502" y="108"/>
                  </a:lnTo>
                  <a:lnTo>
                    <a:pt x="502" y="81"/>
                  </a:lnTo>
                  <a:cubicBezTo>
                    <a:pt x="502" y="70"/>
                    <a:pt x="502" y="51"/>
                    <a:pt x="518" y="51"/>
                  </a:cubicBezTo>
                  <a:cubicBezTo>
                    <a:pt x="521" y="51"/>
                    <a:pt x="525" y="51"/>
                    <a:pt x="526" y="52"/>
                  </a:cubicBezTo>
                  <a:lnTo>
                    <a:pt x="526" y="33"/>
                  </a:lnTo>
                  <a:cubicBezTo>
                    <a:pt x="525" y="33"/>
                    <a:pt x="522" y="33"/>
                    <a:pt x="520" y="33"/>
                  </a:cubicBezTo>
                  <a:cubicBezTo>
                    <a:pt x="509" y="33"/>
                    <a:pt x="501" y="44"/>
                    <a:pt x="500" y="51"/>
                  </a:cubicBezTo>
                  <a:lnTo>
                    <a:pt x="500" y="51"/>
                  </a:lnTo>
                  <a:lnTo>
                    <a:pt x="500" y="35"/>
                  </a:lnTo>
                  <a:lnTo>
                    <a:pt x="483" y="35"/>
                  </a:lnTo>
                  <a:lnTo>
                    <a:pt x="483" y="108"/>
                  </a:lnTo>
                  <a:close/>
                  <a:moveTo>
                    <a:pt x="539" y="108"/>
                  </a:moveTo>
                  <a:lnTo>
                    <a:pt x="558" y="108"/>
                  </a:lnTo>
                  <a:lnTo>
                    <a:pt x="558" y="72"/>
                  </a:lnTo>
                  <a:cubicBezTo>
                    <a:pt x="558" y="62"/>
                    <a:pt x="561" y="48"/>
                    <a:pt x="574" y="48"/>
                  </a:cubicBezTo>
                  <a:cubicBezTo>
                    <a:pt x="587" y="48"/>
                    <a:pt x="587" y="60"/>
                    <a:pt x="587" y="68"/>
                  </a:cubicBezTo>
                  <a:lnTo>
                    <a:pt x="587" y="108"/>
                  </a:lnTo>
                  <a:lnTo>
                    <a:pt x="606" y="108"/>
                  </a:lnTo>
                  <a:lnTo>
                    <a:pt x="606" y="61"/>
                  </a:lnTo>
                  <a:cubicBezTo>
                    <a:pt x="606" y="45"/>
                    <a:pt x="599" y="33"/>
                    <a:pt x="581" y="33"/>
                  </a:cubicBezTo>
                  <a:cubicBezTo>
                    <a:pt x="571" y="33"/>
                    <a:pt x="563" y="36"/>
                    <a:pt x="557" y="44"/>
                  </a:cubicBezTo>
                  <a:lnTo>
                    <a:pt x="557" y="44"/>
                  </a:lnTo>
                  <a:lnTo>
                    <a:pt x="557" y="35"/>
                  </a:lnTo>
                  <a:lnTo>
                    <a:pt x="539" y="35"/>
                  </a:lnTo>
                  <a:lnTo>
                    <a:pt x="539" y="108"/>
                  </a:lnTo>
                  <a:close/>
                  <a:moveTo>
                    <a:pt x="628" y="55"/>
                  </a:moveTo>
                  <a:cubicBezTo>
                    <a:pt x="634" y="50"/>
                    <a:pt x="642" y="46"/>
                    <a:pt x="650" y="46"/>
                  </a:cubicBezTo>
                  <a:cubicBezTo>
                    <a:pt x="661" y="46"/>
                    <a:pt x="667" y="51"/>
                    <a:pt x="667" y="62"/>
                  </a:cubicBezTo>
                  <a:lnTo>
                    <a:pt x="656" y="62"/>
                  </a:lnTo>
                  <a:cubicBezTo>
                    <a:pt x="648" y="62"/>
                    <a:pt x="639" y="63"/>
                    <a:pt x="632" y="67"/>
                  </a:cubicBezTo>
                  <a:cubicBezTo>
                    <a:pt x="624" y="70"/>
                    <a:pt x="619" y="77"/>
                    <a:pt x="619" y="87"/>
                  </a:cubicBezTo>
                  <a:cubicBezTo>
                    <a:pt x="619" y="102"/>
                    <a:pt x="632" y="109"/>
                    <a:pt x="645" y="109"/>
                  </a:cubicBezTo>
                  <a:cubicBezTo>
                    <a:pt x="653" y="109"/>
                    <a:pt x="662" y="105"/>
                    <a:pt x="667" y="97"/>
                  </a:cubicBezTo>
                  <a:lnTo>
                    <a:pt x="667" y="97"/>
                  </a:lnTo>
                  <a:cubicBezTo>
                    <a:pt x="667" y="99"/>
                    <a:pt x="667" y="104"/>
                    <a:pt x="668" y="108"/>
                  </a:cubicBezTo>
                  <a:lnTo>
                    <a:pt x="685" y="108"/>
                  </a:lnTo>
                  <a:cubicBezTo>
                    <a:pt x="684" y="102"/>
                    <a:pt x="684" y="97"/>
                    <a:pt x="684" y="91"/>
                  </a:cubicBezTo>
                  <a:cubicBezTo>
                    <a:pt x="684" y="86"/>
                    <a:pt x="684" y="80"/>
                    <a:pt x="684" y="73"/>
                  </a:cubicBezTo>
                  <a:lnTo>
                    <a:pt x="684" y="64"/>
                  </a:lnTo>
                  <a:cubicBezTo>
                    <a:pt x="684" y="42"/>
                    <a:pt x="674" y="33"/>
                    <a:pt x="652" y="33"/>
                  </a:cubicBezTo>
                  <a:cubicBezTo>
                    <a:pt x="644" y="33"/>
                    <a:pt x="634" y="35"/>
                    <a:pt x="627" y="38"/>
                  </a:cubicBezTo>
                  <a:lnTo>
                    <a:pt x="628" y="55"/>
                  </a:lnTo>
                  <a:close/>
                  <a:moveTo>
                    <a:pt x="637" y="86"/>
                  </a:moveTo>
                  <a:cubicBezTo>
                    <a:pt x="637" y="75"/>
                    <a:pt x="649" y="74"/>
                    <a:pt x="658" y="74"/>
                  </a:cubicBezTo>
                  <a:lnTo>
                    <a:pt x="667" y="74"/>
                  </a:lnTo>
                  <a:cubicBezTo>
                    <a:pt x="667" y="80"/>
                    <a:pt x="665" y="84"/>
                    <a:pt x="662" y="89"/>
                  </a:cubicBezTo>
                  <a:cubicBezTo>
                    <a:pt x="660" y="93"/>
                    <a:pt x="655" y="95"/>
                    <a:pt x="649" y="95"/>
                  </a:cubicBezTo>
                  <a:cubicBezTo>
                    <a:pt x="642" y="95"/>
                    <a:pt x="637" y="93"/>
                    <a:pt x="637" y="86"/>
                  </a:cubicBezTo>
                  <a:close/>
                  <a:moveTo>
                    <a:pt x="701" y="108"/>
                  </a:moveTo>
                  <a:lnTo>
                    <a:pt x="720" y="108"/>
                  </a:lnTo>
                  <a:lnTo>
                    <a:pt x="720" y="1"/>
                  </a:lnTo>
                  <a:lnTo>
                    <a:pt x="701" y="1"/>
                  </a:lnTo>
                  <a:lnTo>
                    <a:pt x="701" y="108"/>
                  </a:lnTo>
                  <a:close/>
                  <a:moveTo>
                    <a:pt x="837" y="35"/>
                  </a:moveTo>
                  <a:lnTo>
                    <a:pt x="818" y="35"/>
                  </a:lnTo>
                  <a:lnTo>
                    <a:pt x="818" y="70"/>
                  </a:lnTo>
                  <a:cubicBezTo>
                    <a:pt x="818" y="80"/>
                    <a:pt x="815" y="94"/>
                    <a:pt x="801" y="94"/>
                  </a:cubicBezTo>
                  <a:cubicBezTo>
                    <a:pt x="789" y="94"/>
                    <a:pt x="789" y="83"/>
                    <a:pt x="789" y="74"/>
                  </a:cubicBezTo>
                  <a:lnTo>
                    <a:pt x="789" y="35"/>
                  </a:lnTo>
                  <a:lnTo>
                    <a:pt x="770" y="35"/>
                  </a:lnTo>
                  <a:lnTo>
                    <a:pt x="770" y="80"/>
                  </a:lnTo>
                  <a:cubicBezTo>
                    <a:pt x="770" y="97"/>
                    <a:pt x="777" y="109"/>
                    <a:pt x="794" y="109"/>
                  </a:cubicBezTo>
                  <a:cubicBezTo>
                    <a:pt x="805" y="109"/>
                    <a:pt x="813" y="105"/>
                    <a:pt x="819" y="97"/>
                  </a:cubicBezTo>
                  <a:lnTo>
                    <a:pt x="819" y="97"/>
                  </a:lnTo>
                  <a:lnTo>
                    <a:pt x="819" y="108"/>
                  </a:lnTo>
                  <a:lnTo>
                    <a:pt x="837" y="108"/>
                  </a:lnTo>
                  <a:lnTo>
                    <a:pt x="837" y="35"/>
                  </a:lnTo>
                  <a:close/>
                  <a:moveTo>
                    <a:pt x="899" y="35"/>
                  </a:moveTo>
                  <a:cubicBezTo>
                    <a:pt x="893" y="34"/>
                    <a:pt x="887" y="33"/>
                    <a:pt x="879" y="33"/>
                  </a:cubicBezTo>
                  <a:cubicBezTo>
                    <a:pt x="864" y="33"/>
                    <a:pt x="850" y="40"/>
                    <a:pt x="850" y="55"/>
                  </a:cubicBezTo>
                  <a:cubicBezTo>
                    <a:pt x="850" y="82"/>
                    <a:pt x="883" y="72"/>
                    <a:pt x="883" y="86"/>
                  </a:cubicBezTo>
                  <a:cubicBezTo>
                    <a:pt x="883" y="93"/>
                    <a:pt x="876" y="95"/>
                    <a:pt x="870" y="95"/>
                  </a:cubicBezTo>
                  <a:cubicBezTo>
                    <a:pt x="864" y="95"/>
                    <a:pt x="858" y="93"/>
                    <a:pt x="852" y="90"/>
                  </a:cubicBezTo>
                  <a:lnTo>
                    <a:pt x="851" y="106"/>
                  </a:lnTo>
                  <a:cubicBezTo>
                    <a:pt x="858" y="108"/>
                    <a:pt x="865" y="109"/>
                    <a:pt x="872" y="109"/>
                  </a:cubicBezTo>
                  <a:cubicBezTo>
                    <a:pt x="887" y="109"/>
                    <a:pt x="903" y="102"/>
                    <a:pt x="903" y="86"/>
                  </a:cubicBezTo>
                  <a:cubicBezTo>
                    <a:pt x="903" y="59"/>
                    <a:pt x="870" y="67"/>
                    <a:pt x="870" y="55"/>
                  </a:cubicBezTo>
                  <a:cubicBezTo>
                    <a:pt x="870" y="48"/>
                    <a:pt x="876" y="46"/>
                    <a:pt x="881" y="46"/>
                  </a:cubicBezTo>
                  <a:cubicBezTo>
                    <a:pt x="888" y="46"/>
                    <a:pt x="892" y="48"/>
                    <a:pt x="898" y="50"/>
                  </a:cubicBezTo>
                  <a:lnTo>
                    <a:pt x="899" y="35"/>
                  </a:lnTo>
                  <a:close/>
                  <a:moveTo>
                    <a:pt x="929" y="64"/>
                  </a:moveTo>
                  <a:cubicBezTo>
                    <a:pt x="930" y="54"/>
                    <a:pt x="935" y="46"/>
                    <a:pt x="946" y="46"/>
                  </a:cubicBezTo>
                  <a:cubicBezTo>
                    <a:pt x="957" y="46"/>
                    <a:pt x="961" y="55"/>
                    <a:pt x="961" y="64"/>
                  </a:cubicBezTo>
                  <a:lnTo>
                    <a:pt x="929" y="64"/>
                  </a:lnTo>
                  <a:close/>
                  <a:moveTo>
                    <a:pt x="974" y="88"/>
                  </a:moveTo>
                  <a:cubicBezTo>
                    <a:pt x="967" y="92"/>
                    <a:pt x="960" y="95"/>
                    <a:pt x="950" y="95"/>
                  </a:cubicBezTo>
                  <a:cubicBezTo>
                    <a:pt x="938" y="95"/>
                    <a:pt x="930" y="89"/>
                    <a:pt x="929" y="77"/>
                  </a:cubicBezTo>
                  <a:lnTo>
                    <a:pt x="980" y="77"/>
                  </a:lnTo>
                  <a:cubicBezTo>
                    <a:pt x="980" y="51"/>
                    <a:pt x="972" y="33"/>
                    <a:pt x="945" y="33"/>
                  </a:cubicBezTo>
                  <a:cubicBezTo>
                    <a:pt x="922" y="33"/>
                    <a:pt x="911" y="50"/>
                    <a:pt x="911" y="71"/>
                  </a:cubicBezTo>
                  <a:cubicBezTo>
                    <a:pt x="911" y="95"/>
                    <a:pt x="925" y="109"/>
                    <a:pt x="950" y="109"/>
                  </a:cubicBezTo>
                  <a:cubicBezTo>
                    <a:pt x="960" y="109"/>
                    <a:pt x="967" y="107"/>
                    <a:pt x="974" y="103"/>
                  </a:cubicBezTo>
                  <a:lnTo>
                    <a:pt x="974" y="88"/>
                  </a:lnTo>
                  <a:close/>
                  <a:moveTo>
                    <a:pt x="1019" y="71"/>
                  </a:moveTo>
                  <a:cubicBezTo>
                    <a:pt x="1019" y="93"/>
                    <a:pt x="1034" y="109"/>
                    <a:pt x="1058" y="109"/>
                  </a:cubicBezTo>
                  <a:cubicBezTo>
                    <a:pt x="1082" y="109"/>
                    <a:pt x="1096" y="93"/>
                    <a:pt x="1096" y="71"/>
                  </a:cubicBezTo>
                  <a:cubicBezTo>
                    <a:pt x="1096" y="47"/>
                    <a:pt x="1080" y="33"/>
                    <a:pt x="1058" y="33"/>
                  </a:cubicBezTo>
                  <a:cubicBezTo>
                    <a:pt x="1036" y="33"/>
                    <a:pt x="1019" y="47"/>
                    <a:pt x="1019" y="71"/>
                  </a:cubicBezTo>
                  <a:close/>
                  <a:moveTo>
                    <a:pt x="1040" y="69"/>
                  </a:moveTo>
                  <a:cubicBezTo>
                    <a:pt x="1040" y="58"/>
                    <a:pt x="1045" y="48"/>
                    <a:pt x="1058" y="48"/>
                  </a:cubicBezTo>
                  <a:cubicBezTo>
                    <a:pt x="1070" y="48"/>
                    <a:pt x="1076" y="58"/>
                    <a:pt x="1076" y="69"/>
                  </a:cubicBezTo>
                  <a:cubicBezTo>
                    <a:pt x="1076" y="81"/>
                    <a:pt x="1073" y="94"/>
                    <a:pt x="1058" y="94"/>
                  </a:cubicBezTo>
                  <a:cubicBezTo>
                    <a:pt x="1043" y="94"/>
                    <a:pt x="1040" y="81"/>
                    <a:pt x="1040" y="69"/>
                  </a:cubicBezTo>
                  <a:close/>
                  <a:moveTo>
                    <a:pt x="1109" y="108"/>
                  </a:moveTo>
                  <a:lnTo>
                    <a:pt x="1128" y="108"/>
                  </a:lnTo>
                  <a:lnTo>
                    <a:pt x="1128" y="72"/>
                  </a:lnTo>
                  <a:cubicBezTo>
                    <a:pt x="1128" y="62"/>
                    <a:pt x="1131" y="48"/>
                    <a:pt x="1145" y="48"/>
                  </a:cubicBezTo>
                  <a:cubicBezTo>
                    <a:pt x="1157" y="48"/>
                    <a:pt x="1157" y="60"/>
                    <a:pt x="1157" y="68"/>
                  </a:cubicBezTo>
                  <a:lnTo>
                    <a:pt x="1157" y="108"/>
                  </a:lnTo>
                  <a:lnTo>
                    <a:pt x="1176" y="108"/>
                  </a:lnTo>
                  <a:lnTo>
                    <a:pt x="1176" y="61"/>
                  </a:lnTo>
                  <a:cubicBezTo>
                    <a:pt x="1176" y="45"/>
                    <a:pt x="1169" y="33"/>
                    <a:pt x="1151" y="33"/>
                  </a:cubicBezTo>
                  <a:cubicBezTo>
                    <a:pt x="1141" y="33"/>
                    <a:pt x="1134" y="36"/>
                    <a:pt x="1128" y="44"/>
                  </a:cubicBezTo>
                  <a:lnTo>
                    <a:pt x="1127" y="44"/>
                  </a:lnTo>
                  <a:lnTo>
                    <a:pt x="1127" y="35"/>
                  </a:lnTo>
                  <a:lnTo>
                    <a:pt x="1109" y="35"/>
                  </a:lnTo>
                  <a:lnTo>
                    <a:pt x="1109" y="108"/>
                  </a:lnTo>
                  <a:close/>
                  <a:moveTo>
                    <a:pt x="1195" y="108"/>
                  </a:moveTo>
                  <a:lnTo>
                    <a:pt x="1214" y="108"/>
                  </a:lnTo>
                  <a:lnTo>
                    <a:pt x="1214" y="1"/>
                  </a:lnTo>
                  <a:lnTo>
                    <a:pt x="1195" y="1"/>
                  </a:lnTo>
                  <a:lnTo>
                    <a:pt x="1195" y="108"/>
                  </a:lnTo>
                  <a:close/>
                  <a:moveTo>
                    <a:pt x="1244" y="35"/>
                  </a:moveTo>
                  <a:lnTo>
                    <a:pt x="1224" y="35"/>
                  </a:lnTo>
                  <a:lnTo>
                    <a:pt x="1251" y="111"/>
                  </a:lnTo>
                  <a:cubicBezTo>
                    <a:pt x="1251" y="119"/>
                    <a:pt x="1247" y="124"/>
                    <a:pt x="1239" y="124"/>
                  </a:cubicBezTo>
                  <a:cubicBezTo>
                    <a:pt x="1234" y="124"/>
                    <a:pt x="1232" y="124"/>
                    <a:pt x="1229" y="123"/>
                  </a:cubicBezTo>
                  <a:lnTo>
                    <a:pt x="1228" y="137"/>
                  </a:lnTo>
                  <a:cubicBezTo>
                    <a:pt x="1232" y="138"/>
                    <a:pt x="1237" y="139"/>
                    <a:pt x="1241" y="139"/>
                  </a:cubicBezTo>
                  <a:cubicBezTo>
                    <a:pt x="1261" y="139"/>
                    <a:pt x="1266" y="123"/>
                    <a:pt x="1272" y="107"/>
                  </a:cubicBezTo>
                  <a:lnTo>
                    <a:pt x="1299" y="35"/>
                  </a:lnTo>
                  <a:lnTo>
                    <a:pt x="1280" y="35"/>
                  </a:lnTo>
                  <a:lnTo>
                    <a:pt x="1262" y="88"/>
                  </a:lnTo>
                  <a:lnTo>
                    <a:pt x="1262" y="88"/>
                  </a:lnTo>
                  <a:lnTo>
                    <a:pt x="1244" y="3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97" r:id="rId3"/>
  </p:sldLayoutIdLst>
  <p:hf hdr="0" ftr="0" dt="0"/>
  <p:txStyles>
    <p:titleStyle>
      <a:lvl1pPr algn="l" defTabSz="844040" rtl="0" eaLnBrk="1" latinLnBrk="0" hangingPunct="1">
        <a:spcBef>
          <a:spcPct val="0"/>
        </a:spcBef>
        <a:buNone/>
        <a:defRPr kumimoji="1" sz="295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84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11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F91FA-01A8-A151-75BC-91462922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868CB-2C52-1AA1-1198-0807DBC4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A7F4-39F1-C6D7-8802-F4FDD926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2767-E5A4-4DE7-AED2-094E7250E5CF}" type="datetimeFigureOut">
              <a:rPr lang="en-US" smtClean="0"/>
              <a:t>14/08/2024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C587-3878-8953-07CC-BB6ECFEB8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07F3-976E-89B3-5DF3-FC55BC8F4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5988-8F88-47D9-AE6C-3E0DF4FB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AF32A-118A-4555-AF4A-71172EE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856E-F179-43A4-8D16-E69B0BB6D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D1E8-6A5F-4AC4-A038-AD26F3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7921-0C52-4331-8680-987D9AE83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63A0-F494-4AF6-A7E3-62DA7B736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3E09-81BB-42C0-AC0E-1A829DF4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40" rtl="0" eaLnBrk="1" latinLnBrk="0" hangingPunct="1">
        <a:lnSpc>
          <a:spcPct val="90000"/>
        </a:lnSpc>
        <a:spcBef>
          <a:spcPct val="0"/>
        </a:spcBef>
        <a:buNone/>
        <a:defRPr sz="4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09" indent="-211009" algn="l" defTabSz="844040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3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05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7707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89909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32111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8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20152" y="6669088"/>
            <a:ext cx="323850" cy="18891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80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9" y="82559"/>
            <a:ext cx="830874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D33AB15-212B-4646-B057-7770102CB958}"/>
              </a:ext>
            </a:extLst>
          </p:cNvPr>
          <p:cNvGrpSpPr/>
          <p:nvPr userDrawn="1"/>
        </p:nvGrpSpPr>
        <p:grpSpPr>
          <a:xfrm>
            <a:off x="8197937" y="249598"/>
            <a:ext cx="870438" cy="476250"/>
            <a:chOff x="4100513" y="3190876"/>
            <a:chExt cx="942975" cy="47625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CE69EAC-1FC6-4185-963A-FEDA64B7C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00513" y="3190876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86F203F6-E504-4EBF-92A5-B24A3CFB4B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7975" y="3208338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33C21CA-86C3-438F-97B4-C140DBED1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3338513"/>
              <a:ext cx="774700" cy="254000"/>
            </a:xfrm>
            <a:custGeom>
              <a:avLst/>
              <a:gdLst>
                <a:gd name="T0" fmla="*/ 74 w 2130"/>
                <a:gd name="T1" fmla="*/ 251 h 694"/>
                <a:gd name="T2" fmla="*/ 60 w 2130"/>
                <a:gd name="T3" fmla="*/ 95 h 694"/>
                <a:gd name="T4" fmla="*/ 297 w 2130"/>
                <a:gd name="T5" fmla="*/ 293 h 694"/>
                <a:gd name="T6" fmla="*/ 286 w 2130"/>
                <a:gd name="T7" fmla="*/ 128 h 694"/>
                <a:gd name="T8" fmla="*/ 235 w 2130"/>
                <a:gd name="T9" fmla="*/ 51 h 694"/>
                <a:gd name="T10" fmla="*/ 235 w 2130"/>
                <a:gd name="T11" fmla="*/ 229 h 694"/>
                <a:gd name="T12" fmla="*/ 480 w 2130"/>
                <a:gd name="T13" fmla="*/ 139 h 694"/>
                <a:gd name="T14" fmla="*/ 410 w 2130"/>
                <a:gd name="T15" fmla="*/ 90 h 694"/>
                <a:gd name="T16" fmla="*/ 560 w 2130"/>
                <a:gd name="T17" fmla="*/ 90 h 694"/>
                <a:gd name="T18" fmla="*/ 560 w 2130"/>
                <a:gd name="T19" fmla="*/ 5 h 694"/>
                <a:gd name="T20" fmla="*/ 597 w 2130"/>
                <a:gd name="T21" fmla="*/ 188 h 694"/>
                <a:gd name="T22" fmla="*/ 651 w 2130"/>
                <a:gd name="T23" fmla="*/ 188 h 694"/>
                <a:gd name="T24" fmla="*/ 855 w 2130"/>
                <a:gd name="T25" fmla="*/ 293 h 694"/>
                <a:gd name="T26" fmla="*/ 844 w 2130"/>
                <a:gd name="T27" fmla="*/ 128 h 694"/>
                <a:gd name="T28" fmla="*/ 793 w 2130"/>
                <a:gd name="T29" fmla="*/ 51 h 694"/>
                <a:gd name="T30" fmla="*/ 793 w 2130"/>
                <a:gd name="T31" fmla="*/ 229 h 694"/>
                <a:gd name="T32" fmla="*/ 922 w 2130"/>
                <a:gd name="T33" fmla="*/ 288 h 694"/>
                <a:gd name="T34" fmla="*/ 1016 w 2130"/>
                <a:gd name="T35" fmla="*/ 330 h 694"/>
                <a:gd name="T36" fmla="*/ 1154 w 2130"/>
                <a:gd name="T37" fmla="*/ 90 h 694"/>
                <a:gd name="T38" fmla="*/ 147 w 2130"/>
                <a:gd name="T39" fmla="*/ 652 h 694"/>
                <a:gd name="T40" fmla="*/ 147 w 2130"/>
                <a:gd name="T41" fmla="*/ 417 h 694"/>
                <a:gd name="T42" fmla="*/ 226 w 2130"/>
                <a:gd name="T43" fmla="*/ 592 h 694"/>
                <a:gd name="T44" fmla="*/ 280 w 2130"/>
                <a:gd name="T45" fmla="*/ 586 h 694"/>
                <a:gd name="T46" fmla="*/ 469 w 2130"/>
                <a:gd name="T47" fmla="*/ 690 h 694"/>
                <a:gd name="T48" fmla="*/ 600 w 2130"/>
                <a:gd name="T49" fmla="*/ 690 h 694"/>
                <a:gd name="T50" fmla="*/ 518 w 2130"/>
                <a:gd name="T51" fmla="*/ 519 h 694"/>
                <a:gd name="T52" fmla="*/ 770 w 2130"/>
                <a:gd name="T53" fmla="*/ 690 h 694"/>
                <a:gd name="T54" fmla="*/ 770 w 2130"/>
                <a:gd name="T55" fmla="*/ 467 h 694"/>
                <a:gd name="T56" fmla="*/ 718 w 2130"/>
                <a:gd name="T57" fmla="*/ 464 h 694"/>
                <a:gd name="T58" fmla="*/ 718 w 2130"/>
                <a:gd name="T59" fmla="*/ 690 h 694"/>
                <a:gd name="T60" fmla="*/ 850 w 2130"/>
                <a:gd name="T61" fmla="*/ 690 h 694"/>
                <a:gd name="T62" fmla="*/ 850 w 2130"/>
                <a:gd name="T63" fmla="*/ 455 h 694"/>
                <a:gd name="T64" fmla="*/ 993 w 2130"/>
                <a:gd name="T65" fmla="*/ 590 h 694"/>
                <a:gd name="T66" fmla="*/ 1082 w 2130"/>
                <a:gd name="T67" fmla="*/ 515 h 694"/>
                <a:gd name="T68" fmla="*/ 1083 w 2130"/>
                <a:gd name="T69" fmla="*/ 667 h 694"/>
                <a:gd name="T70" fmla="*/ 1306 w 2130"/>
                <a:gd name="T71" fmla="*/ 571 h 694"/>
                <a:gd name="T72" fmla="*/ 1355 w 2130"/>
                <a:gd name="T73" fmla="*/ 607 h 694"/>
                <a:gd name="T74" fmla="*/ 1341 w 2130"/>
                <a:gd name="T75" fmla="*/ 637 h 694"/>
                <a:gd name="T76" fmla="*/ 1521 w 2130"/>
                <a:gd name="T77" fmla="*/ 584 h 694"/>
                <a:gd name="T78" fmla="*/ 1441 w 2130"/>
                <a:gd name="T79" fmla="*/ 519 h 694"/>
                <a:gd name="T80" fmla="*/ 1638 w 2130"/>
                <a:gd name="T81" fmla="*/ 630 h 694"/>
                <a:gd name="T82" fmla="*/ 1690 w 2130"/>
                <a:gd name="T83" fmla="*/ 622 h 694"/>
                <a:gd name="T84" fmla="*/ 1690 w 2130"/>
                <a:gd name="T85" fmla="*/ 435 h 694"/>
                <a:gd name="T86" fmla="*/ 1638 w 2130"/>
                <a:gd name="T87" fmla="*/ 529 h 694"/>
                <a:gd name="T88" fmla="*/ 1767 w 2130"/>
                <a:gd name="T89" fmla="*/ 492 h 694"/>
                <a:gd name="T90" fmla="*/ 1767 w 2130"/>
                <a:gd name="T91" fmla="*/ 406 h 694"/>
                <a:gd name="T92" fmla="*/ 1956 w 2130"/>
                <a:gd name="T93" fmla="*/ 567 h 694"/>
                <a:gd name="T94" fmla="*/ 1987 w 2130"/>
                <a:gd name="T95" fmla="*/ 660 h 694"/>
                <a:gd name="T96" fmla="*/ 2031 w 2130"/>
                <a:gd name="T97" fmla="*/ 570 h 694"/>
                <a:gd name="T98" fmla="*/ 1962 w 2130"/>
                <a:gd name="T99" fmla="*/ 598 h 694"/>
                <a:gd name="T100" fmla="*/ 2079 w 2130"/>
                <a:gd name="T101" fmla="*/ 69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0" h="694">
                  <a:moveTo>
                    <a:pt x="162" y="25"/>
                  </a:moveTo>
                  <a:cubicBezTo>
                    <a:pt x="143" y="18"/>
                    <a:pt x="121" y="15"/>
                    <a:pt x="98" y="15"/>
                  </a:cubicBezTo>
                  <a:cubicBezTo>
                    <a:pt x="51" y="15"/>
                    <a:pt x="4" y="37"/>
                    <a:pt x="4" y="97"/>
                  </a:cubicBezTo>
                  <a:cubicBezTo>
                    <a:pt x="4" y="186"/>
                    <a:pt x="122" y="165"/>
                    <a:pt x="122" y="216"/>
                  </a:cubicBezTo>
                  <a:cubicBezTo>
                    <a:pt x="122" y="240"/>
                    <a:pt x="95" y="251"/>
                    <a:pt x="74" y="251"/>
                  </a:cubicBezTo>
                  <a:cubicBezTo>
                    <a:pt x="53" y="251"/>
                    <a:pt x="32" y="244"/>
                    <a:pt x="14" y="234"/>
                  </a:cubicBezTo>
                  <a:lnTo>
                    <a:pt x="8" y="283"/>
                  </a:lnTo>
                  <a:cubicBezTo>
                    <a:pt x="35" y="289"/>
                    <a:pt x="48" y="293"/>
                    <a:pt x="77" y="293"/>
                  </a:cubicBezTo>
                  <a:cubicBezTo>
                    <a:pt x="132" y="293"/>
                    <a:pt x="178" y="271"/>
                    <a:pt x="178" y="212"/>
                  </a:cubicBezTo>
                  <a:cubicBezTo>
                    <a:pt x="178" y="122"/>
                    <a:pt x="60" y="141"/>
                    <a:pt x="60" y="95"/>
                  </a:cubicBezTo>
                  <a:cubicBezTo>
                    <a:pt x="60" y="66"/>
                    <a:pt x="84" y="58"/>
                    <a:pt x="103" y="58"/>
                  </a:cubicBezTo>
                  <a:cubicBezTo>
                    <a:pt x="122" y="58"/>
                    <a:pt x="141" y="62"/>
                    <a:pt x="157" y="69"/>
                  </a:cubicBezTo>
                  <a:lnTo>
                    <a:pt x="162" y="25"/>
                  </a:lnTo>
                  <a:close/>
                  <a:moveTo>
                    <a:pt x="235" y="229"/>
                  </a:moveTo>
                  <a:cubicBezTo>
                    <a:pt x="235" y="268"/>
                    <a:pt x="257" y="293"/>
                    <a:pt x="297" y="293"/>
                  </a:cubicBezTo>
                  <a:cubicBezTo>
                    <a:pt x="313" y="293"/>
                    <a:pt x="325" y="292"/>
                    <a:pt x="335" y="288"/>
                  </a:cubicBezTo>
                  <a:lnTo>
                    <a:pt x="334" y="248"/>
                  </a:lnTo>
                  <a:cubicBezTo>
                    <a:pt x="328" y="251"/>
                    <a:pt x="320" y="253"/>
                    <a:pt x="310" y="253"/>
                  </a:cubicBezTo>
                  <a:cubicBezTo>
                    <a:pt x="291" y="253"/>
                    <a:pt x="286" y="237"/>
                    <a:pt x="286" y="220"/>
                  </a:cubicBezTo>
                  <a:lnTo>
                    <a:pt x="286" y="128"/>
                  </a:lnTo>
                  <a:lnTo>
                    <a:pt x="332" y="128"/>
                  </a:lnTo>
                  <a:lnTo>
                    <a:pt x="332" y="90"/>
                  </a:lnTo>
                  <a:lnTo>
                    <a:pt x="286" y="90"/>
                  </a:lnTo>
                  <a:lnTo>
                    <a:pt x="286" y="34"/>
                  </a:lnTo>
                  <a:lnTo>
                    <a:pt x="235" y="51"/>
                  </a:lnTo>
                  <a:lnTo>
                    <a:pt x="235" y="90"/>
                  </a:lnTo>
                  <a:lnTo>
                    <a:pt x="197" y="90"/>
                  </a:lnTo>
                  <a:lnTo>
                    <a:pt x="197" y="128"/>
                  </a:lnTo>
                  <a:lnTo>
                    <a:pt x="235" y="128"/>
                  </a:lnTo>
                  <a:lnTo>
                    <a:pt x="235" y="229"/>
                  </a:lnTo>
                  <a:close/>
                  <a:moveTo>
                    <a:pt x="364" y="288"/>
                  </a:moveTo>
                  <a:lnTo>
                    <a:pt x="415" y="288"/>
                  </a:lnTo>
                  <a:lnTo>
                    <a:pt x="415" y="216"/>
                  </a:lnTo>
                  <a:cubicBezTo>
                    <a:pt x="415" y="187"/>
                    <a:pt x="415" y="135"/>
                    <a:pt x="457" y="135"/>
                  </a:cubicBezTo>
                  <a:cubicBezTo>
                    <a:pt x="466" y="135"/>
                    <a:pt x="476" y="136"/>
                    <a:pt x="480" y="139"/>
                  </a:cubicBezTo>
                  <a:lnTo>
                    <a:pt x="480" y="87"/>
                  </a:lnTo>
                  <a:cubicBezTo>
                    <a:pt x="475" y="86"/>
                    <a:pt x="470" y="86"/>
                    <a:pt x="465" y="86"/>
                  </a:cubicBezTo>
                  <a:cubicBezTo>
                    <a:pt x="434" y="86"/>
                    <a:pt x="413" y="117"/>
                    <a:pt x="410" y="135"/>
                  </a:cubicBezTo>
                  <a:lnTo>
                    <a:pt x="410" y="135"/>
                  </a:lnTo>
                  <a:lnTo>
                    <a:pt x="410" y="90"/>
                  </a:lnTo>
                  <a:lnTo>
                    <a:pt x="364" y="90"/>
                  </a:lnTo>
                  <a:lnTo>
                    <a:pt x="364" y="288"/>
                  </a:lnTo>
                  <a:close/>
                  <a:moveTo>
                    <a:pt x="509" y="288"/>
                  </a:moveTo>
                  <a:lnTo>
                    <a:pt x="560" y="288"/>
                  </a:lnTo>
                  <a:lnTo>
                    <a:pt x="560" y="90"/>
                  </a:lnTo>
                  <a:lnTo>
                    <a:pt x="509" y="90"/>
                  </a:lnTo>
                  <a:lnTo>
                    <a:pt x="509" y="288"/>
                  </a:lnTo>
                  <a:close/>
                  <a:moveTo>
                    <a:pt x="509" y="54"/>
                  </a:moveTo>
                  <a:lnTo>
                    <a:pt x="560" y="54"/>
                  </a:lnTo>
                  <a:lnTo>
                    <a:pt x="560" y="5"/>
                  </a:lnTo>
                  <a:lnTo>
                    <a:pt x="509" y="5"/>
                  </a:lnTo>
                  <a:lnTo>
                    <a:pt x="509" y="54"/>
                  </a:lnTo>
                  <a:close/>
                  <a:moveTo>
                    <a:pt x="743" y="92"/>
                  </a:moveTo>
                  <a:cubicBezTo>
                    <a:pt x="729" y="88"/>
                    <a:pt x="714" y="86"/>
                    <a:pt x="693" y="86"/>
                  </a:cubicBezTo>
                  <a:cubicBezTo>
                    <a:pt x="631" y="86"/>
                    <a:pt x="597" y="131"/>
                    <a:pt x="597" y="188"/>
                  </a:cubicBezTo>
                  <a:cubicBezTo>
                    <a:pt x="597" y="249"/>
                    <a:pt x="630" y="293"/>
                    <a:pt x="695" y="293"/>
                  </a:cubicBezTo>
                  <a:cubicBezTo>
                    <a:pt x="716" y="293"/>
                    <a:pt x="731" y="291"/>
                    <a:pt x="746" y="287"/>
                  </a:cubicBezTo>
                  <a:lnTo>
                    <a:pt x="744" y="244"/>
                  </a:lnTo>
                  <a:cubicBezTo>
                    <a:pt x="735" y="248"/>
                    <a:pt x="719" y="253"/>
                    <a:pt x="704" y="253"/>
                  </a:cubicBezTo>
                  <a:cubicBezTo>
                    <a:pt x="668" y="253"/>
                    <a:pt x="651" y="225"/>
                    <a:pt x="651" y="188"/>
                  </a:cubicBezTo>
                  <a:cubicBezTo>
                    <a:pt x="651" y="151"/>
                    <a:pt x="671" y="126"/>
                    <a:pt x="703" y="126"/>
                  </a:cubicBezTo>
                  <a:cubicBezTo>
                    <a:pt x="719" y="126"/>
                    <a:pt x="729" y="129"/>
                    <a:pt x="738" y="133"/>
                  </a:cubicBezTo>
                  <a:lnTo>
                    <a:pt x="743" y="92"/>
                  </a:lnTo>
                  <a:close/>
                  <a:moveTo>
                    <a:pt x="793" y="229"/>
                  </a:moveTo>
                  <a:cubicBezTo>
                    <a:pt x="793" y="268"/>
                    <a:pt x="815" y="293"/>
                    <a:pt x="855" y="293"/>
                  </a:cubicBezTo>
                  <a:cubicBezTo>
                    <a:pt x="871" y="293"/>
                    <a:pt x="883" y="292"/>
                    <a:pt x="893" y="288"/>
                  </a:cubicBezTo>
                  <a:lnTo>
                    <a:pt x="892" y="248"/>
                  </a:lnTo>
                  <a:cubicBezTo>
                    <a:pt x="887" y="251"/>
                    <a:pt x="878" y="253"/>
                    <a:pt x="868" y="253"/>
                  </a:cubicBezTo>
                  <a:cubicBezTo>
                    <a:pt x="849" y="253"/>
                    <a:pt x="844" y="237"/>
                    <a:pt x="844" y="220"/>
                  </a:cubicBezTo>
                  <a:lnTo>
                    <a:pt x="844" y="128"/>
                  </a:lnTo>
                  <a:lnTo>
                    <a:pt x="890" y="128"/>
                  </a:lnTo>
                  <a:lnTo>
                    <a:pt x="890" y="90"/>
                  </a:lnTo>
                  <a:lnTo>
                    <a:pt x="844" y="90"/>
                  </a:lnTo>
                  <a:lnTo>
                    <a:pt x="844" y="34"/>
                  </a:lnTo>
                  <a:lnTo>
                    <a:pt x="793" y="51"/>
                  </a:lnTo>
                  <a:lnTo>
                    <a:pt x="793" y="90"/>
                  </a:lnTo>
                  <a:lnTo>
                    <a:pt x="755" y="90"/>
                  </a:lnTo>
                  <a:lnTo>
                    <a:pt x="755" y="128"/>
                  </a:lnTo>
                  <a:lnTo>
                    <a:pt x="793" y="128"/>
                  </a:lnTo>
                  <a:lnTo>
                    <a:pt x="793" y="229"/>
                  </a:lnTo>
                  <a:close/>
                  <a:moveTo>
                    <a:pt x="922" y="288"/>
                  </a:moveTo>
                  <a:lnTo>
                    <a:pt x="973" y="288"/>
                  </a:lnTo>
                  <a:lnTo>
                    <a:pt x="973" y="0"/>
                  </a:lnTo>
                  <a:lnTo>
                    <a:pt x="922" y="0"/>
                  </a:lnTo>
                  <a:lnTo>
                    <a:pt x="922" y="288"/>
                  </a:lnTo>
                  <a:close/>
                  <a:moveTo>
                    <a:pt x="1057" y="90"/>
                  </a:moveTo>
                  <a:lnTo>
                    <a:pt x="1000" y="90"/>
                  </a:lnTo>
                  <a:lnTo>
                    <a:pt x="1076" y="298"/>
                  </a:lnTo>
                  <a:cubicBezTo>
                    <a:pt x="1076" y="320"/>
                    <a:pt x="1064" y="334"/>
                    <a:pt x="1043" y="334"/>
                  </a:cubicBezTo>
                  <a:cubicBezTo>
                    <a:pt x="1030" y="334"/>
                    <a:pt x="1023" y="333"/>
                    <a:pt x="1016" y="330"/>
                  </a:cubicBezTo>
                  <a:lnTo>
                    <a:pt x="1013" y="368"/>
                  </a:lnTo>
                  <a:cubicBezTo>
                    <a:pt x="1025" y="372"/>
                    <a:pt x="1037" y="374"/>
                    <a:pt x="1049" y="374"/>
                  </a:cubicBezTo>
                  <a:cubicBezTo>
                    <a:pt x="1103" y="374"/>
                    <a:pt x="1115" y="331"/>
                    <a:pt x="1132" y="287"/>
                  </a:cubicBezTo>
                  <a:lnTo>
                    <a:pt x="1206" y="90"/>
                  </a:lnTo>
                  <a:lnTo>
                    <a:pt x="1154" y="90"/>
                  </a:lnTo>
                  <a:lnTo>
                    <a:pt x="1106" y="235"/>
                  </a:lnTo>
                  <a:lnTo>
                    <a:pt x="1105" y="235"/>
                  </a:lnTo>
                  <a:lnTo>
                    <a:pt x="1057" y="90"/>
                  </a:lnTo>
                  <a:close/>
                  <a:moveTo>
                    <a:pt x="206" y="641"/>
                  </a:moveTo>
                  <a:cubicBezTo>
                    <a:pt x="194" y="647"/>
                    <a:pt x="169" y="652"/>
                    <a:pt x="147" y="652"/>
                  </a:cubicBezTo>
                  <a:cubicBezTo>
                    <a:pt x="90" y="652"/>
                    <a:pt x="56" y="611"/>
                    <a:pt x="56" y="556"/>
                  </a:cubicBezTo>
                  <a:cubicBezTo>
                    <a:pt x="56" y="501"/>
                    <a:pt x="91" y="459"/>
                    <a:pt x="146" y="459"/>
                  </a:cubicBezTo>
                  <a:cubicBezTo>
                    <a:pt x="166" y="459"/>
                    <a:pt x="184" y="462"/>
                    <a:pt x="204" y="473"/>
                  </a:cubicBezTo>
                  <a:lnTo>
                    <a:pt x="208" y="428"/>
                  </a:lnTo>
                  <a:cubicBezTo>
                    <a:pt x="189" y="420"/>
                    <a:pt x="165" y="417"/>
                    <a:pt x="147" y="417"/>
                  </a:cubicBezTo>
                  <a:cubicBezTo>
                    <a:pt x="56" y="417"/>
                    <a:pt x="0" y="468"/>
                    <a:pt x="0" y="560"/>
                  </a:cubicBezTo>
                  <a:cubicBezTo>
                    <a:pt x="0" y="651"/>
                    <a:pt x="60" y="694"/>
                    <a:pt x="147" y="694"/>
                  </a:cubicBezTo>
                  <a:cubicBezTo>
                    <a:pt x="168" y="694"/>
                    <a:pt x="189" y="691"/>
                    <a:pt x="209" y="686"/>
                  </a:cubicBezTo>
                  <a:lnTo>
                    <a:pt x="206" y="641"/>
                  </a:lnTo>
                  <a:close/>
                  <a:moveTo>
                    <a:pt x="226" y="592"/>
                  </a:moveTo>
                  <a:cubicBezTo>
                    <a:pt x="226" y="649"/>
                    <a:pt x="264" y="694"/>
                    <a:pt x="330" y="694"/>
                  </a:cubicBezTo>
                  <a:cubicBezTo>
                    <a:pt x="395" y="694"/>
                    <a:pt x="434" y="649"/>
                    <a:pt x="434" y="592"/>
                  </a:cubicBezTo>
                  <a:cubicBezTo>
                    <a:pt x="434" y="527"/>
                    <a:pt x="389" y="487"/>
                    <a:pt x="330" y="487"/>
                  </a:cubicBezTo>
                  <a:cubicBezTo>
                    <a:pt x="271" y="487"/>
                    <a:pt x="226" y="527"/>
                    <a:pt x="226" y="592"/>
                  </a:cubicBezTo>
                  <a:close/>
                  <a:moveTo>
                    <a:pt x="280" y="586"/>
                  </a:moveTo>
                  <a:cubicBezTo>
                    <a:pt x="280" y="556"/>
                    <a:pt x="296" y="527"/>
                    <a:pt x="330" y="527"/>
                  </a:cubicBezTo>
                  <a:cubicBezTo>
                    <a:pt x="364" y="527"/>
                    <a:pt x="380" y="555"/>
                    <a:pt x="380" y="586"/>
                  </a:cubicBezTo>
                  <a:cubicBezTo>
                    <a:pt x="380" y="619"/>
                    <a:pt x="369" y="654"/>
                    <a:pt x="330" y="654"/>
                  </a:cubicBezTo>
                  <a:cubicBezTo>
                    <a:pt x="290" y="654"/>
                    <a:pt x="280" y="619"/>
                    <a:pt x="280" y="586"/>
                  </a:cubicBezTo>
                  <a:close/>
                  <a:moveTo>
                    <a:pt x="469" y="690"/>
                  </a:moveTo>
                  <a:lnTo>
                    <a:pt x="521" y="690"/>
                  </a:lnTo>
                  <a:lnTo>
                    <a:pt x="521" y="593"/>
                  </a:lnTo>
                  <a:cubicBezTo>
                    <a:pt x="521" y="567"/>
                    <a:pt x="529" y="527"/>
                    <a:pt x="566" y="527"/>
                  </a:cubicBezTo>
                  <a:cubicBezTo>
                    <a:pt x="599" y="527"/>
                    <a:pt x="600" y="560"/>
                    <a:pt x="600" y="584"/>
                  </a:cubicBezTo>
                  <a:lnTo>
                    <a:pt x="600" y="690"/>
                  </a:lnTo>
                  <a:lnTo>
                    <a:pt x="651" y="690"/>
                  </a:lnTo>
                  <a:lnTo>
                    <a:pt x="651" y="565"/>
                  </a:lnTo>
                  <a:cubicBezTo>
                    <a:pt x="651" y="520"/>
                    <a:pt x="631" y="487"/>
                    <a:pt x="584" y="487"/>
                  </a:cubicBezTo>
                  <a:cubicBezTo>
                    <a:pt x="557" y="487"/>
                    <a:pt x="535" y="496"/>
                    <a:pt x="519" y="519"/>
                  </a:cubicBezTo>
                  <a:lnTo>
                    <a:pt x="518" y="519"/>
                  </a:lnTo>
                  <a:lnTo>
                    <a:pt x="518" y="492"/>
                  </a:lnTo>
                  <a:lnTo>
                    <a:pt x="469" y="492"/>
                  </a:lnTo>
                  <a:lnTo>
                    <a:pt x="469" y="690"/>
                  </a:lnTo>
                  <a:close/>
                  <a:moveTo>
                    <a:pt x="718" y="690"/>
                  </a:moveTo>
                  <a:lnTo>
                    <a:pt x="770" y="690"/>
                  </a:lnTo>
                  <a:lnTo>
                    <a:pt x="770" y="529"/>
                  </a:lnTo>
                  <a:lnTo>
                    <a:pt x="815" y="529"/>
                  </a:lnTo>
                  <a:lnTo>
                    <a:pt x="815" y="492"/>
                  </a:lnTo>
                  <a:lnTo>
                    <a:pt x="770" y="492"/>
                  </a:lnTo>
                  <a:lnTo>
                    <a:pt x="770" y="467"/>
                  </a:lnTo>
                  <a:cubicBezTo>
                    <a:pt x="770" y="452"/>
                    <a:pt x="775" y="437"/>
                    <a:pt x="793" y="437"/>
                  </a:cubicBezTo>
                  <a:cubicBezTo>
                    <a:pt x="804" y="437"/>
                    <a:pt x="810" y="441"/>
                    <a:pt x="815" y="443"/>
                  </a:cubicBezTo>
                  <a:lnTo>
                    <a:pt x="819" y="401"/>
                  </a:lnTo>
                  <a:cubicBezTo>
                    <a:pt x="809" y="398"/>
                    <a:pt x="795" y="397"/>
                    <a:pt x="781" y="397"/>
                  </a:cubicBezTo>
                  <a:cubicBezTo>
                    <a:pt x="741" y="397"/>
                    <a:pt x="718" y="424"/>
                    <a:pt x="718" y="464"/>
                  </a:cubicBezTo>
                  <a:lnTo>
                    <a:pt x="718" y="492"/>
                  </a:lnTo>
                  <a:lnTo>
                    <a:pt x="680" y="492"/>
                  </a:lnTo>
                  <a:lnTo>
                    <a:pt x="680" y="529"/>
                  </a:lnTo>
                  <a:lnTo>
                    <a:pt x="718" y="529"/>
                  </a:lnTo>
                  <a:lnTo>
                    <a:pt x="718" y="690"/>
                  </a:lnTo>
                  <a:close/>
                  <a:moveTo>
                    <a:pt x="850" y="690"/>
                  </a:moveTo>
                  <a:lnTo>
                    <a:pt x="902" y="690"/>
                  </a:lnTo>
                  <a:lnTo>
                    <a:pt x="902" y="492"/>
                  </a:lnTo>
                  <a:lnTo>
                    <a:pt x="850" y="492"/>
                  </a:lnTo>
                  <a:lnTo>
                    <a:pt x="850" y="690"/>
                  </a:lnTo>
                  <a:close/>
                  <a:moveTo>
                    <a:pt x="850" y="455"/>
                  </a:moveTo>
                  <a:lnTo>
                    <a:pt x="902" y="455"/>
                  </a:lnTo>
                  <a:lnTo>
                    <a:pt x="902" y="406"/>
                  </a:lnTo>
                  <a:lnTo>
                    <a:pt x="850" y="406"/>
                  </a:lnTo>
                  <a:lnTo>
                    <a:pt x="850" y="455"/>
                  </a:lnTo>
                  <a:close/>
                  <a:moveTo>
                    <a:pt x="993" y="590"/>
                  </a:moveTo>
                  <a:cubicBezTo>
                    <a:pt x="993" y="564"/>
                    <a:pt x="1002" y="527"/>
                    <a:pt x="1035" y="527"/>
                  </a:cubicBezTo>
                  <a:cubicBezTo>
                    <a:pt x="1068" y="527"/>
                    <a:pt x="1081" y="562"/>
                    <a:pt x="1081" y="590"/>
                  </a:cubicBezTo>
                  <a:cubicBezTo>
                    <a:pt x="1081" y="618"/>
                    <a:pt x="1070" y="654"/>
                    <a:pt x="1036" y="654"/>
                  </a:cubicBezTo>
                  <a:cubicBezTo>
                    <a:pt x="1002" y="654"/>
                    <a:pt x="993" y="617"/>
                    <a:pt x="993" y="590"/>
                  </a:cubicBezTo>
                  <a:close/>
                  <a:moveTo>
                    <a:pt x="1083" y="690"/>
                  </a:moveTo>
                  <a:lnTo>
                    <a:pt x="1133" y="690"/>
                  </a:lnTo>
                  <a:lnTo>
                    <a:pt x="1133" y="401"/>
                  </a:lnTo>
                  <a:lnTo>
                    <a:pt x="1082" y="401"/>
                  </a:lnTo>
                  <a:lnTo>
                    <a:pt x="1082" y="515"/>
                  </a:lnTo>
                  <a:lnTo>
                    <a:pt x="1081" y="515"/>
                  </a:lnTo>
                  <a:cubicBezTo>
                    <a:pt x="1066" y="496"/>
                    <a:pt x="1048" y="487"/>
                    <a:pt x="1022" y="487"/>
                  </a:cubicBezTo>
                  <a:cubicBezTo>
                    <a:pt x="961" y="487"/>
                    <a:pt x="939" y="535"/>
                    <a:pt x="939" y="590"/>
                  </a:cubicBezTo>
                  <a:cubicBezTo>
                    <a:pt x="939" y="644"/>
                    <a:pt x="961" y="694"/>
                    <a:pt x="1022" y="694"/>
                  </a:cubicBezTo>
                  <a:cubicBezTo>
                    <a:pt x="1046" y="694"/>
                    <a:pt x="1067" y="687"/>
                    <a:pt x="1083" y="667"/>
                  </a:cubicBezTo>
                  <a:lnTo>
                    <a:pt x="1083" y="667"/>
                  </a:lnTo>
                  <a:lnTo>
                    <a:pt x="1083" y="690"/>
                  </a:lnTo>
                  <a:close/>
                  <a:moveTo>
                    <a:pt x="1218" y="571"/>
                  </a:moveTo>
                  <a:cubicBezTo>
                    <a:pt x="1221" y="545"/>
                    <a:pt x="1235" y="525"/>
                    <a:pt x="1264" y="525"/>
                  </a:cubicBezTo>
                  <a:cubicBezTo>
                    <a:pt x="1293" y="525"/>
                    <a:pt x="1304" y="546"/>
                    <a:pt x="1306" y="571"/>
                  </a:cubicBezTo>
                  <a:lnTo>
                    <a:pt x="1218" y="571"/>
                  </a:lnTo>
                  <a:close/>
                  <a:moveTo>
                    <a:pt x="1341" y="637"/>
                  </a:moveTo>
                  <a:cubicBezTo>
                    <a:pt x="1321" y="647"/>
                    <a:pt x="1300" y="657"/>
                    <a:pt x="1275" y="657"/>
                  </a:cubicBezTo>
                  <a:cubicBezTo>
                    <a:pt x="1243" y="657"/>
                    <a:pt x="1221" y="639"/>
                    <a:pt x="1218" y="607"/>
                  </a:cubicBezTo>
                  <a:lnTo>
                    <a:pt x="1355" y="607"/>
                  </a:lnTo>
                  <a:cubicBezTo>
                    <a:pt x="1355" y="537"/>
                    <a:pt x="1334" y="487"/>
                    <a:pt x="1261" y="487"/>
                  </a:cubicBezTo>
                  <a:cubicBezTo>
                    <a:pt x="1199" y="487"/>
                    <a:pt x="1169" y="534"/>
                    <a:pt x="1169" y="592"/>
                  </a:cubicBezTo>
                  <a:cubicBezTo>
                    <a:pt x="1169" y="657"/>
                    <a:pt x="1207" y="694"/>
                    <a:pt x="1273" y="694"/>
                  </a:cubicBezTo>
                  <a:cubicBezTo>
                    <a:pt x="1300" y="694"/>
                    <a:pt x="1322" y="689"/>
                    <a:pt x="1341" y="679"/>
                  </a:cubicBezTo>
                  <a:lnTo>
                    <a:pt x="1341" y="637"/>
                  </a:lnTo>
                  <a:close/>
                  <a:moveTo>
                    <a:pt x="1391" y="690"/>
                  </a:moveTo>
                  <a:lnTo>
                    <a:pt x="1442" y="690"/>
                  </a:lnTo>
                  <a:lnTo>
                    <a:pt x="1442" y="593"/>
                  </a:lnTo>
                  <a:cubicBezTo>
                    <a:pt x="1442" y="567"/>
                    <a:pt x="1451" y="527"/>
                    <a:pt x="1488" y="527"/>
                  </a:cubicBezTo>
                  <a:cubicBezTo>
                    <a:pt x="1521" y="527"/>
                    <a:pt x="1521" y="560"/>
                    <a:pt x="1521" y="584"/>
                  </a:cubicBezTo>
                  <a:lnTo>
                    <a:pt x="1521" y="690"/>
                  </a:lnTo>
                  <a:lnTo>
                    <a:pt x="1573" y="690"/>
                  </a:lnTo>
                  <a:lnTo>
                    <a:pt x="1573" y="565"/>
                  </a:lnTo>
                  <a:cubicBezTo>
                    <a:pt x="1573" y="520"/>
                    <a:pt x="1553" y="487"/>
                    <a:pt x="1506" y="487"/>
                  </a:cubicBezTo>
                  <a:cubicBezTo>
                    <a:pt x="1479" y="487"/>
                    <a:pt x="1457" y="496"/>
                    <a:pt x="1441" y="519"/>
                  </a:cubicBezTo>
                  <a:lnTo>
                    <a:pt x="1440" y="519"/>
                  </a:lnTo>
                  <a:lnTo>
                    <a:pt x="1440" y="492"/>
                  </a:lnTo>
                  <a:lnTo>
                    <a:pt x="1391" y="492"/>
                  </a:lnTo>
                  <a:lnTo>
                    <a:pt x="1391" y="690"/>
                  </a:lnTo>
                  <a:close/>
                  <a:moveTo>
                    <a:pt x="1638" y="630"/>
                  </a:moveTo>
                  <a:cubicBezTo>
                    <a:pt x="1638" y="669"/>
                    <a:pt x="1660" y="694"/>
                    <a:pt x="1701" y="694"/>
                  </a:cubicBezTo>
                  <a:cubicBezTo>
                    <a:pt x="1716" y="694"/>
                    <a:pt x="1728" y="693"/>
                    <a:pt x="1739" y="690"/>
                  </a:cubicBezTo>
                  <a:lnTo>
                    <a:pt x="1737" y="649"/>
                  </a:lnTo>
                  <a:cubicBezTo>
                    <a:pt x="1732" y="652"/>
                    <a:pt x="1723" y="654"/>
                    <a:pt x="1714" y="654"/>
                  </a:cubicBezTo>
                  <a:cubicBezTo>
                    <a:pt x="1694" y="654"/>
                    <a:pt x="1690" y="639"/>
                    <a:pt x="1690" y="622"/>
                  </a:cubicBezTo>
                  <a:lnTo>
                    <a:pt x="1690" y="529"/>
                  </a:lnTo>
                  <a:lnTo>
                    <a:pt x="1735" y="529"/>
                  </a:lnTo>
                  <a:lnTo>
                    <a:pt x="1735" y="492"/>
                  </a:lnTo>
                  <a:lnTo>
                    <a:pt x="1690" y="492"/>
                  </a:lnTo>
                  <a:lnTo>
                    <a:pt x="1690" y="435"/>
                  </a:lnTo>
                  <a:lnTo>
                    <a:pt x="1638" y="452"/>
                  </a:lnTo>
                  <a:lnTo>
                    <a:pt x="1638" y="492"/>
                  </a:lnTo>
                  <a:lnTo>
                    <a:pt x="1600" y="492"/>
                  </a:lnTo>
                  <a:lnTo>
                    <a:pt x="1600" y="529"/>
                  </a:lnTo>
                  <a:lnTo>
                    <a:pt x="1638" y="529"/>
                  </a:lnTo>
                  <a:lnTo>
                    <a:pt x="1638" y="630"/>
                  </a:lnTo>
                  <a:close/>
                  <a:moveTo>
                    <a:pt x="1767" y="690"/>
                  </a:moveTo>
                  <a:lnTo>
                    <a:pt x="1819" y="690"/>
                  </a:lnTo>
                  <a:lnTo>
                    <a:pt x="1819" y="492"/>
                  </a:lnTo>
                  <a:lnTo>
                    <a:pt x="1767" y="492"/>
                  </a:lnTo>
                  <a:lnTo>
                    <a:pt x="1767" y="690"/>
                  </a:lnTo>
                  <a:close/>
                  <a:moveTo>
                    <a:pt x="1767" y="455"/>
                  </a:moveTo>
                  <a:lnTo>
                    <a:pt x="1819" y="455"/>
                  </a:lnTo>
                  <a:lnTo>
                    <a:pt x="1819" y="406"/>
                  </a:lnTo>
                  <a:lnTo>
                    <a:pt x="1767" y="406"/>
                  </a:lnTo>
                  <a:lnTo>
                    <a:pt x="1767" y="455"/>
                  </a:lnTo>
                  <a:close/>
                  <a:moveTo>
                    <a:pt x="1879" y="546"/>
                  </a:moveTo>
                  <a:cubicBezTo>
                    <a:pt x="1896" y="533"/>
                    <a:pt x="1918" y="525"/>
                    <a:pt x="1940" y="525"/>
                  </a:cubicBezTo>
                  <a:cubicBezTo>
                    <a:pt x="1970" y="525"/>
                    <a:pt x="1985" y="535"/>
                    <a:pt x="1985" y="567"/>
                  </a:cubicBezTo>
                  <a:lnTo>
                    <a:pt x="1956" y="567"/>
                  </a:lnTo>
                  <a:cubicBezTo>
                    <a:pt x="1934" y="567"/>
                    <a:pt x="1909" y="569"/>
                    <a:pt x="1889" y="579"/>
                  </a:cubicBezTo>
                  <a:cubicBezTo>
                    <a:pt x="1870" y="589"/>
                    <a:pt x="1856" y="606"/>
                    <a:pt x="1856" y="635"/>
                  </a:cubicBezTo>
                  <a:cubicBezTo>
                    <a:pt x="1856" y="673"/>
                    <a:pt x="1890" y="694"/>
                    <a:pt x="1925" y="694"/>
                  </a:cubicBezTo>
                  <a:cubicBezTo>
                    <a:pt x="1948" y="694"/>
                    <a:pt x="1974" y="682"/>
                    <a:pt x="1986" y="660"/>
                  </a:cubicBezTo>
                  <a:lnTo>
                    <a:pt x="1987" y="660"/>
                  </a:lnTo>
                  <a:cubicBezTo>
                    <a:pt x="1987" y="666"/>
                    <a:pt x="1987" y="679"/>
                    <a:pt x="1989" y="690"/>
                  </a:cubicBezTo>
                  <a:lnTo>
                    <a:pt x="2035" y="690"/>
                  </a:lnTo>
                  <a:cubicBezTo>
                    <a:pt x="2033" y="674"/>
                    <a:pt x="2033" y="660"/>
                    <a:pt x="2032" y="645"/>
                  </a:cubicBezTo>
                  <a:cubicBezTo>
                    <a:pt x="2032" y="631"/>
                    <a:pt x="2031" y="616"/>
                    <a:pt x="2031" y="596"/>
                  </a:cubicBezTo>
                  <a:lnTo>
                    <a:pt x="2031" y="570"/>
                  </a:lnTo>
                  <a:cubicBezTo>
                    <a:pt x="2031" y="512"/>
                    <a:pt x="2006" y="487"/>
                    <a:pt x="1946" y="487"/>
                  </a:cubicBezTo>
                  <a:cubicBezTo>
                    <a:pt x="1924" y="487"/>
                    <a:pt x="1897" y="493"/>
                    <a:pt x="1877" y="502"/>
                  </a:cubicBezTo>
                  <a:lnTo>
                    <a:pt x="1879" y="546"/>
                  </a:lnTo>
                  <a:close/>
                  <a:moveTo>
                    <a:pt x="1905" y="632"/>
                  </a:moveTo>
                  <a:cubicBezTo>
                    <a:pt x="1905" y="602"/>
                    <a:pt x="1939" y="598"/>
                    <a:pt x="1962" y="598"/>
                  </a:cubicBezTo>
                  <a:lnTo>
                    <a:pt x="1985" y="598"/>
                  </a:lnTo>
                  <a:cubicBezTo>
                    <a:pt x="1985" y="614"/>
                    <a:pt x="1982" y="628"/>
                    <a:pt x="1974" y="639"/>
                  </a:cubicBezTo>
                  <a:cubicBezTo>
                    <a:pt x="1966" y="650"/>
                    <a:pt x="1953" y="657"/>
                    <a:pt x="1938" y="657"/>
                  </a:cubicBezTo>
                  <a:cubicBezTo>
                    <a:pt x="1919" y="657"/>
                    <a:pt x="1905" y="649"/>
                    <a:pt x="1905" y="632"/>
                  </a:cubicBezTo>
                  <a:close/>
                  <a:moveTo>
                    <a:pt x="2079" y="690"/>
                  </a:moveTo>
                  <a:lnTo>
                    <a:pt x="2130" y="690"/>
                  </a:lnTo>
                  <a:lnTo>
                    <a:pt x="2130" y="401"/>
                  </a:lnTo>
                  <a:lnTo>
                    <a:pt x="2079" y="401"/>
                  </a:lnTo>
                  <a:lnTo>
                    <a:pt x="2079" y="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1192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algn="l" defTabSz="844040" rtl="0" eaLnBrk="1" latinLnBrk="0" hangingPunct="1">
        <a:spcBef>
          <a:spcPct val="0"/>
        </a:spcBef>
        <a:buNone/>
        <a:defRPr kumimoji="1" sz="295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84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11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8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20152" y="6669088"/>
            <a:ext cx="323850" cy="18891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80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-1" y="9"/>
            <a:ext cx="451340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3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9" y="82559"/>
            <a:ext cx="830874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7EF10CC-51A5-49C2-9185-E590E4E3754B}"/>
              </a:ext>
            </a:extLst>
          </p:cNvPr>
          <p:cNvGrpSpPr/>
          <p:nvPr userDrawn="1"/>
        </p:nvGrpSpPr>
        <p:grpSpPr>
          <a:xfrm>
            <a:off x="8171560" y="249601"/>
            <a:ext cx="896816" cy="504825"/>
            <a:chOff x="5057775" y="2507457"/>
            <a:chExt cx="971550" cy="504825"/>
          </a:xfrm>
        </p:grpSpPr>
        <p:sp>
          <p:nvSpPr>
            <p:cNvPr id="29" name="AutoShape 9">
              <a:extLst>
                <a:ext uri="{FF2B5EF4-FFF2-40B4-BE49-F238E27FC236}">
                  <a16:creationId xmlns:a16="http://schemas.microsoft.com/office/drawing/2014/main" id="{17E674AD-DD03-4487-BF32-B7EC8511149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057775" y="2507457"/>
              <a:ext cx="9715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09725BC-8CF9-4809-A5E1-17FAA8825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2063" y="2521745"/>
              <a:ext cx="942975" cy="476250"/>
            </a:xfrm>
            <a:custGeom>
              <a:avLst/>
              <a:gdLst>
                <a:gd name="T0" fmla="*/ 0 w 2600"/>
                <a:gd name="T1" fmla="*/ 0 h 1300"/>
                <a:gd name="T2" fmla="*/ 2600 w 2600"/>
                <a:gd name="T3" fmla="*/ 0 h 1300"/>
                <a:gd name="T4" fmla="*/ 2600 w 2600"/>
                <a:gd name="T5" fmla="*/ 1100 h 1300"/>
                <a:gd name="T6" fmla="*/ 2400 w 2600"/>
                <a:gd name="T7" fmla="*/ 1300 h 1300"/>
                <a:gd name="T8" fmla="*/ 0 w 2600"/>
                <a:gd name="T9" fmla="*/ 1300 h 1300"/>
                <a:gd name="T10" fmla="*/ 0 w 2600"/>
                <a:gd name="T11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0" h="1300">
                  <a:moveTo>
                    <a:pt x="0" y="0"/>
                  </a:moveTo>
                  <a:lnTo>
                    <a:pt x="2600" y="0"/>
                  </a:lnTo>
                  <a:lnTo>
                    <a:pt x="2600" y="1100"/>
                  </a:lnTo>
                  <a:cubicBezTo>
                    <a:pt x="2600" y="1210"/>
                    <a:pt x="2510" y="1300"/>
                    <a:pt x="2400" y="1300"/>
                  </a:cubicBez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955E8EE2-0C7D-4B84-9885-F72CE4492B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9525" y="2539207"/>
              <a:ext cx="450850" cy="71438"/>
            </a:xfrm>
            <a:custGeom>
              <a:avLst/>
              <a:gdLst>
                <a:gd name="T0" fmla="*/ 106 w 1243"/>
                <a:gd name="T1" fmla="*/ 117 h 193"/>
                <a:gd name="T2" fmla="*/ 0 w 1243"/>
                <a:gd name="T3" fmla="*/ 152 h 193"/>
                <a:gd name="T4" fmla="*/ 152 w 1243"/>
                <a:gd name="T5" fmla="*/ 152 h 193"/>
                <a:gd name="T6" fmla="*/ 54 w 1243"/>
                <a:gd name="T7" fmla="*/ 92 h 193"/>
                <a:gd name="T8" fmla="*/ 180 w 1243"/>
                <a:gd name="T9" fmla="*/ 0 h 193"/>
                <a:gd name="T10" fmla="*/ 180 w 1243"/>
                <a:gd name="T11" fmla="*/ 152 h 193"/>
                <a:gd name="T12" fmla="*/ 277 w 1243"/>
                <a:gd name="T13" fmla="*/ 58 h 193"/>
                <a:gd name="T14" fmla="*/ 343 w 1243"/>
                <a:gd name="T15" fmla="*/ 55 h 193"/>
                <a:gd name="T16" fmla="*/ 311 w 1243"/>
                <a:gd name="T17" fmla="*/ 154 h 193"/>
                <a:gd name="T18" fmla="*/ 279 w 1243"/>
                <a:gd name="T19" fmla="*/ 193 h 193"/>
                <a:gd name="T20" fmla="*/ 278 w 1243"/>
                <a:gd name="T21" fmla="*/ 95 h 193"/>
                <a:gd name="T22" fmla="*/ 320 w 1243"/>
                <a:gd name="T23" fmla="*/ 123 h 193"/>
                <a:gd name="T24" fmla="*/ 303 w 1243"/>
                <a:gd name="T25" fmla="*/ 62 h 193"/>
                <a:gd name="T26" fmla="*/ 381 w 1243"/>
                <a:gd name="T27" fmla="*/ 121 h 193"/>
                <a:gd name="T28" fmla="*/ 434 w 1243"/>
                <a:gd name="T29" fmla="*/ 133 h 193"/>
                <a:gd name="T30" fmla="*/ 453 w 1243"/>
                <a:gd name="T31" fmla="*/ 116 h 193"/>
                <a:gd name="T32" fmla="*/ 385 w 1243"/>
                <a:gd name="T33" fmla="*/ 73 h 193"/>
                <a:gd name="T34" fmla="*/ 465 w 1243"/>
                <a:gd name="T35" fmla="*/ 47 h 193"/>
                <a:gd name="T36" fmla="*/ 446 w 1243"/>
                <a:gd name="T37" fmla="*/ 64 h 193"/>
                <a:gd name="T38" fmla="*/ 412 w 1243"/>
                <a:gd name="T39" fmla="*/ 70 h 193"/>
                <a:gd name="T40" fmla="*/ 475 w 1243"/>
                <a:gd name="T41" fmla="*/ 96 h 193"/>
                <a:gd name="T42" fmla="*/ 434 w 1243"/>
                <a:gd name="T43" fmla="*/ 154 h 193"/>
                <a:gd name="T44" fmla="*/ 697 w 1243"/>
                <a:gd name="T45" fmla="*/ 152 h 193"/>
                <a:gd name="T46" fmla="*/ 590 w 1243"/>
                <a:gd name="T47" fmla="*/ 117 h 193"/>
                <a:gd name="T48" fmla="*/ 604 w 1243"/>
                <a:gd name="T49" fmla="*/ 0 h 193"/>
                <a:gd name="T50" fmla="*/ 641 w 1243"/>
                <a:gd name="T51" fmla="*/ 92 h 193"/>
                <a:gd name="T52" fmla="*/ 641 w 1243"/>
                <a:gd name="T53" fmla="*/ 92 h 193"/>
                <a:gd name="T54" fmla="*/ 754 w 1243"/>
                <a:gd name="T55" fmla="*/ 0 h 193"/>
                <a:gd name="T56" fmla="*/ 795 w 1243"/>
                <a:gd name="T57" fmla="*/ 42 h 193"/>
                <a:gd name="T58" fmla="*/ 836 w 1243"/>
                <a:gd name="T59" fmla="*/ 45 h 193"/>
                <a:gd name="T60" fmla="*/ 902 w 1243"/>
                <a:gd name="T61" fmla="*/ 96 h 193"/>
                <a:gd name="T62" fmla="*/ 839 w 1243"/>
                <a:gd name="T63" fmla="*/ 151 h 193"/>
                <a:gd name="T64" fmla="*/ 795 w 1243"/>
                <a:gd name="T65" fmla="*/ 193 h 193"/>
                <a:gd name="T66" fmla="*/ 831 w 1243"/>
                <a:gd name="T67" fmla="*/ 122 h 193"/>
                <a:gd name="T68" fmla="*/ 872 w 1243"/>
                <a:gd name="T69" fmla="*/ 96 h 193"/>
                <a:gd name="T70" fmla="*/ 830 w 1243"/>
                <a:gd name="T71" fmla="*/ 71 h 193"/>
                <a:gd name="T72" fmla="*/ 937 w 1243"/>
                <a:gd name="T73" fmla="*/ 0 h 193"/>
                <a:gd name="T74" fmla="*/ 937 w 1243"/>
                <a:gd name="T75" fmla="*/ 27 h 193"/>
                <a:gd name="T76" fmla="*/ 966 w 1243"/>
                <a:gd name="T77" fmla="*/ 42 h 193"/>
                <a:gd name="T78" fmla="*/ 1107 w 1243"/>
                <a:gd name="T79" fmla="*/ 152 h 193"/>
                <a:gd name="T80" fmla="*/ 1076 w 1243"/>
                <a:gd name="T81" fmla="*/ 73 h 193"/>
                <a:gd name="T82" fmla="*/ 1046 w 1243"/>
                <a:gd name="T83" fmla="*/ 66 h 193"/>
                <a:gd name="T84" fmla="*/ 1036 w 1243"/>
                <a:gd name="T85" fmla="*/ 152 h 193"/>
                <a:gd name="T86" fmla="*/ 1034 w 1243"/>
                <a:gd name="T87" fmla="*/ 42 h 193"/>
                <a:gd name="T88" fmla="*/ 1088 w 1243"/>
                <a:gd name="T89" fmla="*/ 43 h 193"/>
                <a:gd name="T90" fmla="*/ 1107 w 1243"/>
                <a:gd name="T91" fmla="*/ 83 h 193"/>
                <a:gd name="T92" fmla="*/ 1241 w 1243"/>
                <a:gd name="T93" fmla="*/ 122 h 193"/>
                <a:gd name="T94" fmla="*/ 1151 w 1243"/>
                <a:gd name="T95" fmla="*/ 136 h 193"/>
                <a:gd name="T96" fmla="*/ 1190 w 1243"/>
                <a:gd name="T97" fmla="*/ 39 h 193"/>
                <a:gd name="T98" fmla="*/ 1170 w 1243"/>
                <a:gd name="T99" fmla="*/ 105 h 193"/>
                <a:gd name="T100" fmla="*/ 1205 w 1243"/>
                <a:gd name="T101" fmla="*/ 129 h 193"/>
                <a:gd name="T102" fmla="*/ 1207 w 1243"/>
                <a:gd name="T103" fmla="*/ 68 h 193"/>
                <a:gd name="T104" fmla="*/ 1170 w 1243"/>
                <a:gd name="T105" fmla="*/ 8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3" h="193">
                  <a:moveTo>
                    <a:pt x="152" y="152"/>
                  </a:moveTo>
                  <a:lnTo>
                    <a:pt x="119" y="152"/>
                  </a:lnTo>
                  <a:lnTo>
                    <a:pt x="106" y="117"/>
                  </a:lnTo>
                  <a:lnTo>
                    <a:pt x="45" y="117"/>
                  </a:lnTo>
                  <a:lnTo>
                    <a:pt x="33" y="152"/>
                  </a:lnTo>
                  <a:lnTo>
                    <a:pt x="0" y="152"/>
                  </a:lnTo>
                  <a:lnTo>
                    <a:pt x="59" y="0"/>
                  </a:lnTo>
                  <a:lnTo>
                    <a:pt x="91" y="0"/>
                  </a:lnTo>
                  <a:lnTo>
                    <a:pt x="152" y="152"/>
                  </a:lnTo>
                  <a:close/>
                  <a:moveTo>
                    <a:pt x="96" y="92"/>
                  </a:moveTo>
                  <a:lnTo>
                    <a:pt x="75" y="35"/>
                  </a:lnTo>
                  <a:lnTo>
                    <a:pt x="54" y="92"/>
                  </a:lnTo>
                  <a:lnTo>
                    <a:pt x="96" y="92"/>
                  </a:lnTo>
                  <a:close/>
                  <a:moveTo>
                    <a:pt x="180" y="152"/>
                  </a:moveTo>
                  <a:lnTo>
                    <a:pt x="180" y="0"/>
                  </a:lnTo>
                  <a:lnTo>
                    <a:pt x="209" y="0"/>
                  </a:lnTo>
                  <a:lnTo>
                    <a:pt x="209" y="152"/>
                  </a:lnTo>
                  <a:lnTo>
                    <a:pt x="180" y="152"/>
                  </a:lnTo>
                  <a:close/>
                  <a:moveTo>
                    <a:pt x="250" y="42"/>
                  </a:moveTo>
                  <a:lnTo>
                    <a:pt x="277" y="42"/>
                  </a:lnTo>
                  <a:lnTo>
                    <a:pt x="277" y="58"/>
                  </a:lnTo>
                  <a:cubicBezTo>
                    <a:pt x="280" y="52"/>
                    <a:pt x="285" y="48"/>
                    <a:pt x="291" y="45"/>
                  </a:cubicBezTo>
                  <a:cubicBezTo>
                    <a:pt x="297" y="41"/>
                    <a:pt x="304" y="39"/>
                    <a:pt x="311" y="39"/>
                  </a:cubicBezTo>
                  <a:cubicBezTo>
                    <a:pt x="324" y="39"/>
                    <a:pt x="335" y="44"/>
                    <a:pt x="343" y="55"/>
                  </a:cubicBezTo>
                  <a:cubicBezTo>
                    <a:pt x="352" y="64"/>
                    <a:pt x="357" y="78"/>
                    <a:pt x="357" y="96"/>
                  </a:cubicBezTo>
                  <a:cubicBezTo>
                    <a:pt x="357" y="115"/>
                    <a:pt x="352" y="129"/>
                    <a:pt x="343" y="139"/>
                  </a:cubicBezTo>
                  <a:cubicBezTo>
                    <a:pt x="334" y="149"/>
                    <a:pt x="324" y="154"/>
                    <a:pt x="311" y="154"/>
                  </a:cubicBezTo>
                  <a:cubicBezTo>
                    <a:pt x="305" y="154"/>
                    <a:pt x="299" y="153"/>
                    <a:pt x="294" y="151"/>
                  </a:cubicBezTo>
                  <a:cubicBezTo>
                    <a:pt x="289" y="148"/>
                    <a:pt x="284" y="144"/>
                    <a:pt x="279" y="138"/>
                  </a:cubicBezTo>
                  <a:lnTo>
                    <a:pt x="279" y="193"/>
                  </a:lnTo>
                  <a:lnTo>
                    <a:pt x="250" y="193"/>
                  </a:lnTo>
                  <a:lnTo>
                    <a:pt x="250" y="42"/>
                  </a:lnTo>
                  <a:close/>
                  <a:moveTo>
                    <a:pt x="278" y="95"/>
                  </a:moveTo>
                  <a:cubicBezTo>
                    <a:pt x="278" y="107"/>
                    <a:pt x="281" y="117"/>
                    <a:pt x="286" y="122"/>
                  </a:cubicBezTo>
                  <a:cubicBezTo>
                    <a:pt x="290" y="128"/>
                    <a:pt x="296" y="131"/>
                    <a:pt x="303" y="131"/>
                  </a:cubicBezTo>
                  <a:cubicBezTo>
                    <a:pt x="310" y="131"/>
                    <a:pt x="316" y="129"/>
                    <a:pt x="320" y="123"/>
                  </a:cubicBezTo>
                  <a:cubicBezTo>
                    <a:pt x="325" y="118"/>
                    <a:pt x="327" y="109"/>
                    <a:pt x="327" y="96"/>
                  </a:cubicBezTo>
                  <a:cubicBezTo>
                    <a:pt x="327" y="85"/>
                    <a:pt x="325" y="76"/>
                    <a:pt x="320" y="71"/>
                  </a:cubicBezTo>
                  <a:cubicBezTo>
                    <a:pt x="315" y="65"/>
                    <a:pt x="310" y="62"/>
                    <a:pt x="303" y="62"/>
                  </a:cubicBezTo>
                  <a:cubicBezTo>
                    <a:pt x="296" y="62"/>
                    <a:pt x="290" y="65"/>
                    <a:pt x="285" y="71"/>
                  </a:cubicBezTo>
                  <a:cubicBezTo>
                    <a:pt x="281" y="76"/>
                    <a:pt x="278" y="84"/>
                    <a:pt x="278" y="95"/>
                  </a:cubicBezTo>
                  <a:close/>
                  <a:moveTo>
                    <a:pt x="381" y="121"/>
                  </a:moveTo>
                  <a:lnTo>
                    <a:pt x="410" y="116"/>
                  </a:lnTo>
                  <a:cubicBezTo>
                    <a:pt x="412" y="122"/>
                    <a:pt x="414" y="126"/>
                    <a:pt x="418" y="129"/>
                  </a:cubicBezTo>
                  <a:cubicBezTo>
                    <a:pt x="422" y="132"/>
                    <a:pt x="427" y="133"/>
                    <a:pt x="434" y="133"/>
                  </a:cubicBezTo>
                  <a:cubicBezTo>
                    <a:pt x="441" y="133"/>
                    <a:pt x="447" y="132"/>
                    <a:pt x="451" y="129"/>
                  </a:cubicBezTo>
                  <a:cubicBezTo>
                    <a:pt x="453" y="127"/>
                    <a:pt x="455" y="125"/>
                    <a:pt x="455" y="122"/>
                  </a:cubicBezTo>
                  <a:cubicBezTo>
                    <a:pt x="455" y="119"/>
                    <a:pt x="454" y="118"/>
                    <a:pt x="453" y="116"/>
                  </a:cubicBezTo>
                  <a:cubicBezTo>
                    <a:pt x="451" y="115"/>
                    <a:pt x="448" y="113"/>
                    <a:pt x="443" y="112"/>
                  </a:cubicBezTo>
                  <a:cubicBezTo>
                    <a:pt x="419" y="107"/>
                    <a:pt x="405" y="102"/>
                    <a:pt x="398" y="98"/>
                  </a:cubicBezTo>
                  <a:cubicBezTo>
                    <a:pt x="390" y="92"/>
                    <a:pt x="385" y="84"/>
                    <a:pt x="385" y="73"/>
                  </a:cubicBezTo>
                  <a:cubicBezTo>
                    <a:pt x="385" y="64"/>
                    <a:pt x="389" y="56"/>
                    <a:pt x="397" y="49"/>
                  </a:cubicBezTo>
                  <a:cubicBezTo>
                    <a:pt x="404" y="43"/>
                    <a:pt x="416" y="39"/>
                    <a:pt x="431" y="39"/>
                  </a:cubicBezTo>
                  <a:cubicBezTo>
                    <a:pt x="446" y="39"/>
                    <a:pt x="458" y="42"/>
                    <a:pt x="465" y="47"/>
                  </a:cubicBezTo>
                  <a:cubicBezTo>
                    <a:pt x="472" y="52"/>
                    <a:pt x="477" y="59"/>
                    <a:pt x="480" y="69"/>
                  </a:cubicBezTo>
                  <a:lnTo>
                    <a:pt x="453" y="74"/>
                  </a:lnTo>
                  <a:cubicBezTo>
                    <a:pt x="452" y="69"/>
                    <a:pt x="449" y="66"/>
                    <a:pt x="446" y="64"/>
                  </a:cubicBezTo>
                  <a:cubicBezTo>
                    <a:pt x="443" y="62"/>
                    <a:pt x="438" y="60"/>
                    <a:pt x="432" y="60"/>
                  </a:cubicBezTo>
                  <a:cubicBezTo>
                    <a:pt x="424" y="60"/>
                    <a:pt x="419" y="61"/>
                    <a:pt x="415" y="64"/>
                  </a:cubicBezTo>
                  <a:cubicBezTo>
                    <a:pt x="413" y="65"/>
                    <a:pt x="412" y="67"/>
                    <a:pt x="412" y="70"/>
                  </a:cubicBezTo>
                  <a:cubicBezTo>
                    <a:pt x="412" y="72"/>
                    <a:pt x="413" y="73"/>
                    <a:pt x="415" y="75"/>
                  </a:cubicBezTo>
                  <a:cubicBezTo>
                    <a:pt x="418" y="77"/>
                    <a:pt x="427" y="79"/>
                    <a:pt x="442" y="83"/>
                  </a:cubicBezTo>
                  <a:cubicBezTo>
                    <a:pt x="458" y="87"/>
                    <a:pt x="469" y="91"/>
                    <a:pt x="475" y="96"/>
                  </a:cubicBezTo>
                  <a:cubicBezTo>
                    <a:pt x="481" y="101"/>
                    <a:pt x="484" y="108"/>
                    <a:pt x="484" y="118"/>
                  </a:cubicBezTo>
                  <a:cubicBezTo>
                    <a:pt x="484" y="128"/>
                    <a:pt x="480" y="136"/>
                    <a:pt x="471" y="144"/>
                  </a:cubicBezTo>
                  <a:cubicBezTo>
                    <a:pt x="463" y="151"/>
                    <a:pt x="450" y="154"/>
                    <a:pt x="434" y="154"/>
                  </a:cubicBezTo>
                  <a:cubicBezTo>
                    <a:pt x="419" y="154"/>
                    <a:pt x="407" y="151"/>
                    <a:pt x="398" y="145"/>
                  </a:cubicBezTo>
                  <a:cubicBezTo>
                    <a:pt x="390" y="139"/>
                    <a:pt x="384" y="131"/>
                    <a:pt x="381" y="121"/>
                  </a:cubicBezTo>
                  <a:close/>
                  <a:moveTo>
                    <a:pt x="697" y="152"/>
                  </a:moveTo>
                  <a:lnTo>
                    <a:pt x="664" y="152"/>
                  </a:lnTo>
                  <a:lnTo>
                    <a:pt x="651" y="117"/>
                  </a:lnTo>
                  <a:lnTo>
                    <a:pt x="590" y="117"/>
                  </a:lnTo>
                  <a:lnTo>
                    <a:pt x="577" y="152"/>
                  </a:lnTo>
                  <a:lnTo>
                    <a:pt x="545" y="152"/>
                  </a:lnTo>
                  <a:lnTo>
                    <a:pt x="604" y="0"/>
                  </a:lnTo>
                  <a:lnTo>
                    <a:pt x="636" y="0"/>
                  </a:lnTo>
                  <a:lnTo>
                    <a:pt x="697" y="152"/>
                  </a:lnTo>
                  <a:close/>
                  <a:moveTo>
                    <a:pt x="641" y="92"/>
                  </a:moveTo>
                  <a:lnTo>
                    <a:pt x="620" y="35"/>
                  </a:lnTo>
                  <a:lnTo>
                    <a:pt x="599" y="92"/>
                  </a:lnTo>
                  <a:lnTo>
                    <a:pt x="641" y="92"/>
                  </a:lnTo>
                  <a:close/>
                  <a:moveTo>
                    <a:pt x="725" y="152"/>
                  </a:moveTo>
                  <a:lnTo>
                    <a:pt x="725" y="0"/>
                  </a:lnTo>
                  <a:lnTo>
                    <a:pt x="754" y="0"/>
                  </a:lnTo>
                  <a:lnTo>
                    <a:pt x="754" y="152"/>
                  </a:lnTo>
                  <a:lnTo>
                    <a:pt x="725" y="152"/>
                  </a:lnTo>
                  <a:close/>
                  <a:moveTo>
                    <a:pt x="795" y="42"/>
                  </a:moveTo>
                  <a:lnTo>
                    <a:pt x="822" y="42"/>
                  </a:lnTo>
                  <a:lnTo>
                    <a:pt x="822" y="58"/>
                  </a:lnTo>
                  <a:cubicBezTo>
                    <a:pt x="825" y="52"/>
                    <a:pt x="830" y="48"/>
                    <a:pt x="836" y="45"/>
                  </a:cubicBezTo>
                  <a:cubicBezTo>
                    <a:pt x="842" y="41"/>
                    <a:pt x="849" y="39"/>
                    <a:pt x="856" y="39"/>
                  </a:cubicBezTo>
                  <a:cubicBezTo>
                    <a:pt x="869" y="39"/>
                    <a:pt x="879" y="44"/>
                    <a:pt x="888" y="55"/>
                  </a:cubicBezTo>
                  <a:cubicBezTo>
                    <a:pt x="897" y="64"/>
                    <a:pt x="902" y="78"/>
                    <a:pt x="902" y="96"/>
                  </a:cubicBezTo>
                  <a:cubicBezTo>
                    <a:pt x="902" y="115"/>
                    <a:pt x="897" y="129"/>
                    <a:pt x="888" y="139"/>
                  </a:cubicBezTo>
                  <a:cubicBezTo>
                    <a:pt x="879" y="149"/>
                    <a:pt x="868" y="154"/>
                    <a:pt x="856" y="154"/>
                  </a:cubicBezTo>
                  <a:cubicBezTo>
                    <a:pt x="850" y="154"/>
                    <a:pt x="844" y="153"/>
                    <a:pt x="839" y="151"/>
                  </a:cubicBezTo>
                  <a:cubicBezTo>
                    <a:pt x="834" y="148"/>
                    <a:pt x="829" y="144"/>
                    <a:pt x="824" y="138"/>
                  </a:cubicBezTo>
                  <a:lnTo>
                    <a:pt x="824" y="193"/>
                  </a:lnTo>
                  <a:lnTo>
                    <a:pt x="795" y="193"/>
                  </a:lnTo>
                  <a:lnTo>
                    <a:pt x="795" y="42"/>
                  </a:lnTo>
                  <a:close/>
                  <a:moveTo>
                    <a:pt x="823" y="95"/>
                  </a:moveTo>
                  <a:cubicBezTo>
                    <a:pt x="823" y="107"/>
                    <a:pt x="826" y="117"/>
                    <a:pt x="831" y="122"/>
                  </a:cubicBezTo>
                  <a:cubicBezTo>
                    <a:pt x="835" y="128"/>
                    <a:pt x="841" y="131"/>
                    <a:pt x="848" y="131"/>
                  </a:cubicBezTo>
                  <a:cubicBezTo>
                    <a:pt x="855" y="131"/>
                    <a:pt x="861" y="129"/>
                    <a:pt x="865" y="123"/>
                  </a:cubicBezTo>
                  <a:cubicBezTo>
                    <a:pt x="870" y="118"/>
                    <a:pt x="872" y="109"/>
                    <a:pt x="872" y="96"/>
                  </a:cubicBezTo>
                  <a:cubicBezTo>
                    <a:pt x="872" y="85"/>
                    <a:pt x="870" y="76"/>
                    <a:pt x="865" y="71"/>
                  </a:cubicBezTo>
                  <a:cubicBezTo>
                    <a:pt x="860" y="65"/>
                    <a:pt x="855" y="62"/>
                    <a:pt x="848" y="62"/>
                  </a:cubicBezTo>
                  <a:cubicBezTo>
                    <a:pt x="841" y="62"/>
                    <a:pt x="835" y="65"/>
                    <a:pt x="830" y="71"/>
                  </a:cubicBezTo>
                  <a:cubicBezTo>
                    <a:pt x="826" y="76"/>
                    <a:pt x="823" y="84"/>
                    <a:pt x="823" y="95"/>
                  </a:cubicBezTo>
                  <a:close/>
                  <a:moveTo>
                    <a:pt x="937" y="27"/>
                  </a:moveTo>
                  <a:lnTo>
                    <a:pt x="937" y="0"/>
                  </a:lnTo>
                  <a:lnTo>
                    <a:pt x="966" y="0"/>
                  </a:lnTo>
                  <a:lnTo>
                    <a:pt x="966" y="27"/>
                  </a:lnTo>
                  <a:lnTo>
                    <a:pt x="937" y="27"/>
                  </a:lnTo>
                  <a:close/>
                  <a:moveTo>
                    <a:pt x="937" y="152"/>
                  </a:moveTo>
                  <a:lnTo>
                    <a:pt x="937" y="42"/>
                  </a:lnTo>
                  <a:lnTo>
                    <a:pt x="966" y="42"/>
                  </a:lnTo>
                  <a:lnTo>
                    <a:pt x="966" y="152"/>
                  </a:lnTo>
                  <a:lnTo>
                    <a:pt x="937" y="152"/>
                  </a:lnTo>
                  <a:close/>
                  <a:moveTo>
                    <a:pt x="1107" y="152"/>
                  </a:moveTo>
                  <a:lnTo>
                    <a:pt x="1078" y="152"/>
                  </a:lnTo>
                  <a:lnTo>
                    <a:pt x="1078" y="96"/>
                  </a:lnTo>
                  <a:cubicBezTo>
                    <a:pt x="1078" y="84"/>
                    <a:pt x="1077" y="76"/>
                    <a:pt x="1076" y="73"/>
                  </a:cubicBezTo>
                  <a:cubicBezTo>
                    <a:pt x="1075" y="69"/>
                    <a:pt x="1073" y="67"/>
                    <a:pt x="1070" y="65"/>
                  </a:cubicBezTo>
                  <a:cubicBezTo>
                    <a:pt x="1067" y="63"/>
                    <a:pt x="1064" y="62"/>
                    <a:pt x="1060" y="62"/>
                  </a:cubicBezTo>
                  <a:cubicBezTo>
                    <a:pt x="1055" y="62"/>
                    <a:pt x="1050" y="63"/>
                    <a:pt x="1046" y="66"/>
                  </a:cubicBezTo>
                  <a:cubicBezTo>
                    <a:pt x="1042" y="69"/>
                    <a:pt x="1039" y="72"/>
                    <a:pt x="1038" y="77"/>
                  </a:cubicBezTo>
                  <a:cubicBezTo>
                    <a:pt x="1036" y="81"/>
                    <a:pt x="1036" y="90"/>
                    <a:pt x="1036" y="102"/>
                  </a:cubicBezTo>
                  <a:lnTo>
                    <a:pt x="1036" y="152"/>
                  </a:lnTo>
                  <a:lnTo>
                    <a:pt x="1007" y="152"/>
                  </a:lnTo>
                  <a:lnTo>
                    <a:pt x="1007" y="42"/>
                  </a:lnTo>
                  <a:lnTo>
                    <a:pt x="1034" y="42"/>
                  </a:lnTo>
                  <a:lnTo>
                    <a:pt x="1034" y="58"/>
                  </a:lnTo>
                  <a:cubicBezTo>
                    <a:pt x="1043" y="46"/>
                    <a:pt x="1055" y="39"/>
                    <a:pt x="1070" y="39"/>
                  </a:cubicBezTo>
                  <a:cubicBezTo>
                    <a:pt x="1076" y="39"/>
                    <a:pt x="1082" y="41"/>
                    <a:pt x="1088" y="43"/>
                  </a:cubicBezTo>
                  <a:cubicBezTo>
                    <a:pt x="1093" y="45"/>
                    <a:pt x="1097" y="48"/>
                    <a:pt x="1100" y="52"/>
                  </a:cubicBezTo>
                  <a:cubicBezTo>
                    <a:pt x="1102" y="55"/>
                    <a:pt x="1104" y="59"/>
                    <a:pt x="1105" y="64"/>
                  </a:cubicBezTo>
                  <a:cubicBezTo>
                    <a:pt x="1106" y="69"/>
                    <a:pt x="1107" y="75"/>
                    <a:pt x="1107" y="83"/>
                  </a:cubicBezTo>
                  <a:lnTo>
                    <a:pt x="1107" y="152"/>
                  </a:lnTo>
                  <a:close/>
                  <a:moveTo>
                    <a:pt x="1212" y="117"/>
                  </a:moveTo>
                  <a:lnTo>
                    <a:pt x="1241" y="122"/>
                  </a:lnTo>
                  <a:cubicBezTo>
                    <a:pt x="1237" y="132"/>
                    <a:pt x="1231" y="141"/>
                    <a:pt x="1223" y="146"/>
                  </a:cubicBezTo>
                  <a:cubicBezTo>
                    <a:pt x="1215" y="152"/>
                    <a:pt x="1205" y="154"/>
                    <a:pt x="1193" y="154"/>
                  </a:cubicBezTo>
                  <a:cubicBezTo>
                    <a:pt x="1174" y="154"/>
                    <a:pt x="1160" y="148"/>
                    <a:pt x="1151" y="136"/>
                  </a:cubicBezTo>
                  <a:cubicBezTo>
                    <a:pt x="1143" y="126"/>
                    <a:pt x="1140" y="113"/>
                    <a:pt x="1140" y="98"/>
                  </a:cubicBezTo>
                  <a:cubicBezTo>
                    <a:pt x="1140" y="80"/>
                    <a:pt x="1144" y="65"/>
                    <a:pt x="1154" y="55"/>
                  </a:cubicBezTo>
                  <a:cubicBezTo>
                    <a:pt x="1163" y="45"/>
                    <a:pt x="1175" y="39"/>
                    <a:pt x="1190" y="39"/>
                  </a:cubicBezTo>
                  <a:cubicBezTo>
                    <a:pt x="1206" y="39"/>
                    <a:pt x="1219" y="45"/>
                    <a:pt x="1229" y="56"/>
                  </a:cubicBezTo>
                  <a:cubicBezTo>
                    <a:pt x="1238" y="66"/>
                    <a:pt x="1243" y="83"/>
                    <a:pt x="1242" y="105"/>
                  </a:cubicBezTo>
                  <a:lnTo>
                    <a:pt x="1170" y="105"/>
                  </a:lnTo>
                  <a:cubicBezTo>
                    <a:pt x="1170" y="114"/>
                    <a:pt x="1172" y="121"/>
                    <a:pt x="1177" y="125"/>
                  </a:cubicBezTo>
                  <a:cubicBezTo>
                    <a:pt x="1181" y="130"/>
                    <a:pt x="1187" y="133"/>
                    <a:pt x="1193" y="133"/>
                  </a:cubicBezTo>
                  <a:cubicBezTo>
                    <a:pt x="1198" y="133"/>
                    <a:pt x="1202" y="131"/>
                    <a:pt x="1205" y="129"/>
                  </a:cubicBezTo>
                  <a:cubicBezTo>
                    <a:pt x="1208" y="126"/>
                    <a:pt x="1210" y="122"/>
                    <a:pt x="1212" y="117"/>
                  </a:cubicBezTo>
                  <a:close/>
                  <a:moveTo>
                    <a:pt x="1213" y="88"/>
                  </a:moveTo>
                  <a:cubicBezTo>
                    <a:pt x="1213" y="79"/>
                    <a:pt x="1211" y="73"/>
                    <a:pt x="1207" y="68"/>
                  </a:cubicBezTo>
                  <a:cubicBezTo>
                    <a:pt x="1203" y="64"/>
                    <a:pt x="1198" y="62"/>
                    <a:pt x="1192" y="62"/>
                  </a:cubicBezTo>
                  <a:cubicBezTo>
                    <a:pt x="1185" y="62"/>
                    <a:pt x="1180" y="64"/>
                    <a:pt x="1176" y="69"/>
                  </a:cubicBezTo>
                  <a:cubicBezTo>
                    <a:pt x="1172" y="73"/>
                    <a:pt x="1170" y="80"/>
                    <a:pt x="1170" y="88"/>
                  </a:cubicBezTo>
                  <a:lnTo>
                    <a:pt x="12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E02FF919-586C-47B4-9D39-E6785F26BD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3500" y="2740820"/>
              <a:ext cx="800100" cy="112713"/>
            </a:xfrm>
            <a:custGeom>
              <a:avLst/>
              <a:gdLst>
                <a:gd name="T0" fmla="*/ 58 w 2202"/>
                <a:gd name="T1" fmla="*/ 165 h 308"/>
                <a:gd name="T2" fmla="*/ 216 w 2202"/>
                <a:gd name="T3" fmla="*/ 32 h 308"/>
                <a:gd name="T4" fmla="*/ 153 w 2202"/>
                <a:gd name="T5" fmla="*/ 308 h 308"/>
                <a:gd name="T6" fmla="*/ 234 w 2202"/>
                <a:gd name="T7" fmla="*/ 202 h 308"/>
                <a:gd name="T8" fmla="*/ 341 w 2202"/>
                <a:gd name="T9" fmla="*/ 94 h 308"/>
                <a:gd name="T10" fmla="*/ 341 w 2202"/>
                <a:gd name="T11" fmla="*/ 135 h 308"/>
                <a:gd name="T12" fmla="*/ 290 w 2202"/>
                <a:gd name="T13" fmla="*/ 196 h 308"/>
                <a:gd name="T14" fmla="*/ 539 w 2202"/>
                <a:gd name="T15" fmla="*/ 203 h 308"/>
                <a:gd name="T16" fmla="*/ 620 w 2202"/>
                <a:gd name="T17" fmla="*/ 303 h 308"/>
                <a:gd name="T18" fmla="*/ 604 w 2202"/>
                <a:gd name="T19" fmla="*/ 94 h 308"/>
                <a:gd name="T20" fmla="*/ 536 w 2202"/>
                <a:gd name="T21" fmla="*/ 98 h 308"/>
                <a:gd name="T22" fmla="*/ 743 w 2202"/>
                <a:gd name="T23" fmla="*/ 303 h 308"/>
                <a:gd name="T24" fmla="*/ 843 w 2202"/>
                <a:gd name="T25" fmla="*/ 137 h 308"/>
                <a:gd name="T26" fmla="*/ 796 w 2202"/>
                <a:gd name="T27" fmla="*/ 73 h 308"/>
                <a:gd name="T28" fmla="*/ 847 w 2202"/>
                <a:gd name="T29" fmla="*/ 5 h 308"/>
                <a:gd name="T30" fmla="*/ 743 w 2202"/>
                <a:gd name="T31" fmla="*/ 98 h 308"/>
                <a:gd name="T32" fmla="*/ 743 w 2202"/>
                <a:gd name="T33" fmla="*/ 137 h 308"/>
                <a:gd name="T34" fmla="*/ 932 w 2202"/>
                <a:gd name="T35" fmla="*/ 303 h 308"/>
                <a:gd name="T36" fmla="*/ 879 w 2202"/>
                <a:gd name="T37" fmla="*/ 303 h 308"/>
                <a:gd name="T38" fmla="*/ 932 w 2202"/>
                <a:gd name="T39" fmla="*/ 10 h 308"/>
                <a:gd name="T40" fmla="*/ 1026 w 2202"/>
                <a:gd name="T41" fmla="*/ 200 h 308"/>
                <a:gd name="T42" fmla="*/ 1071 w 2202"/>
                <a:gd name="T43" fmla="*/ 267 h 308"/>
                <a:gd name="T44" fmla="*/ 1172 w 2202"/>
                <a:gd name="T45" fmla="*/ 303 h 308"/>
                <a:gd name="T46" fmla="*/ 1118 w 2202"/>
                <a:gd name="T47" fmla="*/ 122 h 308"/>
                <a:gd name="T48" fmla="*/ 970 w 2202"/>
                <a:gd name="T49" fmla="*/ 200 h 308"/>
                <a:gd name="T50" fmla="*/ 1120 w 2202"/>
                <a:gd name="T51" fmla="*/ 280 h 308"/>
                <a:gd name="T52" fmla="*/ 1307 w 2202"/>
                <a:gd name="T53" fmla="*/ 133 h 308"/>
                <a:gd name="T54" fmla="*/ 1386 w 2202"/>
                <a:gd name="T55" fmla="*/ 248 h 308"/>
                <a:gd name="T56" fmla="*/ 1401 w 2202"/>
                <a:gd name="T57" fmla="*/ 217 h 308"/>
                <a:gd name="T58" fmla="*/ 1315 w 2202"/>
                <a:gd name="T59" fmla="*/ 308 h 308"/>
                <a:gd name="T60" fmla="*/ 1438 w 2202"/>
                <a:gd name="T61" fmla="*/ 303 h 308"/>
                <a:gd name="T62" fmla="*/ 1538 w 2202"/>
                <a:gd name="T63" fmla="*/ 135 h 308"/>
                <a:gd name="T64" fmla="*/ 1626 w 2202"/>
                <a:gd name="T65" fmla="*/ 303 h 308"/>
                <a:gd name="T66" fmla="*/ 1489 w 2202"/>
                <a:gd name="T67" fmla="*/ 126 h 308"/>
                <a:gd name="T68" fmla="*/ 1438 w 2202"/>
                <a:gd name="T69" fmla="*/ 98 h 308"/>
                <a:gd name="T70" fmla="*/ 1758 w 2202"/>
                <a:gd name="T71" fmla="*/ 308 h 308"/>
                <a:gd name="T72" fmla="*/ 1772 w 2202"/>
                <a:gd name="T73" fmla="*/ 267 h 308"/>
                <a:gd name="T74" fmla="*/ 1794 w 2202"/>
                <a:gd name="T75" fmla="*/ 137 h 308"/>
                <a:gd name="T76" fmla="*/ 1747 w 2202"/>
                <a:gd name="T77" fmla="*/ 40 h 308"/>
                <a:gd name="T78" fmla="*/ 1654 w 2202"/>
                <a:gd name="T79" fmla="*/ 98 h 308"/>
                <a:gd name="T80" fmla="*/ 1693 w 2202"/>
                <a:gd name="T81" fmla="*/ 242 h 308"/>
                <a:gd name="T82" fmla="*/ 1880 w 2202"/>
                <a:gd name="T83" fmla="*/ 98 h 308"/>
                <a:gd name="T84" fmla="*/ 1827 w 2202"/>
                <a:gd name="T85" fmla="*/ 61 h 308"/>
                <a:gd name="T86" fmla="*/ 1827 w 2202"/>
                <a:gd name="T87" fmla="*/ 10 h 308"/>
                <a:gd name="T88" fmla="*/ 2005 w 2202"/>
                <a:gd name="T89" fmla="*/ 133 h 308"/>
                <a:gd name="T90" fmla="*/ 1953 w 2202"/>
                <a:gd name="T91" fmla="*/ 189 h 308"/>
                <a:gd name="T92" fmla="*/ 2053 w 2202"/>
                <a:gd name="T93" fmla="*/ 273 h 308"/>
                <a:gd name="T94" fmla="*/ 2103 w 2202"/>
                <a:gd name="T95" fmla="*/ 303 h 308"/>
                <a:gd name="T96" fmla="*/ 2100 w 2202"/>
                <a:gd name="T97" fmla="*/ 180 h 308"/>
                <a:gd name="T98" fmla="*/ 1942 w 2202"/>
                <a:gd name="T99" fmla="*/ 155 h 308"/>
                <a:gd name="T100" fmla="*/ 2051 w 2202"/>
                <a:gd name="T101" fmla="*/ 209 h 308"/>
                <a:gd name="T102" fmla="*/ 1969 w 2202"/>
                <a:gd name="T103" fmla="*/ 244 h 308"/>
                <a:gd name="T104" fmla="*/ 2202 w 2202"/>
                <a:gd name="T105" fmla="*/ 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2" h="308">
                  <a:moveTo>
                    <a:pt x="214" y="253"/>
                  </a:moveTo>
                  <a:cubicBezTo>
                    <a:pt x="200" y="259"/>
                    <a:pt x="175" y="264"/>
                    <a:pt x="153" y="264"/>
                  </a:cubicBezTo>
                  <a:cubicBezTo>
                    <a:pt x="93" y="264"/>
                    <a:pt x="58" y="222"/>
                    <a:pt x="58" y="165"/>
                  </a:cubicBezTo>
                  <a:cubicBezTo>
                    <a:pt x="58" y="108"/>
                    <a:pt x="94" y="65"/>
                    <a:pt x="152" y="65"/>
                  </a:cubicBezTo>
                  <a:cubicBezTo>
                    <a:pt x="171" y="65"/>
                    <a:pt x="191" y="67"/>
                    <a:pt x="212" y="79"/>
                  </a:cubicBezTo>
                  <a:lnTo>
                    <a:pt x="216" y="32"/>
                  </a:lnTo>
                  <a:cubicBezTo>
                    <a:pt x="195" y="24"/>
                    <a:pt x="171" y="21"/>
                    <a:pt x="153" y="21"/>
                  </a:cubicBezTo>
                  <a:cubicBezTo>
                    <a:pt x="58" y="21"/>
                    <a:pt x="0" y="74"/>
                    <a:pt x="0" y="169"/>
                  </a:cubicBezTo>
                  <a:cubicBezTo>
                    <a:pt x="0" y="263"/>
                    <a:pt x="63" y="308"/>
                    <a:pt x="153" y="308"/>
                  </a:cubicBezTo>
                  <a:cubicBezTo>
                    <a:pt x="174" y="308"/>
                    <a:pt x="196" y="304"/>
                    <a:pt x="216" y="299"/>
                  </a:cubicBezTo>
                  <a:lnTo>
                    <a:pt x="214" y="253"/>
                  </a:lnTo>
                  <a:close/>
                  <a:moveTo>
                    <a:pt x="234" y="202"/>
                  </a:moveTo>
                  <a:cubicBezTo>
                    <a:pt x="234" y="261"/>
                    <a:pt x="273" y="308"/>
                    <a:pt x="341" y="308"/>
                  </a:cubicBezTo>
                  <a:cubicBezTo>
                    <a:pt x="409" y="308"/>
                    <a:pt x="448" y="261"/>
                    <a:pt x="448" y="202"/>
                  </a:cubicBezTo>
                  <a:cubicBezTo>
                    <a:pt x="448" y="135"/>
                    <a:pt x="402" y="94"/>
                    <a:pt x="341" y="94"/>
                  </a:cubicBezTo>
                  <a:cubicBezTo>
                    <a:pt x="281" y="94"/>
                    <a:pt x="234" y="135"/>
                    <a:pt x="234" y="202"/>
                  </a:cubicBezTo>
                  <a:close/>
                  <a:moveTo>
                    <a:pt x="290" y="196"/>
                  </a:moveTo>
                  <a:cubicBezTo>
                    <a:pt x="290" y="165"/>
                    <a:pt x="306" y="135"/>
                    <a:pt x="341" y="135"/>
                  </a:cubicBezTo>
                  <a:cubicBezTo>
                    <a:pt x="376" y="135"/>
                    <a:pt x="393" y="164"/>
                    <a:pt x="393" y="196"/>
                  </a:cubicBezTo>
                  <a:cubicBezTo>
                    <a:pt x="393" y="230"/>
                    <a:pt x="382" y="267"/>
                    <a:pt x="341" y="267"/>
                  </a:cubicBezTo>
                  <a:cubicBezTo>
                    <a:pt x="300" y="267"/>
                    <a:pt x="290" y="230"/>
                    <a:pt x="290" y="196"/>
                  </a:cubicBezTo>
                  <a:close/>
                  <a:moveTo>
                    <a:pt x="485" y="303"/>
                  </a:moveTo>
                  <a:lnTo>
                    <a:pt x="539" y="303"/>
                  </a:lnTo>
                  <a:lnTo>
                    <a:pt x="539" y="203"/>
                  </a:lnTo>
                  <a:cubicBezTo>
                    <a:pt x="539" y="177"/>
                    <a:pt x="547" y="135"/>
                    <a:pt x="585" y="135"/>
                  </a:cubicBezTo>
                  <a:cubicBezTo>
                    <a:pt x="620" y="135"/>
                    <a:pt x="620" y="169"/>
                    <a:pt x="620" y="194"/>
                  </a:cubicBezTo>
                  <a:lnTo>
                    <a:pt x="620" y="303"/>
                  </a:lnTo>
                  <a:lnTo>
                    <a:pt x="673" y="303"/>
                  </a:lnTo>
                  <a:lnTo>
                    <a:pt x="673" y="174"/>
                  </a:lnTo>
                  <a:cubicBezTo>
                    <a:pt x="673" y="128"/>
                    <a:pt x="652" y="94"/>
                    <a:pt x="604" y="94"/>
                  </a:cubicBezTo>
                  <a:cubicBezTo>
                    <a:pt x="576" y="94"/>
                    <a:pt x="553" y="103"/>
                    <a:pt x="537" y="126"/>
                  </a:cubicBezTo>
                  <a:lnTo>
                    <a:pt x="536" y="126"/>
                  </a:lnTo>
                  <a:lnTo>
                    <a:pt x="536" y="98"/>
                  </a:lnTo>
                  <a:lnTo>
                    <a:pt x="485" y="98"/>
                  </a:lnTo>
                  <a:lnTo>
                    <a:pt x="485" y="303"/>
                  </a:lnTo>
                  <a:close/>
                  <a:moveTo>
                    <a:pt x="743" y="303"/>
                  </a:moveTo>
                  <a:lnTo>
                    <a:pt x="796" y="303"/>
                  </a:lnTo>
                  <a:lnTo>
                    <a:pt x="796" y="137"/>
                  </a:lnTo>
                  <a:lnTo>
                    <a:pt x="843" y="137"/>
                  </a:lnTo>
                  <a:lnTo>
                    <a:pt x="843" y="98"/>
                  </a:lnTo>
                  <a:lnTo>
                    <a:pt x="796" y="98"/>
                  </a:lnTo>
                  <a:lnTo>
                    <a:pt x="796" y="73"/>
                  </a:lnTo>
                  <a:cubicBezTo>
                    <a:pt x="796" y="57"/>
                    <a:pt x="802" y="42"/>
                    <a:pt x="819" y="42"/>
                  </a:cubicBezTo>
                  <a:cubicBezTo>
                    <a:pt x="831" y="42"/>
                    <a:pt x="838" y="46"/>
                    <a:pt x="843" y="49"/>
                  </a:cubicBezTo>
                  <a:lnTo>
                    <a:pt x="847" y="5"/>
                  </a:lnTo>
                  <a:cubicBezTo>
                    <a:pt x="837" y="2"/>
                    <a:pt x="821" y="0"/>
                    <a:pt x="808" y="0"/>
                  </a:cubicBezTo>
                  <a:cubicBezTo>
                    <a:pt x="766" y="0"/>
                    <a:pt x="743" y="29"/>
                    <a:pt x="743" y="70"/>
                  </a:cubicBezTo>
                  <a:lnTo>
                    <a:pt x="743" y="98"/>
                  </a:lnTo>
                  <a:lnTo>
                    <a:pt x="703" y="98"/>
                  </a:lnTo>
                  <a:lnTo>
                    <a:pt x="703" y="137"/>
                  </a:lnTo>
                  <a:lnTo>
                    <a:pt x="743" y="137"/>
                  </a:lnTo>
                  <a:lnTo>
                    <a:pt x="743" y="303"/>
                  </a:lnTo>
                  <a:close/>
                  <a:moveTo>
                    <a:pt x="879" y="303"/>
                  </a:moveTo>
                  <a:lnTo>
                    <a:pt x="932" y="303"/>
                  </a:lnTo>
                  <a:lnTo>
                    <a:pt x="932" y="98"/>
                  </a:lnTo>
                  <a:lnTo>
                    <a:pt x="879" y="98"/>
                  </a:lnTo>
                  <a:lnTo>
                    <a:pt x="879" y="303"/>
                  </a:lnTo>
                  <a:close/>
                  <a:moveTo>
                    <a:pt x="879" y="61"/>
                  </a:moveTo>
                  <a:lnTo>
                    <a:pt x="932" y="61"/>
                  </a:lnTo>
                  <a:lnTo>
                    <a:pt x="932" y="10"/>
                  </a:lnTo>
                  <a:lnTo>
                    <a:pt x="879" y="10"/>
                  </a:lnTo>
                  <a:lnTo>
                    <a:pt x="879" y="61"/>
                  </a:lnTo>
                  <a:close/>
                  <a:moveTo>
                    <a:pt x="1026" y="200"/>
                  </a:moveTo>
                  <a:cubicBezTo>
                    <a:pt x="1026" y="173"/>
                    <a:pt x="1036" y="135"/>
                    <a:pt x="1070" y="135"/>
                  </a:cubicBezTo>
                  <a:cubicBezTo>
                    <a:pt x="1104" y="135"/>
                    <a:pt x="1118" y="172"/>
                    <a:pt x="1118" y="200"/>
                  </a:cubicBezTo>
                  <a:cubicBezTo>
                    <a:pt x="1118" y="229"/>
                    <a:pt x="1106" y="267"/>
                    <a:pt x="1071" y="267"/>
                  </a:cubicBezTo>
                  <a:cubicBezTo>
                    <a:pt x="1036" y="267"/>
                    <a:pt x="1026" y="228"/>
                    <a:pt x="1026" y="200"/>
                  </a:cubicBezTo>
                  <a:close/>
                  <a:moveTo>
                    <a:pt x="1120" y="303"/>
                  </a:moveTo>
                  <a:lnTo>
                    <a:pt x="1172" y="303"/>
                  </a:lnTo>
                  <a:lnTo>
                    <a:pt x="1172" y="5"/>
                  </a:lnTo>
                  <a:lnTo>
                    <a:pt x="1118" y="5"/>
                  </a:lnTo>
                  <a:lnTo>
                    <a:pt x="1118" y="122"/>
                  </a:lnTo>
                  <a:lnTo>
                    <a:pt x="1118" y="122"/>
                  </a:lnTo>
                  <a:cubicBezTo>
                    <a:pt x="1102" y="103"/>
                    <a:pt x="1083" y="94"/>
                    <a:pt x="1056" y="94"/>
                  </a:cubicBezTo>
                  <a:cubicBezTo>
                    <a:pt x="994" y="94"/>
                    <a:pt x="970" y="144"/>
                    <a:pt x="970" y="200"/>
                  </a:cubicBezTo>
                  <a:cubicBezTo>
                    <a:pt x="970" y="256"/>
                    <a:pt x="994" y="308"/>
                    <a:pt x="1056" y="308"/>
                  </a:cubicBezTo>
                  <a:cubicBezTo>
                    <a:pt x="1081" y="308"/>
                    <a:pt x="1103" y="300"/>
                    <a:pt x="1119" y="280"/>
                  </a:cubicBezTo>
                  <a:lnTo>
                    <a:pt x="1120" y="280"/>
                  </a:lnTo>
                  <a:lnTo>
                    <a:pt x="1120" y="303"/>
                  </a:lnTo>
                  <a:close/>
                  <a:moveTo>
                    <a:pt x="1259" y="181"/>
                  </a:moveTo>
                  <a:cubicBezTo>
                    <a:pt x="1262" y="153"/>
                    <a:pt x="1277" y="133"/>
                    <a:pt x="1307" y="133"/>
                  </a:cubicBezTo>
                  <a:cubicBezTo>
                    <a:pt x="1337" y="133"/>
                    <a:pt x="1348" y="155"/>
                    <a:pt x="1350" y="181"/>
                  </a:cubicBezTo>
                  <a:lnTo>
                    <a:pt x="1259" y="181"/>
                  </a:lnTo>
                  <a:close/>
                  <a:moveTo>
                    <a:pt x="1386" y="248"/>
                  </a:moveTo>
                  <a:cubicBezTo>
                    <a:pt x="1366" y="259"/>
                    <a:pt x="1344" y="269"/>
                    <a:pt x="1318" y="269"/>
                  </a:cubicBezTo>
                  <a:cubicBezTo>
                    <a:pt x="1285" y="269"/>
                    <a:pt x="1262" y="250"/>
                    <a:pt x="1259" y="217"/>
                  </a:cubicBezTo>
                  <a:lnTo>
                    <a:pt x="1401" y="217"/>
                  </a:lnTo>
                  <a:cubicBezTo>
                    <a:pt x="1401" y="146"/>
                    <a:pt x="1379" y="94"/>
                    <a:pt x="1304" y="94"/>
                  </a:cubicBezTo>
                  <a:cubicBezTo>
                    <a:pt x="1240" y="94"/>
                    <a:pt x="1208" y="143"/>
                    <a:pt x="1208" y="202"/>
                  </a:cubicBezTo>
                  <a:cubicBezTo>
                    <a:pt x="1208" y="269"/>
                    <a:pt x="1248" y="308"/>
                    <a:pt x="1315" y="308"/>
                  </a:cubicBezTo>
                  <a:cubicBezTo>
                    <a:pt x="1344" y="308"/>
                    <a:pt x="1366" y="302"/>
                    <a:pt x="1386" y="292"/>
                  </a:cubicBezTo>
                  <a:lnTo>
                    <a:pt x="1386" y="248"/>
                  </a:lnTo>
                  <a:close/>
                  <a:moveTo>
                    <a:pt x="1438" y="303"/>
                  </a:moveTo>
                  <a:lnTo>
                    <a:pt x="1491" y="303"/>
                  </a:lnTo>
                  <a:lnTo>
                    <a:pt x="1491" y="203"/>
                  </a:lnTo>
                  <a:cubicBezTo>
                    <a:pt x="1491" y="177"/>
                    <a:pt x="1499" y="135"/>
                    <a:pt x="1538" y="135"/>
                  </a:cubicBezTo>
                  <a:cubicBezTo>
                    <a:pt x="1572" y="135"/>
                    <a:pt x="1573" y="169"/>
                    <a:pt x="1573" y="194"/>
                  </a:cubicBezTo>
                  <a:lnTo>
                    <a:pt x="1573" y="303"/>
                  </a:lnTo>
                  <a:lnTo>
                    <a:pt x="1626" y="303"/>
                  </a:lnTo>
                  <a:lnTo>
                    <a:pt x="1626" y="174"/>
                  </a:lnTo>
                  <a:cubicBezTo>
                    <a:pt x="1626" y="128"/>
                    <a:pt x="1605" y="94"/>
                    <a:pt x="1556" y="94"/>
                  </a:cubicBezTo>
                  <a:cubicBezTo>
                    <a:pt x="1528" y="94"/>
                    <a:pt x="1506" y="103"/>
                    <a:pt x="1489" y="126"/>
                  </a:cubicBezTo>
                  <a:lnTo>
                    <a:pt x="1488" y="126"/>
                  </a:lnTo>
                  <a:lnTo>
                    <a:pt x="1488" y="98"/>
                  </a:lnTo>
                  <a:lnTo>
                    <a:pt x="1438" y="98"/>
                  </a:lnTo>
                  <a:lnTo>
                    <a:pt x="1438" y="303"/>
                  </a:lnTo>
                  <a:close/>
                  <a:moveTo>
                    <a:pt x="1693" y="242"/>
                  </a:moveTo>
                  <a:cubicBezTo>
                    <a:pt x="1693" y="282"/>
                    <a:pt x="1716" y="308"/>
                    <a:pt x="1758" y="308"/>
                  </a:cubicBezTo>
                  <a:cubicBezTo>
                    <a:pt x="1774" y="308"/>
                    <a:pt x="1786" y="306"/>
                    <a:pt x="1798" y="303"/>
                  </a:cubicBezTo>
                  <a:lnTo>
                    <a:pt x="1796" y="261"/>
                  </a:lnTo>
                  <a:cubicBezTo>
                    <a:pt x="1790" y="265"/>
                    <a:pt x="1781" y="267"/>
                    <a:pt x="1772" y="267"/>
                  </a:cubicBezTo>
                  <a:cubicBezTo>
                    <a:pt x="1751" y="267"/>
                    <a:pt x="1747" y="250"/>
                    <a:pt x="1747" y="233"/>
                  </a:cubicBezTo>
                  <a:lnTo>
                    <a:pt x="1747" y="137"/>
                  </a:lnTo>
                  <a:lnTo>
                    <a:pt x="1794" y="137"/>
                  </a:lnTo>
                  <a:lnTo>
                    <a:pt x="1794" y="98"/>
                  </a:lnTo>
                  <a:lnTo>
                    <a:pt x="1747" y="98"/>
                  </a:lnTo>
                  <a:lnTo>
                    <a:pt x="1747" y="40"/>
                  </a:lnTo>
                  <a:lnTo>
                    <a:pt x="1693" y="57"/>
                  </a:lnTo>
                  <a:lnTo>
                    <a:pt x="1693" y="98"/>
                  </a:lnTo>
                  <a:lnTo>
                    <a:pt x="1654" y="98"/>
                  </a:lnTo>
                  <a:lnTo>
                    <a:pt x="1654" y="137"/>
                  </a:lnTo>
                  <a:lnTo>
                    <a:pt x="1693" y="137"/>
                  </a:lnTo>
                  <a:lnTo>
                    <a:pt x="1693" y="242"/>
                  </a:lnTo>
                  <a:close/>
                  <a:moveTo>
                    <a:pt x="1827" y="303"/>
                  </a:moveTo>
                  <a:lnTo>
                    <a:pt x="1880" y="303"/>
                  </a:lnTo>
                  <a:lnTo>
                    <a:pt x="1880" y="98"/>
                  </a:lnTo>
                  <a:lnTo>
                    <a:pt x="1827" y="98"/>
                  </a:lnTo>
                  <a:lnTo>
                    <a:pt x="1827" y="303"/>
                  </a:lnTo>
                  <a:close/>
                  <a:moveTo>
                    <a:pt x="1827" y="61"/>
                  </a:moveTo>
                  <a:lnTo>
                    <a:pt x="1880" y="61"/>
                  </a:lnTo>
                  <a:lnTo>
                    <a:pt x="1880" y="10"/>
                  </a:lnTo>
                  <a:lnTo>
                    <a:pt x="1827" y="10"/>
                  </a:lnTo>
                  <a:lnTo>
                    <a:pt x="1827" y="61"/>
                  </a:lnTo>
                  <a:close/>
                  <a:moveTo>
                    <a:pt x="1942" y="155"/>
                  </a:moveTo>
                  <a:cubicBezTo>
                    <a:pt x="1960" y="141"/>
                    <a:pt x="1982" y="133"/>
                    <a:pt x="2005" y="133"/>
                  </a:cubicBezTo>
                  <a:cubicBezTo>
                    <a:pt x="2037" y="133"/>
                    <a:pt x="2051" y="144"/>
                    <a:pt x="2051" y="177"/>
                  </a:cubicBezTo>
                  <a:lnTo>
                    <a:pt x="2022" y="177"/>
                  </a:lnTo>
                  <a:cubicBezTo>
                    <a:pt x="2000" y="177"/>
                    <a:pt x="1973" y="179"/>
                    <a:pt x="1953" y="189"/>
                  </a:cubicBezTo>
                  <a:cubicBezTo>
                    <a:pt x="1933" y="199"/>
                    <a:pt x="1918" y="217"/>
                    <a:pt x="1918" y="247"/>
                  </a:cubicBezTo>
                  <a:cubicBezTo>
                    <a:pt x="1918" y="286"/>
                    <a:pt x="1953" y="308"/>
                    <a:pt x="1990" y="308"/>
                  </a:cubicBezTo>
                  <a:cubicBezTo>
                    <a:pt x="2014" y="308"/>
                    <a:pt x="2041" y="295"/>
                    <a:pt x="2053" y="273"/>
                  </a:cubicBezTo>
                  <a:lnTo>
                    <a:pt x="2054" y="273"/>
                  </a:lnTo>
                  <a:cubicBezTo>
                    <a:pt x="2054" y="279"/>
                    <a:pt x="2054" y="292"/>
                    <a:pt x="2056" y="303"/>
                  </a:cubicBezTo>
                  <a:lnTo>
                    <a:pt x="2103" y="303"/>
                  </a:lnTo>
                  <a:cubicBezTo>
                    <a:pt x="2102" y="287"/>
                    <a:pt x="2101" y="273"/>
                    <a:pt x="2101" y="257"/>
                  </a:cubicBezTo>
                  <a:cubicBezTo>
                    <a:pt x="2100" y="242"/>
                    <a:pt x="2100" y="227"/>
                    <a:pt x="2100" y="206"/>
                  </a:cubicBezTo>
                  <a:lnTo>
                    <a:pt x="2100" y="180"/>
                  </a:lnTo>
                  <a:cubicBezTo>
                    <a:pt x="2100" y="119"/>
                    <a:pt x="2074" y="94"/>
                    <a:pt x="2011" y="94"/>
                  </a:cubicBezTo>
                  <a:cubicBezTo>
                    <a:pt x="1989" y="94"/>
                    <a:pt x="1961" y="100"/>
                    <a:pt x="1940" y="109"/>
                  </a:cubicBezTo>
                  <a:lnTo>
                    <a:pt x="1942" y="155"/>
                  </a:lnTo>
                  <a:close/>
                  <a:moveTo>
                    <a:pt x="1969" y="244"/>
                  </a:moveTo>
                  <a:cubicBezTo>
                    <a:pt x="1969" y="213"/>
                    <a:pt x="2004" y="209"/>
                    <a:pt x="2028" y="209"/>
                  </a:cubicBezTo>
                  <a:lnTo>
                    <a:pt x="2051" y="209"/>
                  </a:lnTo>
                  <a:cubicBezTo>
                    <a:pt x="2051" y="224"/>
                    <a:pt x="2049" y="239"/>
                    <a:pt x="2040" y="251"/>
                  </a:cubicBezTo>
                  <a:cubicBezTo>
                    <a:pt x="2032" y="262"/>
                    <a:pt x="2019" y="269"/>
                    <a:pt x="2003" y="269"/>
                  </a:cubicBezTo>
                  <a:cubicBezTo>
                    <a:pt x="1984" y="269"/>
                    <a:pt x="1969" y="261"/>
                    <a:pt x="1969" y="244"/>
                  </a:cubicBezTo>
                  <a:close/>
                  <a:moveTo>
                    <a:pt x="2149" y="303"/>
                  </a:moveTo>
                  <a:lnTo>
                    <a:pt x="2202" y="303"/>
                  </a:lnTo>
                  <a:lnTo>
                    <a:pt x="2202" y="5"/>
                  </a:lnTo>
                  <a:lnTo>
                    <a:pt x="2149" y="5"/>
                  </a:lnTo>
                  <a:lnTo>
                    <a:pt x="2149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3"/>
            </a:p>
          </p:txBody>
        </p:sp>
      </p:grpSp>
    </p:spTree>
    <p:extLst>
      <p:ext uri="{BB962C8B-B14F-4D97-AF65-F5344CB8AC3E}">
        <p14:creationId xmlns:p14="http://schemas.microsoft.com/office/powerpoint/2010/main" val="255455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844040" rtl="0" eaLnBrk="1" latinLnBrk="0" hangingPunct="1">
        <a:spcBef>
          <a:spcPct val="0"/>
        </a:spcBef>
        <a:buNone/>
        <a:defRPr kumimoji="1" sz="295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84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40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11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152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173" indent="-211009" algn="l" defTabSz="844040" rtl="0" eaLnBrk="1" latinLnBrk="0" hangingPunct="1">
        <a:spcBef>
          <a:spcPct val="20000"/>
        </a:spcBef>
        <a:buFont typeface="Arial" pitchFamily="34" charset="0"/>
        <a:buChar char="•"/>
        <a:defRPr kumimoji="1"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2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4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080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2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141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162" algn="l" defTabSz="844040" rtl="0" eaLnBrk="1" latinLnBrk="0" hangingPunct="1">
        <a:defRPr kumimoji="1"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7A7BA-918E-1168-A4AB-176BC7FB759F}"/>
              </a:ext>
            </a:extLst>
          </p:cNvPr>
          <p:cNvSpPr txBox="1"/>
          <p:nvPr/>
        </p:nvSpPr>
        <p:spPr>
          <a:xfrm flipH="1">
            <a:off x="971600" y="3105834"/>
            <a:ext cx="49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คู่มือการใช้งาน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Call Program</a:t>
            </a:r>
            <a:endParaRPr kumimoji="1"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64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629A98-766D-9A6C-4E04-8AFDAB761AAB}"/>
              </a:ext>
            </a:extLst>
          </p:cNvPr>
          <p:cNvSpPr txBox="1"/>
          <p:nvPr/>
        </p:nvSpPr>
        <p:spPr>
          <a:xfrm>
            <a:off x="0" y="844878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</a:t>
            </a:r>
            <a:r>
              <a:rPr kumimoji="1" lang="th-TH" sz="2400" b="1" dirty="0"/>
              <a:t>ตรงปุ่ม ส่งกลับไปแก้ไขใหม่ หรือ </a:t>
            </a:r>
            <a:r>
              <a:rPr kumimoji="1" lang="en-US" sz="2400" b="1" dirty="0"/>
              <a:t>Reject </a:t>
            </a:r>
            <a:r>
              <a:rPr kumimoji="1" lang="th-TH" sz="2400" b="1" dirty="0"/>
              <a:t>สามารถ </a:t>
            </a:r>
            <a:r>
              <a:rPr kumimoji="1" lang="en-US" sz="2400" b="1" dirty="0"/>
              <a:t>Comment </a:t>
            </a:r>
            <a:r>
              <a:rPr kumimoji="1" lang="th-TH" sz="2400" b="1" dirty="0"/>
              <a:t>ได้</a:t>
            </a:r>
            <a:endParaRPr lang="th-T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CE144-8DFC-C7D2-63BA-0B398F48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3" y="1426634"/>
            <a:ext cx="8337002" cy="2880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1084C-B0D5-2A1B-905A-5906F14B4081}"/>
              </a:ext>
            </a:extLst>
          </p:cNvPr>
          <p:cNvSpPr txBox="1"/>
          <p:nvPr/>
        </p:nvSpPr>
        <p:spPr>
          <a:xfrm>
            <a:off x="119168" y="4622052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accent6"/>
                </a:solidFill>
              </a:rPr>
              <a:t>**ในการ </a:t>
            </a:r>
            <a:r>
              <a:rPr lang="en-US" sz="2400" b="1" dirty="0">
                <a:solidFill>
                  <a:schemeClr val="accent6"/>
                </a:solidFill>
              </a:rPr>
              <a:t>Reject </a:t>
            </a:r>
            <a:r>
              <a:rPr lang="th-TH" sz="2400" b="1" dirty="0">
                <a:solidFill>
                  <a:schemeClr val="accent6"/>
                </a:solidFill>
              </a:rPr>
              <a:t>จะส่งกลับไป </a:t>
            </a:r>
            <a:r>
              <a:rPr lang="en-US" sz="2400" b="1" dirty="0">
                <a:solidFill>
                  <a:schemeClr val="accent6"/>
                </a:solidFill>
              </a:rPr>
              <a:t>user </a:t>
            </a:r>
            <a:r>
              <a:rPr lang="th-TH" sz="2400" b="1" dirty="0">
                <a:solidFill>
                  <a:schemeClr val="accent6"/>
                </a:solidFill>
              </a:rPr>
              <a:t>ตามลำดับแบบนับถอยหลังเท่านั้น ไม่สามารถข้ามลำดับได้**</a:t>
            </a:r>
          </a:p>
        </p:txBody>
      </p:sp>
    </p:spTree>
    <p:extLst>
      <p:ext uri="{BB962C8B-B14F-4D97-AF65-F5344CB8AC3E}">
        <p14:creationId xmlns:p14="http://schemas.microsoft.com/office/powerpoint/2010/main" val="374374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28650" y="548680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7B6964-F289-75A4-572A-A2B2912B2059}"/>
              </a:ext>
            </a:extLst>
          </p:cNvPr>
          <p:cNvSpPr txBox="1"/>
          <p:nvPr/>
        </p:nvSpPr>
        <p:spPr>
          <a:xfrm>
            <a:off x="0" y="844878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หน้าสายอนุมัติ</a:t>
            </a:r>
            <a:r>
              <a:rPr kumimoji="1" lang="en-US" sz="2400" b="1" dirty="0"/>
              <a:t>-&gt;</a:t>
            </a:r>
            <a:r>
              <a:rPr kumimoji="1" lang="th-TH" sz="2400" b="1" dirty="0"/>
              <a:t>สามารถเข้าไปดูได้ หรือถ้าอยากจะมีการเปลี่ยนสายอนุมัติ </a:t>
            </a:r>
            <a:r>
              <a:rPr kumimoji="1" lang="th-TH" sz="2400" b="1" dirty="0">
                <a:solidFill>
                  <a:schemeClr val="accent3"/>
                </a:solidFill>
              </a:rPr>
              <a:t>(แจ้งไอทีสร้างให้)</a:t>
            </a:r>
            <a:endParaRPr lang="th-TH" sz="2400" b="1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5593F-EEAA-6446-BD00-6EAE529B7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8" y="1319663"/>
            <a:ext cx="4932040" cy="252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E5A79-2DC1-02D6-3079-CC168B157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506" y="1335821"/>
            <a:ext cx="4494656" cy="252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C8C26-300A-EBEB-204C-1B7E1603B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998" y="4043923"/>
            <a:ext cx="5267940" cy="26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8E83C7-9E16-5891-8876-BEF0516A2B38}"/>
              </a:ext>
            </a:extLst>
          </p:cNvPr>
          <p:cNvSpPr txBox="1"/>
          <p:nvPr/>
        </p:nvSpPr>
        <p:spPr>
          <a:xfrm>
            <a:off x="0" y="844878"/>
            <a:ext cx="890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 </a:t>
            </a:r>
            <a:r>
              <a:rPr kumimoji="1" lang="en-US" sz="2400" b="1" dirty="0"/>
              <a:t>Reports -&gt;</a:t>
            </a:r>
            <a:r>
              <a:rPr kumimoji="1" lang="th-TH" sz="2400" b="1" dirty="0"/>
              <a:t>สามารถเลือกดูข้อมูลได้ โดยจะมีการ </a:t>
            </a:r>
            <a:r>
              <a:rPr kumimoji="1" lang="en-US" sz="2400" b="1" dirty="0"/>
              <a:t>filter </a:t>
            </a:r>
            <a:r>
              <a:rPr kumimoji="1" lang="th-TH" sz="2400" b="1" dirty="0"/>
              <a:t>ข้อมูล</a:t>
            </a:r>
            <a:r>
              <a:rPr lang="th-TH" sz="2400" b="1" dirty="0"/>
              <a:t>เลขเอกสาร ลูกค้าและแผนก</a:t>
            </a:r>
            <a:endParaRPr lang="th-TH" sz="2400" b="1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93A8F-89FF-2466-20C4-FA9AA15D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357123"/>
            <a:ext cx="7924432" cy="40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009D45-6689-23B8-3D5F-9F2A3A75FB27}"/>
              </a:ext>
            </a:extLst>
          </p:cNvPr>
          <p:cNvSpPr txBox="1"/>
          <p:nvPr/>
        </p:nvSpPr>
        <p:spPr>
          <a:xfrm>
            <a:off x="0" y="844878"/>
            <a:ext cx="890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 </a:t>
            </a:r>
            <a:r>
              <a:rPr kumimoji="1" lang="en-US" sz="2400" b="1" dirty="0"/>
              <a:t>Reports -&gt;</a:t>
            </a:r>
            <a:r>
              <a:rPr kumimoji="1" lang="th-TH" sz="2400" b="1" dirty="0"/>
              <a:t>เมื่อกดดูรายงานข้อมูล จะแสดงในหน้าแท็บบราวเซอร์ใหม่ขึ้นมา</a:t>
            </a:r>
          </a:p>
          <a:p>
            <a:r>
              <a:rPr lang="th-TH" sz="2400" b="1" dirty="0">
                <a:solidFill>
                  <a:schemeClr val="accent3"/>
                </a:solidFill>
              </a:rPr>
              <a:t>จะแสดงข้อมูลที่บันทึกเข้ามาทั้งหมด รวมถึงข้อมูลนี้มีใครอนุมัติบ้าง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D3BDA-3A4C-1D59-175E-2912B8AC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700224"/>
            <a:ext cx="7614688" cy="37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98FB3-D6CB-009B-1023-5231C9DB43FE}"/>
              </a:ext>
            </a:extLst>
          </p:cNvPr>
          <p:cNvSpPr txBox="1"/>
          <p:nvPr/>
        </p:nvSpPr>
        <p:spPr>
          <a:xfrm>
            <a:off x="251520" y="2852936"/>
            <a:ext cx="921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 for everything and support.</a:t>
            </a:r>
            <a:endParaRPr kumimoji="1"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201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9CF1E-B57A-CDDD-6A88-14971D417114}"/>
              </a:ext>
            </a:extLst>
          </p:cNvPr>
          <p:cNvSpPr txBox="1"/>
          <p:nvPr/>
        </p:nvSpPr>
        <p:spPr>
          <a:xfrm>
            <a:off x="222555" y="83671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การแสดงเมนูในการใช้งานแต่ละหน้า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8DF0EC-D9A9-0A01-FA53-F1DB8DF3517D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4BAA5F-9569-4D21-FEF0-E0D4BCE0108F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2F1548-89E3-BF6F-0A53-F3D64EF8124D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273770-9E14-E42C-B5DC-0231445AF16D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982C5D7-92E7-BF77-F741-02912E54A0BF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E2B63392-FAF3-5F00-B255-C78892F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519A605-B520-0156-3211-E9BB605A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" y="1372432"/>
            <a:ext cx="1762138" cy="463635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5A396-8E8C-4E49-4724-F41C4044D109}"/>
              </a:ext>
            </a:extLst>
          </p:cNvPr>
          <p:cNvCxnSpPr>
            <a:stCxn id="27" idx="3"/>
          </p:cNvCxnSpPr>
          <p:nvPr/>
        </p:nvCxnSpPr>
        <p:spPr>
          <a:xfrm flipV="1">
            <a:off x="1782295" y="3690610"/>
            <a:ext cx="28305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5E5576-C31F-F1C9-5003-57C823EF1828}"/>
              </a:ext>
            </a:extLst>
          </p:cNvPr>
          <p:cNvSpPr txBox="1"/>
          <p:nvPr/>
        </p:nvSpPr>
        <p:spPr>
          <a:xfrm>
            <a:off x="2051031" y="327511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การแสดงทั้ง 5 เมนูนี้ </a:t>
            </a:r>
          </a:p>
          <a:p>
            <a:r>
              <a:rPr lang="th-TH" sz="2400" b="1" dirty="0"/>
              <a:t>คือเฉพาะคนบันทึกเท่านั้น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928831-FB4D-4E6E-B4C1-5AD39908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08" y="1359932"/>
            <a:ext cx="1762138" cy="466321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5FFAFE-51FE-116C-C1C9-D797AA56C081}"/>
              </a:ext>
            </a:extLst>
          </p:cNvPr>
          <p:cNvCxnSpPr/>
          <p:nvPr/>
        </p:nvCxnSpPr>
        <p:spPr>
          <a:xfrm flipV="1">
            <a:off x="6180605" y="3690609"/>
            <a:ext cx="283051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9E9547-948B-D857-951B-7F70486A3663}"/>
              </a:ext>
            </a:extLst>
          </p:cNvPr>
          <p:cNvSpPr txBox="1"/>
          <p:nvPr/>
        </p:nvSpPr>
        <p:spPr>
          <a:xfrm>
            <a:off x="6463656" y="327104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การแสดงทั้ง </a:t>
            </a:r>
            <a:r>
              <a:rPr lang="en-US" sz="2400" b="1" dirty="0"/>
              <a:t>3</a:t>
            </a:r>
            <a:r>
              <a:rPr lang="th-TH" sz="2400" b="1" dirty="0"/>
              <a:t> เมนูนี้ </a:t>
            </a:r>
          </a:p>
          <a:p>
            <a:r>
              <a:rPr lang="th-TH" sz="2400" b="1" dirty="0"/>
              <a:t>คือเฉพาะคนบันอนุมัติ</a:t>
            </a:r>
          </a:p>
          <a:p>
            <a:r>
              <a:rPr lang="th-TH" sz="2400" b="1" dirty="0"/>
              <a:t>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24821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70B39F-FFFF-E70B-CBC1-F4A58155BFDD}"/>
              </a:ext>
            </a:extLst>
          </p:cNvPr>
          <p:cNvSpPr txBox="1"/>
          <p:nvPr/>
        </p:nvSpPr>
        <p:spPr>
          <a:xfrm>
            <a:off x="222554" y="836712"/>
            <a:ext cx="8444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1 </a:t>
            </a:r>
            <a:r>
              <a:rPr lang="en-US" sz="2800" b="1" dirty="0"/>
              <a:t>-&gt;</a:t>
            </a:r>
            <a:r>
              <a:rPr lang="th-TH" sz="2800" b="1" dirty="0">
                <a:solidFill>
                  <a:schemeClr val="accent6"/>
                </a:solidFill>
              </a:rPr>
              <a:t>ใช้งานบันทึกแบบปกติเหมือนโปรแกรม </a:t>
            </a:r>
            <a:r>
              <a:rPr lang="en-US" sz="2800" b="1" dirty="0">
                <a:solidFill>
                  <a:schemeClr val="accent6"/>
                </a:solidFill>
              </a:rPr>
              <a:t>PCB NG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8E9EFC-D2DB-95C9-BF4E-38EC1263B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85" y="1574337"/>
            <a:ext cx="7452320" cy="37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FED0EA-3CC2-FCA1-9573-E92B28256F89}"/>
              </a:ext>
            </a:extLst>
          </p:cNvPr>
          <p:cNvSpPr txBox="1"/>
          <p:nvPr/>
        </p:nvSpPr>
        <p:spPr>
          <a:xfrm>
            <a:off x="222554" y="836712"/>
            <a:ext cx="844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1 </a:t>
            </a:r>
            <a:r>
              <a:rPr lang="en-US" sz="2800" b="1" dirty="0"/>
              <a:t>-&gt;</a:t>
            </a:r>
            <a:r>
              <a:rPr lang="th-TH" sz="2800" b="1" dirty="0"/>
              <a:t> สิ่งที่เพิ่มเข้ามาการบันทึกข้อมูลรูปภาพ สามารถใช้บันทึกไฟล์ภาพทุกชนิด เช่น</a:t>
            </a:r>
            <a:r>
              <a:rPr lang="en-US" sz="2800" b="1" dirty="0"/>
              <a:t> .jpg , .</a:t>
            </a:r>
            <a:r>
              <a:rPr lang="en-US" sz="2800" b="1" dirty="0" err="1"/>
              <a:t>png</a:t>
            </a:r>
            <a:r>
              <a:rPr lang="en-US" sz="2800" b="1" dirty="0"/>
              <a:t> , .</a:t>
            </a:r>
            <a:r>
              <a:rPr lang="en-US" sz="2800" b="1" dirty="0" err="1"/>
              <a:t>webp</a:t>
            </a:r>
            <a:r>
              <a:rPr lang="en-US" sz="2800" b="1" dirty="0"/>
              <a:t> </a:t>
            </a:r>
            <a:r>
              <a:rPr lang="th-TH" sz="2800" b="1" dirty="0"/>
              <a:t>เป็นต้น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E94D1-38B1-2313-5611-322E01C26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30" y="1862319"/>
            <a:ext cx="7884368" cy="3584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26D55-DC9B-C86B-569D-E4DD6C5788D4}"/>
              </a:ext>
            </a:extLst>
          </p:cNvPr>
          <p:cNvSpPr txBox="1"/>
          <p:nvPr/>
        </p:nvSpPr>
        <p:spPr>
          <a:xfrm>
            <a:off x="3224602" y="586769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th-TH" sz="2800" b="1" dirty="0"/>
              <a:t>กดบันทึกปกติ</a:t>
            </a:r>
            <a:endParaRPr kumimoji="1" lang="en-US" sz="2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DDDB5-5574-D475-0CC8-81741C26CE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32714" y="5446652"/>
            <a:ext cx="0" cy="4210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1FF969-87EC-4112-F924-8C3B46EF4E1D}"/>
              </a:ext>
            </a:extLst>
          </p:cNvPr>
          <p:cNvSpPr txBox="1"/>
          <p:nvPr/>
        </p:nvSpPr>
        <p:spPr>
          <a:xfrm>
            <a:off x="222554" y="836712"/>
            <a:ext cx="844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</a:t>
            </a:r>
            <a:r>
              <a:rPr lang="en-US" sz="2800" b="1" dirty="0"/>
              <a:t>2</a:t>
            </a:r>
            <a:r>
              <a:rPr lang="th-TH" sz="2800" b="1" dirty="0"/>
              <a:t> </a:t>
            </a:r>
            <a:r>
              <a:rPr lang="en-US" sz="2800" b="1" dirty="0"/>
              <a:t>-&gt;</a:t>
            </a:r>
            <a:r>
              <a:rPr lang="th-TH" sz="2800" b="1" dirty="0"/>
              <a:t>ให้กด </a:t>
            </a:r>
            <a:r>
              <a:rPr lang="en-US" sz="2800" b="1" dirty="0"/>
              <a:t>view </a:t>
            </a:r>
            <a:r>
              <a:rPr lang="th-TH" sz="2800" b="1" dirty="0"/>
              <a:t>ในการแสดงฟอร์มบันทึก 5 </a:t>
            </a:r>
            <a:r>
              <a:rPr lang="en-US" sz="2800" b="1" dirty="0"/>
              <a:t>why</a:t>
            </a:r>
          </a:p>
          <a:p>
            <a:r>
              <a:rPr lang="th-TH" sz="2000" b="1" dirty="0">
                <a:solidFill>
                  <a:schemeClr val="accent3">
                    <a:lumMod val="75000"/>
                  </a:schemeClr>
                </a:solidFill>
              </a:rPr>
              <a:t>การที่จะกรอก 5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why </a:t>
            </a:r>
            <a:r>
              <a:rPr lang="th-TH" sz="2000" b="1" dirty="0">
                <a:solidFill>
                  <a:schemeClr val="accent3">
                    <a:lumMod val="75000"/>
                  </a:schemeClr>
                </a:solidFill>
              </a:rPr>
              <a:t>ได้นั้น จะต้องมีข้อมูลของฟอร์มแรกขึ้นมาแสดงก่อน ถึงจะกรอกข้อมูลได้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2657-6BAD-AEAD-536C-6AA6F0B6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988840"/>
            <a:ext cx="7380312" cy="1091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6C35A-0563-4E14-9539-EBC3D5628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543" y="3586048"/>
            <a:ext cx="5580112" cy="29443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135937-5E3D-D4DC-D473-9829F0E5C33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309599" y="2917628"/>
            <a:ext cx="1828203" cy="66842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2AD59E-B941-3E07-E913-BCB632357FB7}"/>
              </a:ext>
            </a:extLst>
          </p:cNvPr>
          <p:cNvSpPr txBox="1"/>
          <p:nvPr/>
        </p:nvSpPr>
        <p:spPr>
          <a:xfrm>
            <a:off x="222554" y="836712"/>
            <a:ext cx="844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หน้าบันทึกข้อมูลฟอร์มที่ </a:t>
            </a:r>
            <a:r>
              <a:rPr lang="en-US" sz="2800" b="1" dirty="0"/>
              <a:t>2</a:t>
            </a:r>
            <a:r>
              <a:rPr lang="th-TH" sz="2800" b="1" dirty="0"/>
              <a:t> </a:t>
            </a:r>
            <a:r>
              <a:rPr lang="en-US" sz="2800" b="1" dirty="0"/>
              <a:t>-&gt;</a:t>
            </a:r>
            <a:r>
              <a:rPr lang="th-TH" sz="2800" b="1" dirty="0"/>
              <a:t>ในการบันทึกนั้น จะแบ่งเป็น 2 ส่วนคือ ส่วนของ </a:t>
            </a:r>
            <a:r>
              <a:rPr lang="en-US" sz="2800" b="1" dirty="0"/>
              <a:t>Leak </a:t>
            </a:r>
            <a:r>
              <a:rPr lang="th-TH" sz="2800" b="1" dirty="0"/>
              <a:t>และ </a:t>
            </a:r>
            <a:r>
              <a:rPr lang="en-US" sz="2800" b="1" dirty="0"/>
              <a:t>Root </a:t>
            </a:r>
            <a:r>
              <a:rPr lang="th-TH" sz="2800" b="1" dirty="0"/>
              <a:t>จะบันทึกแยกกัน </a:t>
            </a:r>
            <a:endParaRPr lang="th-TH" sz="28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B56FE-F108-E708-7489-4EDE4484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67" y="4360434"/>
            <a:ext cx="2728196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5199F-23F5-763E-7874-6432FF29D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907" y="4388092"/>
            <a:ext cx="2964437" cy="868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CEFFB-EB50-93C3-D073-B7DE0ECA3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96" y="1935340"/>
            <a:ext cx="4182185" cy="231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6C131-3A45-CB11-2FB1-C93EB8A57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382" y="1935340"/>
            <a:ext cx="4107611" cy="22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75C54A-30C3-2A06-C315-DBF97CE99C70}"/>
              </a:ext>
            </a:extLst>
          </p:cNvPr>
          <p:cNvSpPr txBox="1"/>
          <p:nvPr/>
        </p:nvSpPr>
        <p:spPr>
          <a:xfrm>
            <a:off x="0" y="891734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 </a:t>
            </a:r>
            <a:r>
              <a:rPr lang="th-TH" sz="2400" b="1" dirty="0"/>
              <a:t>ก่อนเข้าไปอนุมัติ จะให้แสดงข้อมูลออกมาก่อน เพื่อทราบและเข้าไปอนุมัติถูกข้อมูล</a:t>
            </a:r>
            <a:endParaRPr kumimoji="1"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2842E-921F-D50D-4C13-2FBBE287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446831"/>
            <a:ext cx="7720947" cy="38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787F73-BB7D-AA68-27ED-141D26CF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58767"/>
            <a:ext cx="7787825" cy="414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C0A3D-F8BE-05C5-E928-7A83BEA34321}"/>
              </a:ext>
            </a:extLst>
          </p:cNvPr>
          <p:cNvSpPr txBox="1"/>
          <p:nvPr/>
        </p:nvSpPr>
        <p:spPr>
          <a:xfrm>
            <a:off x="-30068" y="844878"/>
            <a:ext cx="893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</a:t>
            </a:r>
            <a:r>
              <a:rPr kumimoji="1" lang="th-TH" sz="2400" b="1" dirty="0"/>
              <a:t>หลังจากกดตรวจสอบข้อมูล จะแสดงแท็บบราวเซอร์ใหม่ เพื่อแสดงข้อมูลอนุมัติขึ้นมา</a:t>
            </a:r>
            <a:endParaRPr kumimoji="1"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986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15A3E5-2275-4616-8217-324EC55645A2}"/>
              </a:ext>
            </a:extLst>
          </p:cNvPr>
          <p:cNvSpPr>
            <a:spLocks noGrp="1"/>
          </p:cNvSpPr>
          <p:nvPr/>
        </p:nvSpPr>
        <p:spPr>
          <a:xfrm>
            <a:off x="653185" y="510769"/>
            <a:ext cx="7886700" cy="1223597"/>
          </a:xfrm>
          <a:prstGeom prst="rect">
            <a:avLst/>
          </a:prstGeom>
        </p:spPr>
        <p:txBody>
          <a:bodyPr vert="horz" lIns="84407" tIns="42203" rIns="84407" bIns="42203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B95B16-0C69-0E08-3B44-58A480D6DBA5}"/>
              </a:ext>
            </a:extLst>
          </p:cNvPr>
          <p:cNvGrpSpPr/>
          <p:nvPr/>
        </p:nvGrpSpPr>
        <p:grpSpPr>
          <a:xfrm>
            <a:off x="0" y="765212"/>
            <a:ext cx="9167251" cy="6092788"/>
            <a:chOff x="0" y="765212"/>
            <a:chExt cx="9167251" cy="60927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F5AE38-ACA0-F6C7-EB58-A52AB8AFEEA6}"/>
                </a:ext>
              </a:extLst>
            </p:cNvPr>
            <p:cNvGrpSpPr/>
            <p:nvPr/>
          </p:nvGrpSpPr>
          <p:grpSpPr>
            <a:xfrm>
              <a:off x="0" y="765212"/>
              <a:ext cx="9144000" cy="6092788"/>
              <a:chOff x="0" y="765212"/>
              <a:chExt cx="9144000" cy="6092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F00BE0-2438-6359-B88E-DECFD19EF381}"/>
                  </a:ext>
                </a:extLst>
              </p:cNvPr>
              <p:cNvSpPr/>
              <p:nvPr/>
            </p:nvSpPr>
            <p:spPr>
              <a:xfrm>
                <a:off x="0" y="6381328"/>
                <a:ext cx="9144000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8B52F2-B211-59D3-724C-7F564232E257}"/>
                  </a:ext>
                </a:extLst>
              </p:cNvPr>
              <p:cNvSpPr/>
              <p:nvPr/>
            </p:nvSpPr>
            <p:spPr>
              <a:xfrm rot="5400000">
                <a:off x="6097606" y="3334934"/>
                <a:ext cx="5616116" cy="47667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8F6905A-C229-EF26-6B2B-ED88B9C45BA1}"/>
                  </a:ext>
                </a:extLst>
              </p:cNvPr>
              <p:cNvSpPr/>
              <p:nvPr/>
            </p:nvSpPr>
            <p:spPr>
              <a:xfrm>
                <a:off x="7647709" y="5373216"/>
                <a:ext cx="1484784" cy="148478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 descr="A computer chip with many wires&#10;&#10;Description automatically generated">
              <a:extLst>
                <a:ext uri="{FF2B5EF4-FFF2-40B4-BE49-F238E27FC236}">
                  <a16:creationId xmlns:a16="http://schemas.microsoft.com/office/drawing/2014/main" id="{C8B000AA-3D8E-1514-BBF1-2C1D10B9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467" y="5373216"/>
              <a:ext cx="1484784" cy="148478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87DDBC-B137-20C2-7A28-F11ACCA581E6}"/>
              </a:ext>
            </a:extLst>
          </p:cNvPr>
          <p:cNvSpPr txBox="1"/>
          <p:nvPr/>
        </p:nvSpPr>
        <p:spPr>
          <a:xfrm>
            <a:off x="0" y="844878"/>
            <a:ext cx="890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th-TH" sz="2400" b="1" dirty="0"/>
              <a:t>หน้าอนุมัติข้อมูล </a:t>
            </a:r>
            <a:r>
              <a:rPr kumimoji="1" lang="en-US" sz="2400" b="1" dirty="0"/>
              <a:t>-&gt;</a:t>
            </a:r>
            <a:r>
              <a:rPr lang="th-TH" sz="2400" b="1" dirty="0"/>
              <a:t>การแสดงปุ่มในการ </a:t>
            </a:r>
            <a:r>
              <a:rPr lang="en-US" sz="2400" b="1" dirty="0"/>
              <a:t>Action </a:t>
            </a:r>
            <a:r>
              <a:rPr lang="th-TH" sz="2400" b="1" dirty="0"/>
              <a:t>ต่างๆ มีอยู่ด้วยกัน 2 แบบ คือ</a:t>
            </a:r>
          </a:p>
          <a:p>
            <a:r>
              <a:rPr lang="th-TH" sz="2400" b="1" dirty="0"/>
              <a:t>แบบที่ 1 ผู้บันทึก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4D947-C39E-93E3-4604-BC7C34BF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1" y="1867156"/>
            <a:ext cx="7171041" cy="86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4C349-20E1-0871-EA38-0765A17233CD}"/>
              </a:ext>
            </a:extLst>
          </p:cNvPr>
          <p:cNvSpPr txBox="1"/>
          <p:nvPr/>
        </p:nvSpPr>
        <p:spPr>
          <a:xfrm>
            <a:off x="-11604" y="3429000"/>
            <a:ext cx="7391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th-TH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/>
                <a:ea typeface="Meiryo UI"/>
                <a:cs typeface="TH SarabunPSK"/>
              </a:rPr>
              <a:t>แบบที่ 2 ผู้อนุมัติ จะเริ่มตั้งแต่ลำดับที่ 1 เป็นต้นไป จะใช้ปุ่มนี้เท่านั้น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6C6D5-E84C-5EBC-CA20-070320FC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237" y="4177586"/>
            <a:ext cx="476291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803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l use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TH SarabunPSK">
      <a:majorFont>
        <a:latin typeface="TH SarabunPSK"/>
        <a:ea typeface="Meiryo UI"/>
        <a:cs typeface="Meiryo UI"/>
      </a:majorFont>
      <a:minorFont>
        <a:latin typeface="TH SarabunPSK"/>
        <a:ea typeface="Meiryo UI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rictly Confidential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Alpsalpine Font set">
      <a:majorFont>
        <a:latin typeface="Meiryo UI"/>
        <a:ea typeface="Meiryo UI"/>
        <a:cs typeface=""/>
      </a:majorFont>
      <a:minorFont>
        <a:latin typeface="メイリオ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nfidential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Alpsalpine Font set">
      <a:majorFont>
        <a:latin typeface="Meiryo UI"/>
        <a:ea typeface="Meiryo UI"/>
        <a:cs typeface=""/>
      </a:majorFont>
      <a:minorFont>
        <a:latin typeface="メイリオ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5FFB049A8ADD41A7B811801D526EE8" ma:contentTypeVersion="0" ma:contentTypeDescription="Create a new document." ma:contentTypeScope="" ma:versionID="abd124f372134af0e5f25da1556e08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AA03C9-13F5-4901-8313-2E391DD15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1AC323-6D25-4785-8BF3-E67BF5D2D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35BDB2-294A-4FDA-9F70-CAC4EB19133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315115</TotalTime>
  <Words>387</Words>
  <Application>Microsoft Office PowerPoint</Application>
  <PresentationFormat>On-screen Show (4:3)</PresentationFormat>
  <Paragraphs>49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メイリオ</vt:lpstr>
      <vt:lpstr>Meiryo UI</vt:lpstr>
      <vt:lpstr>Arial</vt:lpstr>
      <vt:lpstr>Calibri</vt:lpstr>
      <vt:lpstr>Calibri Light</vt:lpstr>
      <vt:lpstr>TH SarabunPSK</vt:lpstr>
      <vt:lpstr>Internal use</vt:lpstr>
      <vt:lpstr>1_Custom Design</vt:lpstr>
      <vt:lpstr>Custom Design</vt:lpstr>
      <vt:lpstr>Strictly Confidential</vt:lpstr>
      <vt:lpstr>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Template Japanese A4</dc:title>
  <dc:creator>uchida.masaru</dc:creator>
  <cp:lastModifiedBy>Natdanai Jansomboon</cp:lastModifiedBy>
  <cp:revision>3013</cp:revision>
  <cp:lastPrinted>2018-12-12T08:34:39Z</cp:lastPrinted>
  <dcterms:created xsi:type="dcterms:W3CDTF">2015-09-01T00:49:56Z</dcterms:created>
  <dcterms:modified xsi:type="dcterms:W3CDTF">2024-08-15T00:21:13Z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0x010100BC5FFB049A8ADD41A7B811801D526EE8</vt:lpwstr>
  </property>
</Properties>
</file>