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0"/>
  </p:notesMasterIdLst>
  <p:sldIdLst>
    <p:sldId id="256" r:id="rId2"/>
    <p:sldId id="259" r:id="rId3"/>
    <p:sldId id="302" r:id="rId4"/>
    <p:sldId id="288" r:id="rId5"/>
    <p:sldId id="257" r:id="rId6"/>
    <p:sldId id="290" r:id="rId7"/>
    <p:sldId id="258" r:id="rId8"/>
    <p:sldId id="260" r:id="rId9"/>
    <p:sldId id="291" r:id="rId10"/>
    <p:sldId id="292" r:id="rId11"/>
    <p:sldId id="293" r:id="rId12"/>
    <p:sldId id="294" r:id="rId13"/>
    <p:sldId id="286" r:id="rId14"/>
    <p:sldId id="262" r:id="rId15"/>
    <p:sldId id="263" r:id="rId16"/>
    <p:sldId id="264" r:id="rId17"/>
    <p:sldId id="261" r:id="rId18"/>
    <p:sldId id="295" r:id="rId19"/>
    <p:sldId id="296" r:id="rId20"/>
    <p:sldId id="267" r:id="rId21"/>
    <p:sldId id="301" r:id="rId22"/>
    <p:sldId id="298" r:id="rId23"/>
    <p:sldId id="299" r:id="rId24"/>
    <p:sldId id="270" r:id="rId25"/>
    <p:sldId id="271" r:id="rId26"/>
    <p:sldId id="300" r:id="rId27"/>
    <p:sldId id="297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5" autoAdjust="0"/>
    <p:restoredTop sz="86420" autoAdjust="0"/>
  </p:normalViewPr>
  <p:slideViewPr>
    <p:cSldViewPr snapToGrid="0">
      <p:cViewPr varScale="1">
        <p:scale>
          <a:sx n="79" d="100"/>
          <a:sy n="79" d="100"/>
        </p:scale>
        <p:origin x="96" y="120"/>
      </p:cViewPr>
      <p:guideLst/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Neo4J 1000 times faster than MySQL </a:t>
            </a:r>
          </a:p>
          <a:p>
            <a:r>
              <a:rPr lang="en-US" dirty="0" err="1" smtClean="0"/>
              <a:t>OrientDb</a:t>
            </a:r>
            <a:r>
              <a:rPr lang="en-US" dirty="0" smtClean="0"/>
              <a:t> benchmarks</a:t>
            </a:r>
          </a:p>
          <a:p>
            <a:r>
              <a:rPr lang="en-US" dirty="0" err="1" smtClean="0"/>
              <a:t>Giraph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7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6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3" y="4638414"/>
            <a:ext cx="7926743" cy="81935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03" y="440318"/>
            <a:ext cx="7926743" cy="41193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203" y="5527963"/>
            <a:ext cx="7926743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01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2" y="680795"/>
            <a:ext cx="8031374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659" y="3649133"/>
            <a:ext cx="77912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64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25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726745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72663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339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 userDrawn="1"/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67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726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72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8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24125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13" y="745066"/>
            <a:ext cx="7910433" cy="2818749"/>
          </a:xfrm>
        </p:spPr>
        <p:txBody>
          <a:bodyPr anchor="b">
            <a:normAutofit/>
          </a:bodyPr>
          <a:lstStyle>
            <a:lvl1pPr algn="l"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513" y="3665172"/>
            <a:ext cx="7915443" cy="219636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28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7"/>
            <a:ext cx="3681846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6"/>
            <a:ext cx="4166755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4"/>
            <a:ext cx="4044453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4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0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55" y="277089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55" y="756516"/>
            <a:ext cx="3971991" cy="547255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155" y="1877290"/>
            <a:ext cx="4114800" cy="4380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91946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" y="635534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779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87950" y="5523512"/>
            <a:ext cx="581484" cy="18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8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wasdev/docs/category/getting-started/" TargetMode="External"/><Relationship Id="rId2" Type="http://schemas.openxmlformats.org/officeDocument/2006/relationships/hyperlink" Target="https://developer.ibm.com/wasdev/docs/introducing_the_liberty_profile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wasdev" TargetMode="External"/><Relationship Id="rId2" Type="http://schemas.openxmlformats.org/officeDocument/2006/relationships/hyperlink" Target="https://github.com/Factor-y/CrossWorl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penNTF/org.openntf.domin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tter.com/danielevistall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IN </a:t>
            </a:r>
            <a:r>
              <a:rPr lang="en-US" b="1" dirty="0" smtClean="0"/>
              <a:t>CROSSWORLDS</a:t>
            </a:r>
            <a:br>
              <a:rPr lang="en-US" b="1" dirty="0" smtClean="0"/>
            </a:br>
            <a:r>
              <a:rPr lang="en-US" dirty="0" smtClean="0"/>
              <a:t>IN DETAIL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Past the initial overview…</a:t>
            </a:r>
            <a:br>
              <a:rPr lang="en-US" dirty="0" smtClean="0"/>
            </a:br>
            <a:r>
              <a:rPr lang="en-US" dirty="0" smtClean="0"/>
              <a:t>Let’s get to see what you can gain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Domino (9.0.1)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know 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What we care about is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Advanced storage facility (NSF), schema free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Replication and distributed server topology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Native/embedded security model (+LDAP)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Provides native binding for Java (Notes.jar / </a:t>
            </a:r>
            <a:r>
              <a:rPr lang="en-US" dirty="0" err="1" smtClean="0">
                <a:sym typeface="Wingdings" panose="05000000000000000000" pitchFamily="2" charset="2"/>
              </a:rPr>
              <a:t>napi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OpenNTF</a:t>
            </a:r>
            <a:r>
              <a:rPr lang="en-US" dirty="0"/>
              <a:t> Domino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OpenNTF</a:t>
            </a:r>
            <a:r>
              <a:rPr lang="en-US" dirty="0" smtClean="0"/>
              <a:t> project that gets you: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Modern Java constructs on top of Notes.jar API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Extra goodness:</a:t>
            </a:r>
          </a:p>
          <a:p>
            <a:pPr marL="1028700" lvl="1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Graph API</a:t>
            </a:r>
          </a:p>
          <a:p>
            <a:pPr marL="102870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HyperSearch</a:t>
            </a:r>
            <a:r>
              <a:rPr lang="en-US" dirty="0" smtClean="0">
                <a:sym typeface="Wingdings" panose="05000000000000000000" pitchFamily="2" charset="2"/>
              </a:rPr>
              <a:t>/Index</a:t>
            </a:r>
          </a:p>
          <a:p>
            <a:pPr marL="102870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Xots</a:t>
            </a:r>
            <a:r>
              <a:rPr lang="en-US" dirty="0" smtClean="0">
                <a:sym typeface="Wingdings" panose="05000000000000000000" pitchFamily="2" charset="2"/>
              </a:rPr>
              <a:t> (agent-manager free Agents)</a:t>
            </a:r>
          </a:p>
          <a:p>
            <a:pPr marL="1028700" lvl="1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Much more (look on </a:t>
            </a:r>
            <a:r>
              <a:rPr lang="en-US" dirty="0" err="1" smtClean="0">
                <a:sym typeface="Wingdings" panose="05000000000000000000" pitchFamily="2" charset="2"/>
              </a:rPr>
              <a:t>slideshare</a:t>
            </a:r>
            <a:r>
              <a:rPr lang="en-US" dirty="0" smtClean="0">
                <a:sym typeface="Wingdings" panose="05000000000000000000" pitchFamily="2" charset="2"/>
              </a:rPr>
              <a:t> for good content)</a:t>
            </a:r>
          </a:p>
        </p:txBody>
      </p:sp>
    </p:spTree>
    <p:extLst>
      <p:ext uri="{BB962C8B-B14F-4D97-AF65-F5344CB8AC3E}">
        <p14:creationId xmlns:p14="http://schemas.microsoft.com/office/powerpoint/2010/main" val="26768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CrossWorlds</a:t>
            </a:r>
            <a:r>
              <a:rPr lang="en-US" dirty="0"/>
              <a:t> </a:t>
            </a:r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exstension</a:t>
            </a:r>
            <a:r>
              <a:rPr lang="en-US" dirty="0" smtClean="0"/>
              <a:t> for the WAS Liberty application server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Embeds ODA as an OSGI component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Manages initialization and lifecycle of the Domino integration (can provide NSF services even if the Domino server is not running)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Zero effort setup for developers &amp; sys-admins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Is the foundation for future work (auto-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r>
              <a:rPr lang="en-US" dirty="0" smtClean="0">
                <a:sym typeface="Wingdings" panose="05000000000000000000" pitchFamily="2" charset="2"/>
              </a:rPr>
              <a:t>, extensions, </a:t>
            </a:r>
            <a:r>
              <a:rPr lang="en-US" dirty="0" err="1" smtClean="0">
                <a:sym typeface="Wingdings" panose="05000000000000000000" pitchFamily="2" charset="2"/>
              </a:rPr>
              <a:t>Websphere</a:t>
            </a:r>
            <a:r>
              <a:rPr lang="en-US" dirty="0" smtClean="0">
                <a:sym typeface="Wingdings" panose="05000000000000000000" pitchFamily="2" charset="2"/>
              </a:rPr>
              <a:t> helpers)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8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IT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 any J2EE / Java library</a:t>
            </a:r>
          </a:p>
          <a:p>
            <a:r>
              <a:rPr lang="en-US" dirty="0" smtClean="0"/>
              <a:t>Exploit Java 1.7/1.8 (Domino still on 1.6)</a:t>
            </a:r>
          </a:p>
          <a:p>
            <a:r>
              <a:rPr lang="en-US" dirty="0" smtClean="0"/>
              <a:t>Manage security your way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722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exploitation for domino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JAX-RS for Rest (the J2EE way)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JAX-WS for </a:t>
            </a:r>
            <a:r>
              <a:rPr lang="en-US" baseline="0" dirty="0" err="1" smtClean="0"/>
              <a:t>WebServices</a:t>
            </a:r>
            <a:r>
              <a:rPr lang="en-US" baseline="0" dirty="0" smtClean="0"/>
              <a:t> (the J2EE way)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Spring, Struts, other framework ? </a:t>
            </a:r>
            <a:r>
              <a:rPr lang="en-US" b="1" dirty="0" smtClean="0"/>
              <a:t>YES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Choose your own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Async servlets / higher scalability</a:t>
            </a:r>
          </a:p>
          <a:p>
            <a:r>
              <a:rPr lang="en-US" dirty="0" smtClean="0"/>
              <a:t>plus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Java Batch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Scheduler / managed threads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OSGI application model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376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1.7/1.8 at hand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Domino JVM is 1.6</a:t>
            </a:r>
          </a:p>
          <a:p>
            <a:r>
              <a:rPr lang="en-US" baseline="0" dirty="0" smtClean="0"/>
              <a:t>WAS</a:t>
            </a:r>
            <a:r>
              <a:rPr lang="en-US" dirty="0" smtClean="0"/>
              <a:t> </a:t>
            </a:r>
            <a:r>
              <a:rPr lang="en-US" baseline="0" dirty="0" smtClean="0"/>
              <a:t>Liberty</a:t>
            </a:r>
            <a:r>
              <a:rPr lang="en-US" dirty="0" smtClean="0"/>
              <a:t> can run on 1.6/1.7/1.8</a:t>
            </a:r>
          </a:p>
          <a:p>
            <a:endParaRPr lang="en-US" baseline="0" dirty="0"/>
          </a:p>
          <a:p>
            <a:r>
              <a:rPr lang="en-US" dirty="0" smtClean="0"/>
              <a:t>You can build your reusable frameworks or exploit existing frameworks for your apps.</a:t>
            </a:r>
          </a:p>
          <a:p>
            <a:endParaRPr lang="en-US" baseline="0" dirty="0"/>
          </a:p>
          <a:p>
            <a:r>
              <a:rPr lang="en-US" dirty="0" smtClean="0"/>
              <a:t>Not tied anymore to IBM’s choices for Domino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24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security your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Trusted Authentication Interceptors (</a:t>
            </a:r>
            <a:r>
              <a:rPr lang="en-US" b="1" dirty="0" smtClean="0"/>
              <a:t>TAI</a:t>
            </a:r>
            <a:r>
              <a:rPr lang="en-US" dirty="0" smtClean="0"/>
              <a:t>) allows to define your custom system for authentication and SSO (add Oauth, Saml, custom)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ODA services allow the creation of:</a:t>
            </a:r>
          </a:p>
          <a:p>
            <a:pPr marL="1028700" lvl="1" indent="-342900">
              <a:buFontTx/>
              <a:buChar char="-"/>
            </a:pPr>
            <a:r>
              <a:rPr lang="en-US" b="1" dirty="0" smtClean="0"/>
              <a:t>Trusted sessions</a:t>
            </a:r>
            <a:r>
              <a:rPr lang="en-US" dirty="0" smtClean="0"/>
              <a:t>: CrossWorlds is a gateway to any database on any server in the domino network</a:t>
            </a:r>
          </a:p>
          <a:p>
            <a:pPr marL="1028700" lvl="1" indent="-342900">
              <a:buFontTx/>
              <a:buChar char="-"/>
            </a:pPr>
            <a:r>
              <a:rPr lang="en-US" b="1" dirty="0" smtClean="0"/>
              <a:t>Named sessions</a:t>
            </a:r>
            <a:r>
              <a:rPr lang="en-US" dirty="0" smtClean="0"/>
              <a:t>: CrossWorlds sessions can proxy any user and run code on their behalf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Exploit LTPA (Domino and Liberty share config)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Exploit LDAP (Liberty uses the same servers as Domino)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We’re building it</a:t>
            </a:r>
          </a:p>
          <a:p>
            <a:r>
              <a:rPr lang="en-US" baseline="0" dirty="0" smtClean="0"/>
              <a:t>MacOSX is at hand</a:t>
            </a:r>
          </a:p>
          <a:p>
            <a:r>
              <a:rPr lang="en-US" dirty="0" smtClean="0"/>
              <a:t>Start looking into WebSphere Liberty</a:t>
            </a:r>
          </a:p>
          <a:p>
            <a:r>
              <a:rPr lang="en-US" baseline="0" dirty="0" smtClean="0"/>
              <a:t>Getting started app</a:t>
            </a:r>
          </a:p>
        </p:txBody>
      </p:sp>
    </p:spTree>
    <p:extLst>
      <p:ext uri="{BB962C8B-B14F-4D97-AF65-F5344CB8AC3E}">
        <p14:creationId xmlns:p14="http://schemas.microsoft.com/office/powerpoint/2010/main" val="20824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building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CrossWorlds</a:t>
            </a:r>
            <a:r>
              <a:rPr lang="en-US" dirty="0" smtClean="0"/>
              <a:t> went from idea to reality in the days between December 20 2014 and December 31 2014</a:t>
            </a:r>
          </a:p>
          <a:p>
            <a:endParaRPr lang="en-US" dirty="0"/>
          </a:p>
          <a:p>
            <a:r>
              <a:rPr lang="en-US" dirty="0" smtClean="0"/>
              <a:t>Most of the discussion is happening at OpenNTF Domino Api chat group on Skype</a:t>
            </a:r>
          </a:p>
          <a:p>
            <a:endParaRPr lang="en-US" dirty="0"/>
          </a:p>
          <a:p>
            <a:r>
              <a:rPr lang="en-US" dirty="0" smtClean="0"/>
              <a:t>We’re doing tests, building stuff, testing things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MACOSX is at hand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6699" y="1933349"/>
            <a:ext cx="7127177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Our hacks got results..</a:t>
            </a:r>
          </a:p>
          <a:p>
            <a:endParaRPr lang="en-US" dirty="0"/>
          </a:p>
          <a:p>
            <a:r>
              <a:rPr lang="en-US" dirty="0" smtClean="0"/>
              <a:t>Jesse Gallgher</a:t>
            </a:r>
            <a:r>
              <a:rPr lang="en-US" dirty="0"/>
              <a:t> (@</a:t>
            </a:r>
            <a:r>
              <a:rPr lang="en-US" dirty="0" smtClean="0"/>
              <a:t>Gidgerby) got CrossWorlds running on a Mac with native </a:t>
            </a:r>
            <a:r>
              <a:rPr lang="en-US" smtClean="0"/>
              <a:t>access to </a:t>
            </a:r>
            <a:r>
              <a:rPr lang="en-US" dirty="0" smtClean="0"/>
              <a:t>domino using the client libraries.</a:t>
            </a:r>
          </a:p>
          <a:p>
            <a:endParaRPr lang="en-US" dirty="0"/>
          </a:p>
          <a:p>
            <a:r>
              <a:rPr lang="en-US" dirty="0" smtClean="0"/>
              <a:t>Notes Client + WAS Liberty + CrossWorlds = modern development for domino on Mac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76" y="1933349"/>
            <a:ext cx="4524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ENABLER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to Domino developers an easy way into J2EE</a:t>
            </a:r>
          </a:p>
          <a:p>
            <a:r>
              <a:rPr lang="en-US" dirty="0" smtClean="0"/>
              <a:t>Bring to </a:t>
            </a:r>
            <a:r>
              <a:rPr lang="en-US" b="1" dirty="0" smtClean="0"/>
              <a:t>J2EE</a:t>
            </a:r>
            <a:r>
              <a:rPr lang="en-US" dirty="0" smtClean="0"/>
              <a:t> the full </a:t>
            </a:r>
            <a:r>
              <a:rPr lang="en-US" b="1" dirty="0" smtClean="0"/>
              <a:t>power of Domino</a:t>
            </a:r>
          </a:p>
          <a:p>
            <a:r>
              <a:rPr lang="en-US" dirty="0" smtClean="0"/>
              <a:t>Bring to </a:t>
            </a:r>
            <a:r>
              <a:rPr lang="en-US" b="1" dirty="0" smtClean="0"/>
              <a:t>customers</a:t>
            </a:r>
            <a:r>
              <a:rPr lang="en-US" dirty="0" smtClean="0"/>
              <a:t> the </a:t>
            </a:r>
            <a:r>
              <a:rPr lang="en-US" b="1" dirty="0" smtClean="0"/>
              <a:t>best</a:t>
            </a:r>
            <a:r>
              <a:rPr lang="en-US" dirty="0" smtClean="0"/>
              <a:t> of both worlds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for Liberty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IBM has invested a huge amount in making WebSphere Liberty a great application server</a:t>
            </a:r>
          </a:p>
          <a:p>
            <a:endParaRPr lang="en-US" dirty="0"/>
          </a:p>
          <a:p>
            <a:r>
              <a:rPr lang="en-US" dirty="0" err="1" smtClean="0"/>
              <a:t>BlueMix</a:t>
            </a:r>
            <a:r>
              <a:rPr lang="en-US" dirty="0" smtClean="0"/>
              <a:t> runs on Liberty</a:t>
            </a:r>
          </a:p>
          <a:p>
            <a:endParaRPr lang="en-US" dirty="0"/>
          </a:p>
          <a:p>
            <a:r>
              <a:rPr lang="en-US" dirty="0" smtClean="0"/>
              <a:t>Start looking at it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developer.ibm.com/wasdev/docs/introducing_the_liberty_profile/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://developer.ibm.com/wasdev/docs/category/getting-started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933349"/>
            <a:ext cx="4438036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I’ve created a sampler APP (included)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provides a web based groovy shell allowing you to test out ODA code from your browser.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77" y="1869358"/>
            <a:ext cx="6651523" cy="49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850824"/>
          </a:xfrm>
        </p:spPr>
        <p:txBody>
          <a:bodyPr>
            <a:normAutofit/>
          </a:bodyPr>
          <a:lstStyle/>
          <a:p>
            <a:r>
              <a:rPr lang="en-US" dirty="0" smtClean="0"/>
              <a:t>All in</a:t>
            </a:r>
          </a:p>
        </p:txBody>
      </p:sp>
    </p:spTree>
    <p:extLst>
      <p:ext uri="{BB962C8B-B14F-4D97-AF65-F5344CB8AC3E}">
        <p14:creationId xmlns:p14="http://schemas.microsoft.com/office/powerpoint/2010/main" val="31848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I’ve been looking into the topic of WebSphere Liberty licensing. I need to get confirmation from IBM’s legal but here’s what’s going on:</a:t>
            </a:r>
          </a:p>
          <a:p>
            <a:endParaRPr lang="en-US" baseline="0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XWork</a:t>
            </a:r>
            <a:r>
              <a:rPr lang="en-US" dirty="0" smtClean="0"/>
              <a:t> Server, Domino Collaboration Express, Domino </a:t>
            </a:r>
            <a:r>
              <a:rPr lang="en-US" dirty="0" err="1" smtClean="0"/>
              <a:t>Enteprise</a:t>
            </a:r>
            <a:r>
              <a:rPr lang="en-US" dirty="0" smtClean="0"/>
              <a:t> all include entitlement for IBM WebSphere Network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0" dirty="0" smtClean="0"/>
              <a:t>WebSphere Network</a:t>
            </a:r>
            <a:r>
              <a:rPr lang="en-US" dirty="0" smtClean="0"/>
              <a:t> Deployment includes WebSphere Liberty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you need is already in the server license for your domino servers</a:t>
            </a:r>
          </a:p>
          <a:p>
            <a:pPr marL="457200" indent="-457200">
              <a:buFont typeface="+mj-lt"/>
              <a:buAutoNum type="arabicPeriod"/>
            </a:pPr>
            <a:endParaRPr lang="en-US" baseline="0" dirty="0"/>
          </a:p>
          <a:p>
            <a:r>
              <a:rPr lang="en-US" dirty="0" smtClean="0"/>
              <a:t>Don’t hold back, go get it.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664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850824"/>
          </a:xfrm>
        </p:spPr>
        <p:txBody>
          <a:bodyPr>
            <a:normAutofit/>
          </a:bodyPr>
          <a:lstStyle/>
          <a:p>
            <a:r>
              <a:rPr lang="en-US" dirty="0" smtClean="0"/>
              <a:t>Technical overview</a:t>
            </a:r>
          </a:p>
          <a:p>
            <a:r>
              <a:rPr lang="en-US" dirty="0" err="1" smtClean="0"/>
              <a:t>OpenNTF</a:t>
            </a:r>
            <a:r>
              <a:rPr lang="en-US" dirty="0" smtClean="0"/>
              <a:t> project ?</a:t>
            </a:r>
          </a:p>
        </p:txBody>
      </p:sp>
    </p:spTree>
    <p:extLst>
      <p:ext uri="{BB962C8B-B14F-4D97-AF65-F5344CB8AC3E}">
        <p14:creationId xmlns:p14="http://schemas.microsoft.com/office/powerpoint/2010/main" val="205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working on another presentation to describe how </a:t>
            </a:r>
            <a:r>
              <a:rPr lang="en-US" dirty="0" err="1" smtClean="0"/>
              <a:t>CrossWorlds</a:t>
            </a:r>
            <a:r>
              <a:rPr lang="en-US" dirty="0" smtClean="0"/>
              <a:t> works and the requirements of it.</a:t>
            </a:r>
          </a:p>
          <a:p>
            <a:endParaRPr lang="en-US" baseline="0" dirty="0"/>
          </a:p>
          <a:p>
            <a:r>
              <a:rPr lang="en-US" dirty="0" smtClean="0"/>
              <a:t>I hope to be getting feedback to this introduction and then prepare a technical presentation going deeper into it.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521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OpenNTF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company (Factor-y </a:t>
            </a:r>
            <a:r>
              <a:rPr lang="en-US" dirty="0" err="1" smtClean="0"/>
              <a:t>S.r.l</a:t>
            </a:r>
            <a:r>
              <a:rPr lang="en-US" dirty="0" smtClean="0"/>
              <a:t>.) is a member of </a:t>
            </a:r>
            <a:r>
              <a:rPr lang="en-US" dirty="0" err="1" smtClean="0"/>
              <a:t>OpenNTF</a:t>
            </a:r>
            <a:r>
              <a:rPr lang="en-US" dirty="0" smtClean="0"/>
              <a:t>. We’ve so far not contributed anything.</a:t>
            </a:r>
          </a:p>
          <a:p>
            <a:endParaRPr lang="en-US" dirty="0" smtClean="0"/>
          </a:p>
          <a:p>
            <a:r>
              <a:rPr lang="en-US" baseline="0" dirty="0" smtClean="0"/>
              <a:t>If</a:t>
            </a:r>
            <a:r>
              <a:rPr lang="en-US" dirty="0"/>
              <a:t> </a:t>
            </a:r>
            <a:r>
              <a:rPr lang="en-US" dirty="0" err="1" smtClean="0"/>
              <a:t>CrossWorlds</a:t>
            </a:r>
            <a:r>
              <a:rPr lang="en-US" dirty="0" smtClean="0"/>
              <a:t> meets the requirements we’ll share it as our initial contribution and establish </a:t>
            </a:r>
            <a:r>
              <a:rPr lang="en-US" dirty="0" err="1" smtClean="0"/>
              <a:t>CrossWorlds</a:t>
            </a:r>
            <a:r>
              <a:rPr lang="en-US" dirty="0" smtClean="0"/>
              <a:t> (or whatever final name we take) as an </a:t>
            </a:r>
            <a:r>
              <a:rPr lang="en-US" dirty="0" err="1" smtClean="0"/>
              <a:t>OpenNTF</a:t>
            </a:r>
            <a:r>
              <a:rPr lang="en-US" dirty="0" smtClean="0"/>
              <a:t> project.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406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aseline="0" dirty="0" smtClean="0"/>
              <a:t>Thanks to all the guys</a:t>
            </a:r>
            <a:r>
              <a:rPr lang="en-US" dirty="0" smtClean="0"/>
              <a:t> in the </a:t>
            </a:r>
            <a:r>
              <a:rPr lang="en-US" dirty="0" err="1" smtClean="0"/>
              <a:t>OpenNTF</a:t>
            </a:r>
            <a:r>
              <a:rPr lang="en-US" dirty="0" smtClean="0"/>
              <a:t> Domino API team and chat for the support in making this happen</a:t>
            </a:r>
          </a:p>
          <a:p>
            <a:endParaRPr lang="en-US" baseline="0" dirty="0"/>
          </a:p>
          <a:p>
            <a:pPr marL="342900" indent="-342900">
              <a:buFontTx/>
              <a:buChar char="-"/>
            </a:pPr>
            <a:r>
              <a:rPr lang="en-US" dirty="0" smtClean="0"/>
              <a:t>Nathan T Freeman / Roland </a:t>
            </a:r>
            <a:r>
              <a:rPr lang="en-US" dirty="0" err="1" smtClean="0"/>
              <a:t>Praml</a:t>
            </a:r>
            <a:r>
              <a:rPr lang="en-US" dirty="0" smtClean="0"/>
              <a:t> / Paul Withers for helping me understand ODA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Jesse Gallagher for testing out my stuff and making it work on </a:t>
            </a:r>
            <a:r>
              <a:rPr lang="en-US" dirty="0" err="1" smtClean="0"/>
              <a:t>MacOSX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Everybody else for the fun of the discussion that’s going 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As per Nathan motto: “</a:t>
            </a:r>
            <a:r>
              <a:rPr lang="en-US" b="1" dirty="0"/>
              <a:t>We do what we must because we </a:t>
            </a:r>
            <a:r>
              <a:rPr lang="en-US" b="1" dirty="0" smtClean="0"/>
              <a:t>can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6699" y="1933349"/>
            <a:ext cx="8511541" cy="4024125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github.com/Factor-y/CrossWorlds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developer.ibm.com/wasdev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github.com/OpenNTF/org.openntf.domino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CROSSWORLDS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J2EE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WebProfile</a:t>
            </a:r>
            <a:r>
              <a:rPr lang="en-US" sz="2400" dirty="0" smtClean="0"/>
              <a:t> 6.0 (JSP 2.2, Servlet 3.0+31,WebSockets)</a:t>
            </a:r>
          </a:p>
          <a:p>
            <a:r>
              <a:rPr lang="en-US" sz="2400" dirty="0" smtClean="0"/>
              <a:t>OSGI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0" dirty="0" smtClean="0"/>
              <a:t>WAB</a:t>
            </a:r>
            <a:r>
              <a:rPr lang="en-US" sz="2400" dirty="0" smtClean="0"/>
              <a:t> / EBA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0" dirty="0" smtClean="0"/>
              <a:t>Extensions</a:t>
            </a:r>
            <a:r>
              <a:rPr lang="en-US" sz="2400" dirty="0" smtClean="0"/>
              <a:t> </a:t>
            </a:r>
            <a:r>
              <a:rPr lang="en-US" sz="2400" smtClean="0"/>
              <a:t>&amp; services</a:t>
            </a:r>
          </a:p>
          <a:p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21456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81513" y="3665172"/>
            <a:ext cx="10347447" cy="250413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Daniele Vistalli (</a:t>
            </a:r>
            <a:r>
              <a:rPr lang="en-US" dirty="0" smtClean="0">
                <a:hlinkClick r:id="rId2"/>
              </a:rPr>
              <a:t>www.twitter.com/danielevistalli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Founder &amp; CTO at Factor-y </a:t>
            </a:r>
            <a:r>
              <a:rPr lang="en-US" dirty="0" err="1" smtClean="0"/>
              <a:t>S.r.l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developer &amp; architect (Java 1.0.2+ on OS/2)</a:t>
            </a:r>
          </a:p>
          <a:p>
            <a:r>
              <a:rPr lang="en-US" baseline="0" dirty="0" smtClean="0"/>
              <a:t>Domino Developer</a:t>
            </a:r>
            <a:r>
              <a:rPr lang="en-US" dirty="0"/>
              <a:t> &amp; architect </a:t>
            </a:r>
            <a:r>
              <a:rPr lang="en-US" dirty="0" smtClean="0"/>
              <a:t>(Notes 4.5+)</a:t>
            </a:r>
          </a:p>
          <a:p>
            <a:r>
              <a:rPr lang="en-US" dirty="0" smtClean="0"/>
              <a:t>WebSphere Developer</a:t>
            </a:r>
            <a:r>
              <a:rPr lang="en-US" dirty="0"/>
              <a:t> &amp; architect </a:t>
            </a:r>
            <a:r>
              <a:rPr lang="en-US" dirty="0" smtClean="0"/>
              <a:t>(WAS 3.5+)</a:t>
            </a:r>
          </a:p>
          <a:p>
            <a:r>
              <a:rPr lang="en-US" dirty="0" smtClean="0"/>
              <a:t>R&amp;D guy / geek / lazy developer (</a:t>
            </a:r>
            <a:r>
              <a:rPr lang="en-US" dirty="0" err="1" smtClean="0"/>
              <a:t>lazyness</a:t>
            </a:r>
            <a:r>
              <a:rPr lang="en-US" dirty="0" smtClean="0"/>
              <a:t> </a:t>
            </a:r>
            <a:r>
              <a:rPr lang="en-US" dirty="0" err="1" smtClean="0"/>
              <a:t>favours</a:t>
            </a:r>
            <a:r>
              <a:rPr lang="en-US" dirty="0" smtClean="0"/>
              <a:t> invention)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DEVELOPMENT MODEL </a:t>
            </a:r>
            <a:r>
              <a:rPr lang="en-US" baseline="0" dirty="0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NSF/Domino is NoSQL since before NoSQL existed</a:t>
            </a:r>
            <a:endParaRPr lang="en-US" baseline="0" dirty="0" smtClean="0"/>
          </a:p>
          <a:p>
            <a:r>
              <a:rPr lang="en-US" baseline="0" dirty="0" smtClean="0"/>
              <a:t>Powerful</a:t>
            </a:r>
            <a:r>
              <a:rPr lang="en-US" dirty="0" smtClean="0"/>
              <a:t> security and replication infrastructure</a:t>
            </a:r>
          </a:p>
          <a:p>
            <a:r>
              <a:rPr lang="en-US" baseline="0" dirty="0" smtClean="0"/>
              <a:t>Great</a:t>
            </a:r>
            <a:r>
              <a:rPr lang="en-US" dirty="0" smtClean="0"/>
              <a:t> at handling attachments/binary data</a:t>
            </a:r>
          </a:p>
          <a:p>
            <a:r>
              <a:rPr lang="en-US" dirty="0" smtClean="0"/>
              <a:t>Great at workflow</a:t>
            </a:r>
          </a:p>
          <a:p>
            <a:endParaRPr lang="en-US" baseline="0" dirty="0" smtClean="0"/>
          </a:p>
          <a:p>
            <a:r>
              <a:rPr lang="en-US" dirty="0" smtClean="0"/>
              <a:t>Modern developers don’t get Domino (they call it legacy… then they set off for less mature NoSQL solutions)</a:t>
            </a:r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862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WEBSPHERE </a:t>
            </a:r>
            <a:r>
              <a:rPr lang="en-US" baseline="0" dirty="0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Notes/Domino developers failed to invest into WebSphere / J2EE due to wrong myths:</a:t>
            </a:r>
          </a:p>
          <a:p>
            <a:endParaRPr lang="en-US" baseline="0" dirty="0"/>
          </a:p>
          <a:p>
            <a:pPr marL="342900" indent="-342900">
              <a:buFontTx/>
              <a:buChar char="-"/>
            </a:pPr>
            <a:r>
              <a:rPr lang="en-US" dirty="0" smtClean="0"/>
              <a:t>J2EE is slow / </a:t>
            </a:r>
            <a:r>
              <a:rPr lang="en-US" dirty="0" err="1" smtClean="0"/>
              <a:t>cumberstone</a:t>
            </a:r>
            <a:r>
              <a:rPr lang="en-US" dirty="0" smtClean="0"/>
              <a:t> … (not anymore since a long time)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WebSphere is evil (the IBM Workplace product created this perception in Notes shops)</a:t>
            </a:r>
          </a:p>
          <a:p>
            <a:pPr marL="342900" indent="-342900">
              <a:buFontTx/>
              <a:buChar char="-"/>
            </a:pPr>
            <a:endParaRPr lang="en-US" baseline="0" dirty="0"/>
          </a:p>
          <a:p>
            <a:r>
              <a:rPr lang="en-US" dirty="0" smtClean="0"/>
              <a:t>In 2015 we need to move on. Java / J2EE are the way you may choose with productivity at hand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326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10 million NSF applications deployed at </a:t>
            </a:r>
            <a:r>
              <a:rPr lang="en-US" dirty="0" smtClean="0"/>
              <a:t>customers. Notes shops (customers / partners) need to:</a:t>
            </a:r>
          </a:p>
          <a:p>
            <a:endParaRPr lang="en-US" baseline="0" dirty="0"/>
          </a:p>
          <a:p>
            <a:pPr marL="342900" indent="-342900">
              <a:buFontTx/>
              <a:buChar char="-"/>
            </a:pPr>
            <a:r>
              <a:rPr lang="en-US" dirty="0" smtClean="0"/>
              <a:t>Integrate (with other systems)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Modernize (mobile, responsive, restful,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Be</a:t>
            </a:r>
            <a:r>
              <a:rPr lang="en-US" dirty="0" smtClean="0"/>
              <a:t> productive and simplify application development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Exploit any available tool</a:t>
            </a:r>
          </a:p>
        </p:txBody>
      </p:sp>
    </p:spTree>
    <p:extLst>
      <p:ext uri="{BB962C8B-B14F-4D97-AF65-F5344CB8AC3E}">
        <p14:creationId xmlns:p14="http://schemas.microsoft.com/office/powerpoint/2010/main" val="4335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CROSSWORLDS?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WebSphere Liberty (8.5.5.4) +</a:t>
            </a:r>
          </a:p>
          <a:p>
            <a:r>
              <a:rPr lang="en-US" baseline="0" dirty="0" smtClean="0"/>
              <a:t>IBM Domino</a:t>
            </a:r>
            <a:r>
              <a:rPr lang="en-US" dirty="0" smtClean="0"/>
              <a:t> (9.0.1) +</a:t>
            </a:r>
          </a:p>
          <a:p>
            <a:r>
              <a:rPr lang="en-US" dirty="0" err="1" smtClean="0"/>
              <a:t>OpenNTF</a:t>
            </a:r>
            <a:r>
              <a:rPr lang="en-US" dirty="0" smtClean="0"/>
              <a:t> Domino </a:t>
            </a:r>
            <a:r>
              <a:rPr lang="en-US" dirty="0" err="1" smtClean="0"/>
              <a:t>Api</a:t>
            </a:r>
            <a:r>
              <a:rPr lang="en-US" dirty="0" smtClean="0"/>
              <a:t> +</a:t>
            </a:r>
          </a:p>
          <a:p>
            <a:r>
              <a:rPr lang="en-US" baseline="0" dirty="0" err="1" smtClean="0"/>
              <a:t>CrossWorlds</a:t>
            </a:r>
            <a:r>
              <a:rPr lang="en-US" dirty="0" smtClean="0"/>
              <a:t> feature for Liberty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46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Websphere</a:t>
            </a:r>
            <a:r>
              <a:rPr lang="en-US" dirty="0" smtClean="0"/>
              <a:t> Liberty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fast J2EE Application Server built by IBM for modern needs.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Light (&lt; 40</a:t>
            </a:r>
            <a:r>
              <a:rPr lang="en-US" dirty="0" smtClean="0"/>
              <a:t> Mb ram, &lt; 5sec startup)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Open (OSGI based + J2EE 6 / 7)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Constantly evolving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Extensible (customizable to the limit)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Easy to manage (unzip &amp; run, no install needed)</a:t>
            </a:r>
          </a:p>
        </p:txBody>
      </p:sp>
    </p:spTree>
    <p:extLst>
      <p:ext uri="{BB962C8B-B14F-4D97-AF65-F5344CB8AC3E}">
        <p14:creationId xmlns:p14="http://schemas.microsoft.com/office/powerpoint/2010/main" val="30378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2868</TotalTime>
  <Words>1046</Words>
  <Application>Microsoft Office PowerPoint</Application>
  <PresentationFormat>Widescreen</PresentationFormat>
  <Paragraphs>169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Vapor Trail</vt:lpstr>
      <vt:lpstr>WHAT’S IN CROSSWORLDS IN DETAIL</vt:lpstr>
      <vt:lpstr>TECHNOLOGY ENABLER</vt:lpstr>
      <vt:lpstr>WHAT CAN I DO WITH CROSSWORLDS</vt:lpstr>
      <vt:lpstr>Who Am I?</vt:lpstr>
      <vt:lpstr>The DEVELOPMENT MODEL PROBLEM</vt:lpstr>
      <vt:lpstr>The WEBSPHERE PROBLEM</vt:lpstr>
      <vt:lpstr>The REAL PROBLEM</vt:lpstr>
      <vt:lpstr>What is CROSSWORLDS?</vt:lpstr>
      <vt:lpstr>Websphere Liberty</vt:lpstr>
      <vt:lpstr>IBM Domino (9.0.1)</vt:lpstr>
      <vt:lpstr>OpenNTF Domino Api</vt:lpstr>
      <vt:lpstr>CrossWorlds feature</vt:lpstr>
      <vt:lpstr>WHAT CAN I DO WITH IT ?</vt:lpstr>
      <vt:lpstr>J2EE exploitation for domino</vt:lpstr>
      <vt:lpstr>Java 1.7/1.8 at hand</vt:lpstr>
      <vt:lpstr>Manage security your way</vt:lpstr>
      <vt:lpstr>EARLY EXPERIENCe</vt:lpstr>
      <vt:lpstr>We are building it</vt:lpstr>
      <vt:lpstr>MACOSX is at hand</vt:lpstr>
      <vt:lpstr>LOOK for Liberty</vt:lpstr>
      <vt:lpstr>Getting started</vt:lpstr>
      <vt:lpstr>LEGAL</vt:lpstr>
      <vt:lpstr>ALL In</vt:lpstr>
      <vt:lpstr>What’s next</vt:lpstr>
      <vt:lpstr>Technical Overview</vt:lpstr>
      <vt:lpstr>OpenNTF project</vt:lpstr>
      <vt:lpstr>Thanks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Daniele Vistalli</cp:lastModifiedBy>
  <cp:revision>99</cp:revision>
  <dcterms:created xsi:type="dcterms:W3CDTF">2014-11-15T14:24:57Z</dcterms:created>
  <dcterms:modified xsi:type="dcterms:W3CDTF">2015-01-24T22:48:57Z</dcterms:modified>
</cp:coreProperties>
</file>