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71DC1F-23F2-4BF1-8181-FBCF28638A79}" v="88" dt="2024-10-22T04:09:05.2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Cardenas" userId="952f52b80592a5fc" providerId="LiveId" clId="{1571DC1F-23F2-4BF1-8181-FBCF28638A79}"/>
    <pc:docChg chg="undo custSel addSld delSld modSld">
      <pc:chgData name="Alexander Cardenas" userId="952f52b80592a5fc" providerId="LiveId" clId="{1571DC1F-23F2-4BF1-8181-FBCF28638A79}" dt="2024-10-22T04:09:05.286" v="290" actId="1076"/>
      <pc:docMkLst>
        <pc:docMk/>
      </pc:docMkLst>
      <pc:sldChg chg="addSp modSp mod">
        <pc:chgData name="Alexander Cardenas" userId="952f52b80592a5fc" providerId="LiveId" clId="{1571DC1F-23F2-4BF1-8181-FBCF28638A79}" dt="2024-10-22T04:00:34.162" v="231" actId="20577"/>
        <pc:sldMkLst>
          <pc:docMk/>
          <pc:sldMk cId="1780589147" sldId="256"/>
        </pc:sldMkLst>
        <pc:spChg chg="mod">
          <ac:chgData name="Alexander Cardenas" userId="952f52b80592a5fc" providerId="LiveId" clId="{1571DC1F-23F2-4BF1-8181-FBCF28638A79}" dt="2024-10-22T04:00:34.162" v="231" actId="20577"/>
          <ac:spMkLst>
            <pc:docMk/>
            <pc:sldMk cId="1780589147" sldId="256"/>
            <ac:spMk id="8" creationId="{28F3E4B6-D2DE-9297-AA89-0F87731D5FF3}"/>
          </ac:spMkLst>
        </pc:spChg>
        <pc:spChg chg="add mod">
          <ac:chgData name="Alexander Cardenas" userId="952f52b80592a5fc" providerId="LiveId" clId="{1571DC1F-23F2-4BF1-8181-FBCF28638A79}" dt="2024-10-22T03:55:04.648" v="164" actId="1076"/>
          <ac:spMkLst>
            <pc:docMk/>
            <pc:sldMk cId="1780589147" sldId="256"/>
            <ac:spMk id="9" creationId="{441F1ACB-C48C-2C22-9663-FC367E20B893}"/>
          </ac:spMkLst>
        </pc:spChg>
        <pc:spChg chg="add mod">
          <ac:chgData name="Alexander Cardenas" userId="952f52b80592a5fc" providerId="LiveId" clId="{1571DC1F-23F2-4BF1-8181-FBCF28638A79}" dt="2024-10-22T04:00:27.646" v="228" actId="1076"/>
          <ac:spMkLst>
            <pc:docMk/>
            <pc:sldMk cId="1780589147" sldId="256"/>
            <ac:spMk id="10" creationId="{B4D12178-8F98-00FB-5D11-E63C1026DC12}"/>
          </ac:spMkLst>
        </pc:spChg>
        <pc:spChg chg="add mod">
          <ac:chgData name="Alexander Cardenas" userId="952f52b80592a5fc" providerId="LiveId" clId="{1571DC1F-23F2-4BF1-8181-FBCF28638A79}" dt="2024-10-22T03:59:48.559" v="217" actId="404"/>
          <ac:spMkLst>
            <pc:docMk/>
            <pc:sldMk cId="1780589147" sldId="256"/>
            <ac:spMk id="11" creationId="{7147EE2C-AFF1-6577-798D-EBABEE70D302}"/>
          </ac:spMkLst>
        </pc:spChg>
        <pc:picChg chg="add mod">
          <ac:chgData name="Alexander Cardenas" userId="952f52b80592a5fc" providerId="LiveId" clId="{1571DC1F-23F2-4BF1-8181-FBCF28638A79}" dt="2024-10-22T03:59:02.743" v="211" actId="1076"/>
          <ac:picMkLst>
            <pc:docMk/>
            <pc:sldMk cId="1780589147" sldId="256"/>
            <ac:picMk id="12" creationId="{EB774F6A-2BB8-AF5E-ED51-E5FB5D2C9589}"/>
          </ac:picMkLst>
        </pc:picChg>
        <pc:picChg chg="add mod">
          <ac:chgData name="Alexander Cardenas" userId="952f52b80592a5fc" providerId="LiveId" clId="{1571DC1F-23F2-4BF1-8181-FBCF28638A79}" dt="2024-10-22T03:59:18.083" v="215" actId="167"/>
          <ac:picMkLst>
            <pc:docMk/>
            <pc:sldMk cId="1780589147" sldId="256"/>
            <ac:picMk id="13" creationId="{AC566C22-3286-9EA6-B03A-2A620A31E426}"/>
          </ac:picMkLst>
        </pc:picChg>
        <pc:picChg chg="add mod">
          <ac:chgData name="Alexander Cardenas" userId="952f52b80592a5fc" providerId="LiveId" clId="{1571DC1F-23F2-4BF1-8181-FBCF28638A79}" dt="2024-10-22T04:00:24.783" v="227" actId="1076"/>
          <ac:picMkLst>
            <pc:docMk/>
            <pc:sldMk cId="1780589147" sldId="256"/>
            <ac:picMk id="14" creationId="{56AF3CB0-4A54-D7A0-B667-AEF047EF7473}"/>
          </ac:picMkLst>
        </pc:picChg>
      </pc:sldChg>
      <pc:sldChg chg="addSp delSp modSp mod">
        <pc:chgData name="Alexander Cardenas" userId="952f52b80592a5fc" providerId="LiveId" clId="{1571DC1F-23F2-4BF1-8181-FBCF28638A79}" dt="2024-10-22T04:09:05.286" v="290" actId="1076"/>
        <pc:sldMkLst>
          <pc:docMk/>
          <pc:sldMk cId="767616246" sldId="257"/>
        </pc:sldMkLst>
        <pc:spChg chg="mod">
          <ac:chgData name="Alexander Cardenas" userId="952f52b80592a5fc" providerId="LiveId" clId="{1571DC1F-23F2-4BF1-8181-FBCF28638A79}" dt="2024-10-22T03:46:05.112" v="18" actId="1076"/>
          <ac:spMkLst>
            <pc:docMk/>
            <pc:sldMk cId="767616246" sldId="257"/>
            <ac:spMk id="2" creationId="{9FD5C810-650C-9B6B-1FA8-4CB9D783BE34}"/>
          </ac:spMkLst>
        </pc:spChg>
        <pc:spChg chg="add mod">
          <ac:chgData name="Alexander Cardenas" userId="952f52b80592a5fc" providerId="LiveId" clId="{1571DC1F-23F2-4BF1-8181-FBCF28638A79}" dt="2024-10-22T04:08:47.065" v="285" actId="1076"/>
          <ac:spMkLst>
            <pc:docMk/>
            <pc:sldMk cId="767616246" sldId="257"/>
            <ac:spMk id="5" creationId="{DEE03FC8-DAC4-E3CD-886A-996D823ECA43}"/>
          </ac:spMkLst>
        </pc:spChg>
        <pc:spChg chg="add mod">
          <ac:chgData name="Alexander Cardenas" userId="952f52b80592a5fc" providerId="LiveId" clId="{1571DC1F-23F2-4BF1-8181-FBCF28638A79}" dt="2024-10-22T03:47:27.919" v="73" actId="1076"/>
          <ac:spMkLst>
            <pc:docMk/>
            <pc:sldMk cId="767616246" sldId="257"/>
            <ac:spMk id="6" creationId="{3F796AC6-3733-FF73-B073-8BE750BC964E}"/>
          </ac:spMkLst>
        </pc:spChg>
        <pc:spChg chg="add mod">
          <ac:chgData name="Alexander Cardenas" userId="952f52b80592a5fc" providerId="LiveId" clId="{1571DC1F-23F2-4BF1-8181-FBCF28638A79}" dt="2024-10-22T04:00:47.737" v="233" actId="404"/>
          <ac:spMkLst>
            <pc:docMk/>
            <pc:sldMk cId="767616246" sldId="257"/>
            <ac:spMk id="7" creationId="{8EE0F899-1111-A409-AB49-7F04EFA4229C}"/>
          </ac:spMkLst>
        </pc:spChg>
        <pc:spChg chg="add del mod">
          <ac:chgData name="Alexander Cardenas" userId="952f52b80592a5fc" providerId="LiveId" clId="{1571DC1F-23F2-4BF1-8181-FBCF28638A79}" dt="2024-10-22T04:05:47.668" v="266" actId="21"/>
          <ac:spMkLst>
            <pc:docMk/>
            <pc:sldMk cId="767616246" sldId="257"/>
            <ac:spMk id="8" creationId="{E773205D-2FCA-845E-2818-E5E237EB48DE}"/>
          </ac:spMkLst>
        </pc:spChg>
        <pc:spChg chg="add">
          <ac:chgData name="Alexander Cardenas" userId="952f52b80592a5fc" providerId="LiveId" clId="{1571DC1F-23F2-4BF1-8181-FBCF28638A79}" dt="2024-10-22T04:01:52.111" v="235"/>
          <ac:spMkLst>
            <pc:docMk/>
            <pc:sldMk cId="767616246" sldId="257"/>
            <ac:spMk id="9" creationId="{3A0412F8-006B-D4EF-D4AE-96E3E87ECB26}"/>
          </ac:spMkLst>
        </pc:spChg>
        <pc:spChg chg="add">
          <ac:chgData name="Alexander Cardenas" userId="952f52b80592a5fc" providerId="LiveId" clId="{1571DC1F-23F2-4BF1-8181-FBCF28638A79}" dt="2024-10-22T04:03:47.171" v="256"/>
          <ac:spMkLst>
            <pc:docMk/>
            <pc:sldMk cId="767616246" sldId="257"/>
            <ac:spMk id="12" creationId="{4E998B85-1C40-4E2A-2C14-1CD7E228AADA}"/>
          </ac:spMkLst>
        </pc:spChg>
        <pc:spChg chg="add mod">
          <ac:chgData name="Alexander Cardenas" userId="952f52b80592a5fc" providerId="LiveId" clId="{1571DC1F-23F2-4BF1-8181-FBCF28638A79}" dt="2024-10-22T04:03:54.668" v="258"/>
          <ac:spMkLst>
            <pc:docMk/>
            <pc:sldMk cId="767616246" sldId="257"/>
            <ac:spMk id="13" creationId="{4B5F0918-19C6-AA61-7F61-EB592FADEBDF}"/>
          </ac:spMkLst>
        </pc:spChg>
        <pc:spChg chg="add">
          <ac:chgData name="Alexander Cardenas" userId="952f52b80592a5fc" providerId="LiveId" clId="{1571DC1F-23F2-4BF1-8181-FBCF28638A79}" dt="2024-10-22T04:04:05.115" v="259"/>
          <ac:spMkLst>
            <pc:docMk/>
            <pc:sldMk cId="767616246" sldId="257"/>
            <ac:spMk id="14" creationId="{CD56C6A7-E1F4-11E4-7710-55F72221442C}"/>
          </ac:spMkLst>
        </pc:spChg>
        <pc:picChg chg="add del mod">
          <ac:chgData name="Alexander Cardenas" userId="952f52b80592a5fc" providerId="LiveId" clId="{1571DC1F-23F2-4BF1-8181-FBCF28638A79}" dt="2024-10-22T04:03:15.279" v="255" actId="478"/>
          <ac:picMkLst>
            <pc:docMk/>
            <pc:sldMk cId="767616246" sldId="257"/>
            <ac:picMk id="11" creationId="{918FF734-D4D6-8891-974D-79A8AFA646AC}"/>
          </ac:picMkLst>
        </pc:picChg>
        <pc:picChg chg="add mod">
          <ac:chgData name="Alexander Cardenas" userId="952f52b80592a5fc" providerId="LiveId" clId="{1571DC1F-23F2-4BF1-8181-FBCF28638A79}" dt="2024-10-22T04:05:04.801" v="265"/>
          <ac:picMkLst>
            <pc:docMk/>
            <pc:sldMk cId="767616246" sldId="257"/>
            <ac:picMk id="15" creationId="{211F5378-201F-D2E5-09C4-E61AA3B283A9}"/>
          </ac:picMkLst>
        </pc:picChg>
        <pc:picChg chg="add del mod">
          <ac:chgData name="Alexander Cardenas" userId="952f52b80592a5fc" providerId="LiveId" clId="{1571DC1F-23F2-4BF1-8181-FBCF28638A79}" dt="2024-10-22T04:07:47.210" v="272" actId="478"/>
          <ac:picMkLst>
            <pc:docMk/>
            <pc:sldMk cId="767616246" sldId="257"/>
            <ac:picMk id="16" creationId="{B5BDC962-6824-0F26-8662-012C4513C28B}"/>
          </ac:picMkLst>
        </pc:picChg>
        <pc:picChg chg="add mod">
          <ac:chgData name="Alexander Cardenas" userId="952f52b80592a5fc" providerId="LiveId" clId="{1571DC1F-23F2-4BF1-8181-FBCF28638A79}" dt="2024-10-22T03:52:11.933" v="137" actId="1076"/>
          <ac:picMkLst>
            <pc:docMk/>
            <pc:sldMk cId="767616246" sldId="257"/>
            <ac:picMk id="1026" creationId="{1EAAEFC7-7BD4-8371-68EB-4BF3853C6414}"/>
          </ac:picMkLst>
        </pc:picChg>
        <pc:picChg chg="add del mod">
          <ac:chgData name="Alexander Cardenas" userId="952f52b80592a5fc" providerId="LiveId" clId="{1571DC1F-23F2-4BF1-8181-FBCF28638A79}" dt="2024-10-22T04:07:47.210" v="272" actId="478"/>
          <ac:picMkLst>
            <pc:docMk/>
            <pc:sldMk cId="767616246" sldId="257"/>
            <ac:picMk id="1036" creationId="{CF6D5722-CD48-39E4-9299-2A4C3DD19495}"/>
          </ac:picMkLst>
        </pc:picChg>
        <pc:picChg chg="add mod">
          <ac:chgData name="Alexander Cardenas" userId="952f52b80592a5fc" providerId="LiveId" clId="{1571DC1F-23F2-4BF1-8181-FBCF28638A79}" dt="2024-10-22T04:08:30.781" v="282" actId="1076"/>
          <ac:picMkLst>
            <pc:docMk/>
            <pc:sldMk cId="767616246" sldId="257"/>
            <ac:picMk id="1038" creationId="{A4AE3189-9E59-CF72-EBA3-AF8266CD956B}"/>
          </ac:picMkLst>
        </pc:picChg>
        <pc:picChg chg="add mod">
          <ac:chgData name="Alexander Cardenas" userId="952f52b80592a5fc" providerId="LiveId" clId="{1571DC1F-23F2-4BF1-8181-FBCF28638A79}" dt="2024-10-22T04:09:05.286" v="290" actId="1076"/>
          <ac:picMkLst>
            <pc:docMk/>
            <pc:sldMk cId="767616246" sldId="257"/>
            <ac:picMk id="1040" creationId="{F2EBCE3C-E6F0-04F5-4E39-6D0F5EFFF8BB}"/>
          </ac:picMkLst>
        </pc:picChg>
      </pc:sldChg>
      <pc:sldChg chg="addSp delSp modSp add del mod setBg">
        <pc:chgData name="Alexander Cardenas" userId="952f52b80592a5fc" providerId="LiveId" clId="{1571DC1F-23F2-4BF1-8181-FBCF28638A79}" dt="2024-10-22T03:59:22.571" v="216" actId="47"/>
        <pc:sldMkLst>
          <pc:docMk/>
          <pc:sldMk cId="2859279747" sldId="258"/>
        </pc:sldMkLst>
        <pc:spChg chg="del">
          <ac:chgData name="Alexander Cardenas" userId="952f52b80592a5fc" providerId="LiveId" clId="{1571DC1F-23F2-4BF1-8181-FBCF28638A79}" dt="2024-10-22T03:57:20.568" v="186" actId="478"/>
          <ac:spMkLst>
            <pc:docMk/>
            <pc:sldMk cId="2859279747" sldId="258"/>
            <ac:spMk id="2" creationId="{0AE6A1DB-CAE3-EED5-7967-ECC73DADAE15}"/>
          </ac:spMkLst>
        </pc:spChg>
        <pc:spChg chg="del">
          <ac:chgData name="Alexander Cardenas" userId="952f52b80592a5fc" providerId="LiveId" clId="{1571DC1F-23F2-4BF1-8181-FBCF28638A79}" dt="2024-10-22T03:57:48.168" v="194" actId="478"/>
          <ac:spMkLst>
            <pc:docMk/>
            <pc:sldMk cId="2859279747" sldId="258"/>
            <ac:spMk id="6" creationId="{833C6459-5CCE-FA11-4913-3C967567396B}"/>
          </ac:spMkLst>
        </pc:spChg>
        <pc:spChg chg="del">
          <ac:chgData name="Alexander Cardenas" userId="952f52b80592a5fc" providerId="LiveId" clId="{1571DC1F-23F2-4BF1-8181-FBCF28638A79}" dt="2024-10-22T03:57:50.950" v="195" actId="478"/>
          <ac:spMkLst>
            <pc:docMk/>
            <pc:sldMk cId="2859279747" sldId="258"/>
            <ac:spMk id="7" creationId="{290B00F9-86A9-E634-F0C3-94A78C37613D}"/>
          </ac:spMkLst>
        </pc:spChg>
        <pc:spChg chg="del">
          <ac:chgData name="Alexander Cardenas" userId="952f52b80592a5fc" providerId="LiveId" clId="{1571DC1F-23F2-4BF1-8181-FBCF28638A79}" dt="2024-10-22T03:57:34.656" v="189" actId="478"/>
          <ac:spMkLst>
            <pc:docMk/>
            <pc:sldMk cId="2859279747" sldId="258"/>
            <ac:spMk id="8" creationId="{48823D28-E744-D77C-AF19-54AE6267E287}"/>
          </ac:spMkLst>
        </pc:spChg>
        <pc:spChg chg="add del">
          <ac:chgData name="Alexander Cardenas" userId="952f52b80592a5fc" providerId="LiveId" clId="{1571DC1F-23F2-4BF1-8181-FBCF28638A79}" dt="2024-10-22T03:57:46.721" v="193" actId="478"/>
          <ac:spMkLst>
            <pc:docMk/>
            <pc:sldMk cId="2859279747" sldId="258"/>
            <ac:spMk id="10" creationId="{73910054-3478-7BC2-794F-22C5CE185058}"/>
          </ac:spMkLst>
        </pc:spChg>
        <pc:picChg chg="add mod">
          <ac:chgData name="Alexander Cardenas" userId="952f52b80592a5fc" providerId="LiveId" clId="{1571DC1F-23F2-4BF1-8181-FBCF28638A79}" dt="2024-10-22T03:58:45.415" v="209" actId="732"/>
          <ac:picMkLst>
            <pc:docMk/>
            <pc:sldMk cId="2859279747" sldId="258"/>
            <ac:picMk id="11" creationId="{81A2A566-28E6-8DAB-4795-24B8DFEDAA71}"/>
          </ac:picMkLst>
        </pc:picChg>
        <pc:picChg chg="add mod">
          <ac:chgData name="Alexander Cardenas" userId="952f52b80592a5fc" providerId="LiveId" clId="{1571DC1F-23F2-4BF1-8181-FBCF28638A79}" dt="2024-10-22T03:58:33.607" v="208" actId="732"/>
          <ac:picMkLst>
            <pc:docMk/>
            <pc:sldMk cId="2859279747" sldId="258"/>
            <ac:picMk id="12" creationId="{1ED38AFF-F500-3819-0D09-249FD1578940}"/>
          </ac:picMkLst>
        </pc:picChg>
        <pc:picChg chg="del">
          <ac:chgData name="Alexander Cardenas" userId="952f52b80592a5fc" providerId="LiveId" clId="{1571DC1F-23F2-4BF1-8181-FBCF28638A79}" dt="2024-10-22T03:57:36.187" v="190" actId="478"/>
          <ac:picMkLst>
            <pc:docMk/>
            <pc:sldMk cId="2859279747" sldId="258"/>
            <ac:picMk id="1026" creationId="{BEE824BA-7EFB-B1AC-6581-0F73967E1658}"/>
          </ac:picMkLst>
        </pc:picChg>
        <pc:picChg chg="add mod">
          <ac:chgData name="Alexander Cardenas" userId="952f52b80592a5fc" providerId="LiveId" clId="{1571DC1F-23F2-4BF1-8181-FBCF28638A79}" dt="2024-10-22T03:58:25.471" v="206" actId="732"/>
          <ac:picMkLst>
            <pc:docMk/>
            <pc:sldMk cId="2859279747" sldId="258"/>
            <ac:picMk id="2050" creationId="{57A962D8-A8CC-FB03-3E5A-336BDF1AD33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270F4-53BA-7263-A193-639343A37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F3F192-9BFA-AAD3-7E37-AC7B22120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BA2020-4053-3D9D-3A49-6863B263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09F7-1015-4157-8689-B09256E1577C}" type="datetimeFigureOut">
              <a:rPr lang="es-CO" smtClean="0"/>
              <a:t>21/10/2024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7C230B-B272-A5FC-90BA-1F92E062B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8C71A0-2B3D-78ED-D915-104E5299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936EF-DE08-4775-9259-164992C062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67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7F754-61AB-46FF-0FC1-4898C417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AA3E17-6E0C-B295-5DDF-A287C4534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EC36F7-F8A5-0B9D-8A8C-32798207C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09F7-1015-4157-8689-B09256E1577C}" type="datetimeFigureOut">
              <a:rPr lang="es-CO" smtClean="0"/>
              <a:t>21/10/2024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ACECE0-2D51-BD47-5008-71F3E5C76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29D5FD-CCD4-1CE0-F07A-087AE640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936EF-DE08-4775-9259-164992C062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319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B6503E-0201-E3CF-B003-A30391616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F837A3-6746-5BB0-461F-2728648B7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0DC16F-2373-56D6-DF0B-27B8E3F6A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09F7-1015-4157-8689-B09256E1577C}" type="datetimeFigureOut">
              <a:rPr lang="es-CO" smtClean="0"/>
              <a:t>21/10/2024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114AE7-5084-F39D-7A25-529CD6CF9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9D662C-82D9-6C98-9A8C-6094BFFD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936EF-DE08-4775-9259-164992C062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747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CC9B2-F35D-32E8-4B9F-37D8AE3C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DAC0F9-11F6-5835-A076-1C6E11C55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1825E6-9B2E-307D-BF28-479D2F1B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09F7-1015-4157-8689-B09256E1577C}" type="datetimeFigureOut">
              <a:rPr lang="es-CO" smtClean="0"/>
              <a:t>21/10/2024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124FC4-E44C-BE1E-E056-F5324451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CE63A5-F7D5-F01C-5A44-B725B7DB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936EF-DE08-4775-9259-164992C062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885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377EB-C3A0-2E43-49E4-925AA131B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1105E2-B1B5-9080-7603-CFBD871F8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856267-0502-7CBA-B0E1-107F4BE0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09F7-1015-4157-8689-B09256E1577C}" type="datetimeFigureOut">
              <a:rPr lang="es-CO" smtClean="0"/>
              <a:t>21/10/2024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21F190-F3E0-B647-6120-0AFACAC6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DD50C1-CE65-DA4B-B186-8EEBB0AC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936EF-DE08-4775-9259-164992C062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92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A49B1-145D-A0D9-7003-B36FB574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5E028C-7E90-CE67-658D-D2708E47F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DCEFA1-C803-FF15-AEF2-773DB531B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D7312A-8429-15B6-0B5A-BAFC59E54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09F7-1015-4157-8689-B09256E1577C}" type="datetimeFigureOut">
              <a:rPr lang="es-CO" smtClean="0"/>
              <a:t>21/10/2024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127906-DBCE-0A43-005B-21E449559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AA2A2D-9B99-C165-E4A8-98975556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936EF-DE08-4775-9259-164992C062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92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7CA89-55D6-200C-3527-E060DD1EC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2FAEAF-D2E9-3DA9-DB4E-507087176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308C83-8661-60E2-619A-C9EE53E4C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D595495-5308-E013-76B5-3F1DBAD5D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314613E-F009-12B7-0813-A7CB41FE4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604611A-15A9-A575-DCF2-89479D62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09F7-1015-4157-8689-B09256E1577C}" type="datetimeFigureOut">
              <a:rPr lang="es-CO" smtClean="0"/>
              <a:t>21/10/2024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E999BA6-AC7C-8DC7-FFD8-A2B929B6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349A56-F833-745B-87ED-82D8BECB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936EF-DE08-4775-9259-164992C062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295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0351E-3DCD-B32B-924A-B05963C3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AE13768-D1C2-0AF7-6341-9908ACCF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09F7-1015-4157-8689-B09256E1577C}" type="datetimeFigureOut">
              <a:rPr lang="es-CO" smtClean="0"/>
              <a:t>21/10/2024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765FA6-053E-1EBD-F1E0-9D6A4204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FF239E-EB3B-1F48-FC90-7F7169C4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936EF-DE08-4775-9259-164992C062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381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31A7020-816C-68BF-D107-6EDD4D139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09F7-1015-4157-8689-B09256E1577C}" type="datetimeFigureOut">
              <a:rPr lang="es-CO" smtClean="0"/>
              <a:t>21/10/2024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AE9574A-8CDD-BDA8-2275-2B3106DF2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159D29-85D0-308A-8F0F-35378135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936EF-DE08-4775-9259-164992C062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401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FA720-2B68-477E-16A5-63C24D74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4115E2-2D91-D1BD-86F9-B8D74A0E3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4CC84D-07FD-6E9C-22DD-5730821A5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9A487D-1BAA-14CF-EC1E-3219EE510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09F7-1015-4157-8689-B09256E1577C}" type="datetimeFigureOut">
              <a:rPr lang="es-CO" smtClean="0"/>
              <a:t>21/10/2024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E19BEA-B299-1786-22F7-402FAF6B4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2835F6-4EDE-422D-6F18-3C5326DD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936EF-DE08-4775-9259-164992C062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912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2D8CE-2BAA-A142-5E45-6565BD0AD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7165434-91E0-3BBE-DD1A-D1BC09B33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29F2D7-70CB-8215-4542-C1C731E6A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18ADC0-CD1A-4320-2EA0-21D25C69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09F7-1015-4157-8689-B09256E1577C}" type="datetimeFigureOut">
              <a:rPr lang="es-CO" smtClean="0"/>
              <a:t>21/10/2024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9DA3D7-D7C6-F2ED-DA31-B6AD7E66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A2C3E6-159D-6336-0497-85E4ADB2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936EF-DE08-4775-9259-164992C062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984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4BE3DDC-D0F3-F875-5254-A5A9108AF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A0B116-65C4-C99C-23A9-9F0B2AE93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95AAC4-7FC6-EB33-B103-C5982F029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0E09F7-1015-4157-8689-B09256E1577C}" type="datetimeFigureOut">
              <a:rPr lang="es-CO" smtClean="0"/>
              <a:t>21/10/2024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D66C1E-85FE-2A86-6AE3-5A12EC6B7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EFBBC8-C5D0-3A99-68D9-7F448CFEB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0936EF-DE08-4775-9259-164992C062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785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Imágenes de Pausa Activa - Descarga gratuita en Freepik">
            <a:extLst>
              <a:ext uri="{FF2B5EF4-FFF2-40B4-BE49-F238E27FC236}">
                <a16:creationId xmlns:a16="http://schemas.microsoft.com/office/drawing/2014/main" id="{AC566C22-3286-9EA6-B03A-2A620A31E4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DF2F8"/>
              </a:clrFrom>
              <a:clrTo>
                <a:srgbClr val="EDF2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0" t="14317" r="7920" b="14098"/>
          <a:stretch/>
        </p:blipFill>
        <p:spPr bwMode="auto">
          <a:xfrm>
            <a:off x="4115920" y="-228586"/>
            <a:ext cx="900545" cy="217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ágenes de Pausa Activa - Descarga gratuita en Freepik">
            <a:extLst>
              <a:ext uri="{FF2B5EF4-FFF2-40B4-BE49-F238E27FC236}">
                <a16:creationId xmlns:a16="http://schemas.microsoft.com/office/drawing/2014/main" id="{56AF3CB0-4A54-D7A0-B667-AEF047EF7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DF2F8"/>
              </a:clrFrom>
              <a:clrTo>
                <a:srgbClr val="EDF2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21" t="32442" r="36554" b="14098"/>
          <a:stretch/>
        </p:blipFill>
        <p:spPr bwMode="auto">
          <a:xfrm>
            <a:off x="7193425" y="5237017"/>
            <a:ext cx="849746" cy="162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E37114D5-F814-789A-6F29-C5983B209B06}"/>
              </a:ext>
            </a:extLst>
          </p:cNvPr>
          <p:cNvSpPr/>
          <p:nvPr/>
        </p:nvSpPr>
        <p:spPr>
          <a:xfrm>
            <a:off x="3971635" y="0"/>
            <a:ext cx="166255" cy="6858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26FA3EE-A3A1-7847-AE81-48344F4C153B}"/>
              </a:ext>
            </a:extLst>
          </p:cNvPr>
          <p:cNvSpPr/>
          <p:nvPr/>
        </p:nvSpPr>
        <p:spPr>
          <a:xfrm>
            <a:off x="8054107" y="0"/>
            <a:ext cx="166255" cy="6858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8F3E4B6-D2DE-9297-AA89-0F87731D5FF3}"/>
              </a:ext>
            </a:extLst>
          </p:cNvPr>
          <p:cNvSpPr txBox="1"/>
          <p:nvPr/>
        </p:nvSpPr>
        <p:spPr>
          <a:xfrm>
            <a:off x="8395855" y="56138"/>
            <a:ext cx="3657600" cy="6791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s-ES" sz="1400" dirty="0">
                <a:solidFill>
                  <a:schemeClr val="bg1"/>
                </a:solidFill>
                <a:latin typeface="ADLaM Display" panose="02010000000000000000" pitchFamily="2" charset="0"/>
                <a:cs typeface="Times New Roman" panose="02020603050405020304" pitchFamily="18" charset="0"/>
              </a:rPr>
              <a:t>Folleto de lesiones más comunes en el trabajo o vida cotidiana, y la importancia de las pausas activas</a:t>
            </a:r>
          </a:p>
          <a:p>
            <a:pPr algn="ctr">
              <a:spcAft>
                <a:spcPts val="800"/>
              </a:spcAft>
            </a:pPr>
            <a:r>
              <a:rPr lang="es-CO" sz="1400" dirty="0">
                <a:solidFill>
                  <a:schemeClr val="bg1"/>
                </a:solidFill>
                <a:latin typeface="ADLaM Display" panose="02010000000000000000" pitchFamily="2" charset="0"/>
                <a:cs typeface="Times New Roman" panose="02020603050405020304" pitchFamily="18" charset="0"/>
              </a:rPr>
              <a:t>GA6-230101507-AA4-EV01</a:t>
            </a:r>
          </a:p>
          <a:p>
            <a:pPr algn="ctr">
              <a:spcAft>
                <a:spcPts val="800"/>
              </a:spcAft>
            </a:pPr>
            <a:r>
              <a:rPr lang="es-CO" sz="1400" dirty="0">
                <a:solidFill>
                  <a:schemeClr val="bg1"/>
                </a:solidFill>
                <a:latin typeface="ADLaM Display" panose="02010000000000000000" pitchFamily="2" charset="0"/>
                <a:cs typeface="Times New Roman" panose="02020603050405020304" pitchFamily="18" charset="0"/>
              </a:rPr>
              <a:t> </a:t>
            </a:r>
          </a:p>
          <a:p>
            <a:pPr algn="ctr">
              <a:spcAft>
                <a:spcPts val="800"/>
              </a:spcAft>
            </a:pPr>
            <a:r>
              <a:rPr lang="es-CO" sz="1400" dirty="0">
                <a:solidFill>
                  <a:schemeClr val="bg1"/>
                </a:solidFill>
                <a:latin typeface="ADLaM Display" panose="02010000000000000000" pitchFamily="2" charset="0"/>
                <a:cs typeface="Times New Roman" panose="02020603050405020304" pitchFamily="18" charset="0"/>
              </a:rPr>
              <a:t> </a:t>
            </a:r>
          </a:p>
          <a:p>
            <a:pPr algn="ctr">
              <a:spcAft>
                <a:spcPts val="800"/>
              </a:spcAft>
            </a:pPr>
            <a:r>
              <a:rPr lang="es-CO" sz="1400" dirty="0">
                <a:solidFill>
                  <a:schemeClr val="bg1"/>
                </a:solidFill>
                <a:latin typeface="ADLaM Display" panose="02010000000000000000" pitchFamily="2" charset="0"/>
                <a:cs typeface="Times New Roman" panose="02020603050405020304" pitchFamily="18" charset="0"/>
              </a:rPr>
              <a:t>Cesar Augusto Montoya </a:t>
            </a:r>
            <a:r>
              <a:rPr lang="es-CO" sz="1400" dirty="0" err="1">
                <a:solidFill>
                  <a:schemeClr val="bg1"/>
                </a:solidFill>
                <a:latin typeface="ADLaM Display" panose="02010000000000000000" pitchFamily="2" charset="0"/>
                <a:cs typeface="Times New Roman" panose="02020603050405020304" pitchFamily="18" charset="0"/>
              </a:rPr>
              <a:t>Canizales</a:t>
            </a:r>
            <a:endParaRPr lang="es-CO" sz="1400" dirty="0">
              <a:solidFill>
                <a:schemeClr val="bg1"/>
              </a:solidFill>
              <a:latin typeface="ADLaM Display" panose="02010000000000000000" pitchFamily="2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s-CO" sz="1400" dirty="0">
                <a:solidFill>
                  <a:schemeClr val="bg1"/>
                </a:solidFill>
                <a:latin typeface="ADLaM Display" panose="02010000000000000000" pitchFamily="2" charset="0"/>
                <a:cs typeface="Times New Roman" panose="02020603050405020304" pitchFamily="18" charset="0"/>
              </a:rPr>
              <a:t>Ferney Alexander Cárdenas Bernal</a:t>
            </a:r>
          </a:p>
          <a:p>
            <a:pPr algn="ctr">
              <a:spcAft>
                <a:spcPts val="800"/>
              </a:spcAft>
            </a:pPr>
            <a:r>
              <a:rPr lang="es-CO" sz="1400" dirty="0">
                <a:solidFill>
                  <a:schemeClr val="bg1"/>
                </a:solidFill>
                <a:latin typeface="ADLaM Display" panose="02010000000000000000" pitchFamily="2" charset="0"/>
                <a:cs typeface="Times New Roman" panose="02020603050405020304" pitchFamily="18" charset="0"/>
              </a:rPr>
              <a:t>Aprendices</a:t>
            </a:r>
          </a:p>
          <a:p>
            <a:pPr algn="ctr">
              <a:spcAft>
                <a:spcPts val="800"/>
              </a:spcAft>
            </a:pPr>
            <a:r>
              <a:rPr lang="es-CO" sz="1400" dirty="0">
                <a:solidFill>
                  <a:schemeClr val="bg1"/>
                </a:solidFill>
                <a:latin typeface="ADLaM Display" panose="02010000000000000000" pitchFamily="2" charset="0"/>
                <a:cs typeface="Times New Roman" panose="02020603050405020304" pitchFamily="18" charset="0"/>
              </a:rPr>
              <a:t>  </a:t>
            </a:r>
          </a:p>
          <a:p>
            <a:pPr algn="ctr">
              <a:spcAft>
                <a:spcPts val="800"/>
              </a:spcAft>
            </a:pPr>
            <a:endParaRPr lang="es-CO" sz="1400" dirty="0">
              <a:solidFill>
                <a:schemeClr val="bg1"/>
              </a:solidFill>
              <a:latin typeface="ADLaM Display" panose="02010000000000000000" pitchFamily="2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s-CO" sz="1400" dirty="0">
                <a:solidFill>
                  <a:schemeClr val="bg1"/>
                </a:solidFill>
                <a:latin typeface="ADLaM Display" panose="02010000000000000000" pitchFamily="2" charset="0"/>
                <a:cs typeface="Times New Roman" panose="02020603050405020304" pitchFamily="18" charset="0"/>
              </a:rPr>
              <a:t>Miriam Preciado Montañez</a:t>
            </a:r>
          </a:p>
          <a:p>
            <a:pPr algn="ctr">
              <a:spcAft>
                <a:spcPts val="800"/>
              </a:spcAft>
            </a:pPr>
            <a:r>
              <a:rPr lang="es-CO" sz="1400" dirty="0">
                <a:solidFill>
                  <a:schemeClr val="bg1"/>
                </a:solidFill>
                <a:latin typeface="ADLaM Display" panose="02010000000000000000" pitchFamily="2" charset="0"/>
                <a:cs typeface="Times New Roman" panose="02020603050405020304" pitchFamily="18" charset="0"/>
              </a:rPr>
              <a:t>Instructor</a:t>
            </a:r>
          </a:p>
          <a:p>
            <a:pPr algn="ctr">
              <a:spcAft>
                <a:spcPts val="800"/>
              </a:spcAft>
            </a:pPr>
            <a:r>
              <a:rPr lang="es-CO" sz="1400" dirty="0">
                <a:solidFill>
                  <a:schemeClr val="bg1"/>
                </a:solidFill>
                <a:latin typeface="ADLaM Display" panose="02010000000000000000" pitchFamily="2" charset="0"/>
                <a:cs typeface="Times New Roman" panose="02020603050405020304" pitchFamily="18" charset="0"/>
              </a:rPr>
              <a:t> </a:t>
            </a:r>
          </a:p>
          <a:p>
            <a:pPr algn="ctr">
              <a:spcAft>
                <a:spcPts val="800"/>
              </a:spcAft>
            </a:pPr>
            <a:endParaRPr lang="es-CO" sz="1400" dirty="0">
              <a:solidFill>
                <a:schemeClr val="bg1"/>
              </a:solidFill>
              <a:latin typeface="ADLaM Display" panose="02010000000000000000" pitchFamily="2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s-CO" sz="1400" dirty="0">
                <a:solidFill>
                  <a:schemeClr val="bg1"/>
                </a:solidFill>
                <a:latin typeface="ADLaM Display" panose="02010000000000000000" pitchFamily="2" charset="0"/>
                <a:cs typeface="Times New Roman" panose="02020603050405020304" pitchFamily="18" charset="0"/>
              </a:rPr>
              <a:t>Centro de Gestión de Mercados, Logística y Tecnologías de la Información</a:t>
            </a:r>
          </a:p>
          <a:p>
            <a:pPr algn="ctr">
              <a:spcAft>
                <a:spcPts val="800"/>
              </a:spcAft>
            </a:pPr>
            <a:r>
              <a:rPr lang="es-CO" sz="1400" dirty="0">
                <a:solidFill>
                  <a:schemeClr val="bg1"/>
                </a:solidFill>
                <a:latin typeface="ADLaM Display" panose="02010000000000000000" pitchFamily="2" charset="0"/>
                <a:cs typeface="Times New Roman" panose="02020603050405020304" pitchFamily="18" charset="0"/>
              </a:rPr>
              <a:t>SENA Regional Bogotá D.C.</a:t>
            </a:r>
          </a:p>
          <a:p>
            <a:pPr algn="ctr">
              <a:spcAft>
                <a:spcPts val="800"/>
              </a:spcAft>
            </a:pPr>
            <a:r>
              <a:rPr lang="es-CO" sz="1400" dirty="0">
                <a:solidFill>
                  <a:schemeClr val="bg1"/>
                </a:solidFill>
                <a:latin typeface="ADLaM Display" panose="02010000000000000000" pitchFamily="2" charset="0"/>
                <a:cs typeface="Times New Roman" panose="02020603050405020304" pitchFamily="18" charset="0"/>
              </a:rPr>
              <a:t>Tecnólogo Análisis y Desarrollo de Software</a:t>
            </a:r>
          </a:p>
          <a:p>
            <a:pPr algn="ctr">
              <a:spcAft>
                <a:spcPts val="800"/>
              </a:spcAft>
            </a:pPr>
            <a:r>
              <a:rPr lang="es-CO" sz="1400" dirty="0">
                <a:solidFill>
                  <a:schemeClr val="bg1"/>
                </a:solidFill>
                <a:latin typeface="ADLaM Display" panose="02010000000000000000" pitchFamily="2" charset="0"/>
                <a:cs typeface="Times New Roman" panose="02020603050405020304" pitchFamily="18" charset="0"/>
              </a:rPr>
              <a:t>Ficha 2868399</a:t>
            </a:r>
          </a:p>
          <a:p>
            <a:pPr algn="ctr">
              <a:spcAft>
                <a:spcPts val="800"/>
              </a:spcAft>
            </a:pPr>
            <a:r>
              <a:rPr lang="es-CO" sz="1400" dirty="0">
                <a:solidFill>
                  <a:schemeClr val="bg1"/>
                </a:solidFill>
                <a:latin typeface="ADLaM Display" panose="02010000000000000000" pitchFamily="2" charset="0"/>
                <a:cs typeface="Times New Roman" panose="02020603050405020304" pitchFamily="18" charset="0"/>
              </a:rPr>
              <a:t>2024</a:t>
            </a:r>
          </a:p>
        </p:txBody>
      </p:sp>
      <p:sp>
        <p:nvSpPr>
          <p:cNvPr id="9" name="Cuadro de texto 7">
            <a:extLst>
              <a:ext uri="{FF2B5EF4-FFF2-40B4-BE49-F238E27FC236}">
                <a16:creationId xmlns:a16="http://schemas.microsoft.com/office/drawing/2014/main" id="{441F1ACB-C48C-2C22-9663-FC367E20B893}"/>
              </a:ext>
            </a:extLst>
          </p:cNvPr>
          <p:cNvSpPr txBox="1"/>
          <p:nvPr/>
        </p:nvSpPr>
        <p:spPr>
          <a:xfrm rot="1502274">
            <a:off x="699426" y="211581"/>
            <a:ext cx="3040380" cy="25304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800"/>
              </a:spcAft>
            </a:pPr>
            <a:r>
              <a:rPr lang="es-ES" sz="2800" kern="1200" dirty="0">
                <a:solidFill>
                  <a:srgbClr val="65E6E0"/>
                </a:solidFill>
                <a:effectLst/>
                <a:latin typeface="ADLaM Display" panose="020100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¿Por qué son importantes las pausas activas?</a:t>
            </a:r>
            <a:endParaRPr lang="es-CO" sz="400" kern="12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uadro de texto 7">
            <a:extLst>
              <a:ext uri="{FF2B5EF4-FFF2-40B4-BE49-F238E27FC236}">
                <a16:creationId xmlns:a16="http://schemas.microsoft.com/office/drawing/2014/main" id="{B4D12178-8F98-00FB-5D11-E63C1026DC12}"/>
              </a:ext>
            </a:extLst>
          </p:cNvPr>
          <p:cNvSpPr txBox="1"/>
          <p:nvPr/>
        </p:nvSpPr>
        <p:spPr>
          <a:xfrm>
            <a:off x="4351381" y="951344"/>
            <a:ext cx="3478299" cy="605905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800"/>
              </a:spcAft>
            </a:pPr>
            <a:r>
              <a:rPr lang="es-ES" sz="1600" b="1" dirty="0">
                <a:solidFill>
                  <a:srgbClr val="65E6E0"/>
                </a:solidFill>
                <a:latin typeface="ADLaM Display" panose="02010000000000000000" pitchFamily="2" charset="0"/>
                <a:cs typeface="Times New Roman" panose="02020603050405020304" pitchFamily="18" charset="0"/>
              </a:rPr>
              <a:t>Reducción del estrés: </a:t>
            </a:r>
            <a:r>
              <a:rPr lang="es-ES" sz="1400" kern="120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El estrés laboral y académico puede generar tensión muscular y dolores de cabeza. Las pausas activas, al incluir ejercicios de relajación y respiración, ayudan a reducir el estrés y mejorar el bienestar general.</a:t>
            </a:r>
          </a:p>
          <a:p>
            <a:pPr algn="just">
              <a:spcAft>
                <a:spcPts val="800"/>
              </a:spcAft>
            </a:pPr>
            <a:r>
              <a:rPr lang="es-ES" sz="1600" b="1" dirty="0">
                <a:solidFill>
                  <a:srgbClr val="65E6E0"/>
                </a:solidFill>
                <a:latin typeface="ADLaM Display" panose="02010000000000000000" pitchFamily="2" charset="0"/>
                <a:cs typeface="Times New Roman" panose="02020603050405020304" pitchFamily="18" charset="0"/>
              </a:rPr>
              <a:t>Mejoramiento de la postura: </a:t>
            </a:r>
            <a:r>
              <a:rPr lang="es-ES" sz="1400" kern="120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Los ejercicios de estiramiento incluidos en las pausas activas ayudan a corregir posturas incorrectas y a fortalecer los músculos que soportan la columna vertebral.</a:t>
            </a:r>
          </a:p>
          <a:p>
            <a:pPr algn="just">
              <a:spcAft>
                <a:spcPts val="800"/>
              </a:spcAft>
            </a:pPr>
            <a:r>
              <a:rPr lang="es-ES" sz="1600" b="1" dirty="0">
                <a:solidFill>
                  <a:srgbClr val="65E6E0"/>
                </a:solidFill>
                <a:latin typeface="ADLaM Display" panose="02010000000000000000" pitchFamily="2" charset="0"/>
                <a:cs typeface="Times New Roman" panose="02020603050405020304" pitchFamily="18" charset="0"/>
              </a:rPr>
              <a:t>Fomento de un ambiente laboral más saludable: </a:t>
            </a:r>
            <a:r>
              <a:rPr lang="es-ES" sz="1400" kern="120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Al implementar pausas activas, se promueve un ambiente de trabajo más saludable y se demuestra el interés de la empresa por el bienestar de sus empleados.</a:t>
            </a:r>
            <a:endParaRPr lang="es-CO" sz="100" kern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uadro de texto 7">
            <a:extLst>
              <a:ext uri="{FF2B5EF4-FFF2-40B4-BE49-F238E27FC236}">
                <a16:creationId xmlns:a16="http://schemas.microsoft.com/office/drawing/2014/main" id="{7147EE2C-AFF1-6577-798D-EBABEE70D302}"/>
              </a:ext>
            </a:extLst>
          </p:cNvPr>
          <p:cNvSpPr txBox="1"/>
          <p:nvPr/>
        </p:nvSpPr>
        <p:spPr>
          <a:xfrm>
            <a:off x="400073" y="2020469"/>
            <a:ext cx="3478299" cy="362294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800"/>
              </a:spcAft>
            </a:pPr>
            <a:r>
              <a:rPr lang="es-ES" sz="1600" b="1" dirty="0">
                <a:solidFill>
                  <a:srgbClr val="65E6E0"/>
                </a:solidFill>
                <a:latin typeface="ADLaM Display" panose="02010000000000000000" pitchFamily="2" charset="0"/>
                <a:cs typeface="Times New Roman" panose="02020603050405020304" pitchFamily="18" charset="0"/>
              </a:rPr>
              <a:t>Prevención de lesiones:</a:t>
            </a:r>
            <a:r>
              <a:rPr lang="es-ES" sz="1400" kern="120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Las pausas activas ayudan a reducir la tensión muscular, mejorar la circulación y prevenir el desarrollo de lesiones por movimientos repetitivos y posturas inadecuadas, como las que mencionaste anteriormente (tendinitis, síndrome del túnel carpiano, etc.)</a:t>
            </a:r>
          </a:p>
          <a:p>
            <a:pPr algn="just">
              <a:spcAft>
                <a:spcPts val="800"/>
              </a:spcAft>
            </a:pPr>
            <a:r>
              <a:rPr lang="es-ES" sz="1400" kern="120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s-ES" sz="1600" b="1" dirty="0">
                <a:solidFill>
                  <a:srgbClr val="65E6E0"/>
                </a:solidFill>
                <a:latin typeface="ADLaM Display" panose="02010000000000000000" pitchFamily="2" charset="0"/>
                <a:cs typeface="Times New Roman" panose="02020603050405020304" pitchFamily="18" charset="0"/>
              </a:rPr>
              <a:t>Aumento de la energía y productividad:</a:t>
            </a:r>
            <a:r>
              <a:rPr lang="es-ES" sz="1400" kern="120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Los breves descansos y los ejercicios sencillos que se realizan durante las pausas activas ayudan a revitalizar el cuerpo y la mente, mejorando la concentración y la productividad.</a:t>
            </a:r>
            <a:endParaRPr lang="es-CO" sz="100" kern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 descr="Imágenes de Pausa Activa - Descarga gratuita en Freepik">
            <a:extLst>
              <a:ext uri="{FF2B5EF4-FFF2-40B4-BE49-F238E27FC236}">
                <a16:creationId xmlns:a16="http://schemas.microsoft.com/office/drawing/2014/main" id="{EB774F6A-2BB8-AF5E-ED51-E5FB5D2C95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DF2F8"/>
              </a:clrFrom>
              <a:clrTo>
                <a:srgbClr val="EDF2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6" t="14317" r="65188" b="14098"/>
          <a:stretch/>
        </p:blipFill>
        <p:spPr bwMode="auto">
          <a:xfrm>
            <a:off x="131317" y="56138"/>
            <a:ext cx="831273" cy="217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58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123BB9-0333-D09D-5CC3-D88FADC82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 de texto 7">
            <a:extLst>
              <a:ext uri="{FF2B5EF4-FFF2-40B4-BE49-F238E27FC236}">
                <a16:creationId xmlns:a16="http://schemas.microsoft.com/office/drawing/2014/main" id="{9FD5C810-650C-9B6B-1FA8-4CB9D783BE34}"/>
              </a:ext>
            </a:extLst>
          </p:cNvPr>
          <p:cNvSpPr txBox="1"/>
          <p:nvPr/>
        </p:nvSpPr>
        <p:spPr>
          <a:xfrm rot="20221619">
            <a:off x="428668" y="265964"/>
            <a:ext cx="3040380" cy="25304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800"/>
              </a:spcAft>
            </a:pPr>
            <a:r>
              <a:rPr lang="es-CO" sz="7200" kern="1200" dirty="0">
                <a:solidFill>
                  <a:srgbClr val="65E6E0"/>
                </a:solidFill>
                <a:effectLst/>
                <a:latin typeface="ADLaM Display" panose="020100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Sabias</a:t>
            </a:r>
            <a:endParaRPr lang="es-CO" sz="1200" kern="12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s-CO" sz="7200" kern="1200" dirty="0">
                <a:solidFill>
                  <a:srgbClr val="65E6E0"/>
                </a:solidFill>
                <a:effectLst/>
                <a:latin typeface="ADLaM Display" panose="020100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Que</a:t>
            </a:r>
            <a:endParaRPr lang="es-CO" sz="1200" kern="12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66BAFCE-29D2-CACD-5F45-054384C4CFBB}"/>
              </a:ext>
            </a:extLst>
          </p:cNvPr>
          <p:cNvSpPr/>
          <p:nvPr/>
        </p:nvSpPr>
        <p:spPr>
          <a:xfrm>
            <a:off x="3971635" y="0"/>
            <a:ext cx="166255" cy="6858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B662835-5330-DB62-75C9-3E38EC508007}"/>
              </a:ext>
            </a:extLst>
          </p:cNvPr>
          <p:cNvSpPr/>
          <p:nvPr/>
        </p:nvSpPr>
        <p:spPr>
          <a:xfrm>
            <a:off x="8054107" y="0"/>
            <a:ext cx="166255" cy="6858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 de texto 7">
            <a:extLst>
              <a:ext uri="{FF2B5EF4-FFF2-40B4-BE49-F238E27FC236}">
                <a16:creationId xmlns:a16="http://schemas.microsoft.com/office/drawing/2014/main" id="{DEE03FC8-DAC4-E3CD-886A-996D823ECA43}"/>
              </a:ext>
            </a:extLst>
          </p:cNvPr>
          <p:cNvSpPr txBox="1"/>
          <p:nvPr/>
        </p:nvSpPr>
        <p:spPr>
          <a:xfrm>
            <a:off x="578818" y="3027233"/>
            <a:ext cx="3040380" cy="362294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800"/>
              </a:spcAft>
            </a:pPr>
            <a:r>
              <a:rPr lang="es-ES" sz="1600" kern="120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Las lesiones por movimientos repetitivos o posturas inadecuadas son bastante comunes, especialmente en trabajos que requieren realizar las mismas acciones una y otra vez o mantener posiciones estáticas por largos 	periodos.</a:t>
            </a:r>
            <a:endParaRPr lang="es-CO" sz="100" kern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 de texto 7">
            <a:extLst>
              <a:ext uri="{FF2B5EF4-FFF2-40B4-BE49-F238E27FC236}">
                <a16:creationId xmlns:a16="http://schemas.microsoft.com/office/drawing/2014/main" id="{3F796AC6-3733-FF73-B073-8BE750BC964E}"/>
              </a:ext>
            </a:extLst>
          </p:cNvPr>
          <p:cNvSpPr txBox="1"/>
          <p:nvPr/>
        </p:nvSpPr>
        <p:spPr>
          <a:xfrm rot="1550825">
            <a:off x="4575807" y="536185"/>
            <a:ext cx="3040380" cy="25304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800"/>
              </a:spcAft>
            </a:pPr>
            <a:r>
              <a:rPr lang="es-CO" sz="3600" kern="1200" dirty="0">
                <a:solidFill>
                  <a:srgbClr val="65E6E0"/>
                </a:solidFill>
                <a:effectLst/>
                <a:latin typeface="ADLaM Display" panose="020100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Las lesiones más comunes son; </a:t>
            </a:r>
            <a:endParaRPr lang="es-CO" sz="600" kern="12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 de texto 7">
            <a:extLst>
              <a:ext uri="{FF2B5EF4-FFF2-40B4-BE49-F238E27FC236}">
                <a16:creationId xmlns:a16="http://schemas.microsoft.com/office/drawing/2014/main" id="{8EE0F899-1111-A409-AB49-7F04EFA4229C}"/>
              </a:ext>
            </a:extLst>
          </p:cNvPr>
          <p:cNvSpPr txBox="1"/>
          <p:nvPr/>
        </p:nvSpPr>
        <p:spPr>
          <a:xfrm>
            <a:off x="4280217" y="2616216"/>
            <a:ext cx="3478299" cy="362294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800"/>
              </a:spcAft>
            </a:pPr>
            <a:r>
              <a:rPr lang="es-ES" sz="1600" b="1" kern="1200" dirty="0">
                <a:solidFill>
                  <a:srgbClr val="65E6E0"/>
                </a:solidFill>
                <a:effectLst/>
                <a:latin typeface="ADLaM Display" panose="020100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Tendinitis: </a:t>
            </a:r>
            <a:r>
              <a:rPr lang="es-ES" sz="1400" kern="120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Inflamación de los tendones, los tejidos que conectan los músculos a los huesos. Suele causar dolor al mover la zona afectada.</a:t>
            </a:r>
          </a:p>
          <a:p>
            <a:pPr algn="just">
              <a:spcAft>
                <a:spcPts val="800"/>
              </a:spcAft>
            </a:pPr>
            <a:r>
              <a:rPr lang="es-ES" sz="1600" b="1" kern="1200" dirty="0">
                <a:solidFill>
                  <a:srgbClr val="65E6E0"/>
                </a:solidFill>
                <a:effectLst/>
                <a:latin typeface="ADLaM Display" panose="020100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Bursitis: </a:t>
            </a:r>
            <a:r>
              <a:rPr lang="es-ES" sz="1400" kern="120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Inflamación de las </a:t>
            </a:r>
            <a:r>
              <a:rPr lang="es-ES" sz="1400" kern="1200" dirty="0" err="1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bursas</a:t>
            </a:r>
            <a:r>
              <a:rPr lang="es-ES" sz="1400" kern="120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, pequeñas bolsas llenas de líquido que amortiguan la fricción entre huesos, músculos y tendones.</a:t>
            </a:r>
          </a:p>
          <a:p>
            <a:pPr algn="just">
              <a:spcAft>
                <a:spcPts val="800"/>
              </a:spcAft>
            </a:pPr>
            <a:r>
              <a:rPr lang="es-ES" sz="1600" b="1" kern="1200" dirty="0">
                <a:solidFill>
                  <a:srgbClr val="65E6E0"/>
                </a:solidFill>
                <a:effectLst/>
                <a:latin typeface="ADLaM Display" panose="020100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Síndrome del túnel carpiano</a:t>
            </a:r>
            <a:r>
              <a:rPr lang="es-ES" sz="1400" kern="1200" dirty="0">
                <a:solidFill>
                  <a:srgbClr val="65E6E0"/>
                </a:solidFill>
                <a:effectLst/>
                <a:latin typeface="ADLaM Display" panose="020100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s-ES" sz="1400" kern="120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Compresión del nervio mediano en la muñeca, causando hormigueo, entumecimiento y dolor en la mano y dedos.</a:t>
            </a:r>
            <a:endParaRPr lang="es-CO" sz="100" kern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uadro de texto 7">
            <a:extLst>
              <a:ext uri="{FF2B5EF4-FFF2-40B4-BE49-F238E27FC236}">
                <a16:creationId xmlns:a16="http://schemas.microsoft.com/office/drawing/2014/main" id="{E773205D-2FCA-845E-2818-E5E237EB48DE}"/>
              </a:ext>
            </a:extLst>
          </p:cNvPr>
          <p:cNvSpPr txBox="1"/>
          <p:nvPr/>
        </p:nvSpPr>
        <p:spPr>
          <a:xfrm>
            <a:off x="8349695" y="370633"/>
            <a:ext cx="3478299" cy="449116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800"/>
              </a:spcAft>
            </a:pPr>
            <a:r>
              <a:rPr lang="es-ES" sz="1600" b="1" dirty="0">
                <a:solidFill>
                  <a:srgbClr val="65E6E0"/>
                </a:solidFill>
                <a:latin typeface="ADLaM Display" panose="02010000000000000000" pitchFamily="2" charset="0"/>
                <a:cs typeface="Times New Roman" panose="02020603050405020304" pitchFamily="18" charset="0"/>
              </a:rPr>
              <a:t>Epicondilitis </a:t>
            </a:r>
            <a:r>
              <a:rPr lang="es-ES" sz="1400" kern="120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y </a:t>
            </a:r>
            <a:r>
              <a:rPr lang="es-ES" sz="1600" b="1" dirty="0">
                <a:solidFill>
                  <a:srgbClr val="65E6E0"/>
                </a:solidFill>
                <a:latin typeface="ADLaM Display" panose="02010000000000000000" pitchFamily="2" charset="0"/>
                <a:cs typeface="Times New Roman" panose="02020603050405020304" pitchFamily="18" charset="0"/>
              </a:rPr>
              <a:t>epitrocleitis:</a:t>
            </a:r>
            <a:r>
              <a:rPr lang="es-ES" sz="1400" kern="120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Inflamación de los tendones en el codo, causada por movimientos repetitivos de la muñeca.</a:t>
            </a:r>
          </a:p>
          <a:p>
            <a:pPr algn="just">
              <a:spcAft>
                <a:spcPts val="800"/>
              </a:spcAft>
            </a:pPr>
            <a:r>
              <a:rPr lang="es-ES" sz="1600" b="1" dirty="0">
                <a:solidFill>
                  <a:srgbClr val="65E6E0"/>
                </a:solidFill>
                <a:latin typeface="ADLaM Display" panose="02010000000000000000" pitchFamily="2" charset="0"/>
                <a:cs typeface="Times New Roman" panose="02020603050405020304" pitchFamily="18" charset="0"/>
              </a:rPr>
              <a:t>Lesiones en el hombro: </a:t>
            </a:r>
            <a:r>
              <a:rPr lang="es-ES" sz="1400" kern="120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Como la tendinitis del manguito rotador, que afecta a los músculos y tendones que permiten mover el brazo.</a:t>
            </a:r>
          </a:p>
          <a:p>
            <a:pPr algn="just">
              <a:spcAft>
                <a:spcPts val="800"/>
              </a:spcAft>
            </a:pPr>
            <a:r>
              <a:rPr lang="es-ES" sz="1600" b="1" dirty="0">
                <a:solidFill>
                  <a:srgbClr val="65E6E0"/>
                </a:solidFill>
                <a:latin typeface="ADLaM Display" panose="02010000000000000000" pitchFamily="2" charset="0"/>
                <a:cs typeface="Times New Roman" panose="02020603050405020304" pitchFamily="18" charset="0"/>
              </a:rPr>
              <a:t>Dolor de cuello y </a:t>
            </a:r>
          </a:p>
          <a:p>
            <a:pPr algn="just">
              <a:spcAft>
                <a:spcPts val="800"/>
              </a:spcAft>
            </a:pPr>
            <a:r>
              <a:rPr lang="es-ES" sz="1600" b="1" dirty="0">
                <a:solidFill>
                  <a:srgbClr val="65E6E0"/>
                </a:solidFill>
                <a:latin typeface="ADLaM Display" panose="02010000000000000000" pitchFamily="2" charset="0"/>
                <a:cs typeface="Times New Roman" panose="02020603050405020304" pitchFamily="18" charset="0"/>
              </a:rPr>
              <a:t>espalda: </a:t>
            </a:r>
            <a:r>
              <a:rPr lang="es-ES" sz="1400" kern="120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Causado por mantener posturas incorrectas durante largos períodos, como estar sentado frente a un ordenador sin el soporte adecuado.</a:t>
            </a:r>
            <a:endParaRPr lang="es-CO" sz="100" kern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inco lesiones del trabajo en oficina">
            <a:extLst>
              <a:ext uri="{FF2B5EF4-FFF2-40B4-BE49-F238E27FC236}">
                <a16:creationId xmlns:a16="http://schemas.microsoft.com/office/drawing/2014/main" id="{1EAAEFC7-7BD4-8371-68EB-4BF3853C6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689" y="4597163"/>
            <a:ext cx="3233305" cy="215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roikos Cómo disminuir lesiones osteomusculares en áreas de trabajo crítico  (Estiba)">
            <a:extLst>
              <a:ext uri="{FF2B5EF4-FFF2-40B4-BE49-F238E27FC236}">
                <a16:creationId xmlns:a16="http://schemas.microsoft.com/office/drawing/2014/main" id="{A4AE3189-9E59-CF72-EBA3-AF8266CD95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5581C1"/>
              </a:clrFrom>
              <a:clrTo>
                <a:srgbClr val="5581C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8" r="39394"/>
          <a:stretch/>
        </p:blipFill>
        <p:spPr bwMode="auto">
          <a:xfrm>
            <a:off x="5502972" y="5532582"/>
            <a:ext cx="1186056" cy="122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Logicem - Aula Virtual - PREVENCIÓN DE LESIONES OSTEOMUSCULARES EN ESPALDA  2024">
            <a:extLst>
              <a:ext uri="{FF2B5EF4-FFF2-40B4-BE49-F238E27FC236}">
                <a16:creationId xmlns:a16="http://schemas.microsoft.com/office/drawing/2014/main" id="{F2EBCE3C-E6F0-04F5-4E39-6D0F5EFFF8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4" r="14068"/>
          <a:stretch/>
        </p:blipFill>
        <p:spPr bwMode="auto">
          <a:xfrm>
            <a:off x="1510065" y="5532582"/>
            <a:ext cx="1504619" cy="122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6162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452</Words>
  <Application>Microsoft Office PowerPoint</Application>
  <PresentationFormat>Panorámica</PresentationFormat>
  <Paragraphs>35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ADLaM Display</vt:lpstr>
      <vt:lpstr>Aptos</vt:lpstr>
      <vt:lpstr>Aptos Display</vt:lpstr>
      <vt:lpstr>Arial</vt:lpstr>
      <vt:lpstr>Times New Roman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Alexander Cardenas</dc:creator>
  <cp:lastModifiedBy>Alexander Cardenas</cp:lastModifiedBy>
  <cp:revision>1</cp:revision>
  <dcterms:created xsi:type="dcterms:W3CDTF">2024-10-22T03:20:39Z</dcterms:created>
  <dcterms:modified xsi:type="dcterms:W3CDTF">2024-10-22T04:09:11Z</dcterms:modified>
</cp:coreProperties>
</file>