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FFB20-2A16-4AEB-B661-DB9F230A74DB}" v="5" dt="2020-03-25T14:56:45.079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rottwieser" userId="023deaa1-c393-4577-b839-72b4ea2642d3" providerId="ADAL" clId="{AEEFFB20-2A16-4AEB-B661-DB9F230A74DB}"/>
    <pc:docChg chg="custSel modSld">
      <pc:chgData name="Tobias Schrottwieser" userId="023deaa1-c393-4577-b839-72b4ea2642d3" providerId="ADAL" clId="{AEEFFB20-2A16-4AEB-B661-DB9F230A74DB}" dt="2020-03-25T15:19:42.886" v="751" actId="20577"/>
      <pc:docMkLst>
        <pc:docMk/>
      </pc:docMkLst>
      <pc:sldChg chg="modSp mod">
        <pc:chgData name="Tobias Schrottwieser" userId="023deaa1-c393-4577-b839-72b4ea2642d3" providerId="ADAL" clId="{AEEFFB20-2A16-4AEB-B661-DB9F230A74DB}" dt="2020-03-25T14:28:30.327" v="128" actId="20577"/>
        <pc:sldMkLst>
          <pc:docMk/>
          <pc:sldMk cId="2460604619" sldId="257"/>
        </pc:sldMkLst>
        <pc:spChg chg="mod">
          <ac:chgData name="Tobias Schrottwieser" userId="023deaa1-c393-4577-b839-72b4ea2642d3" providerId="ADAL" clId="{AEEFFB20-2A16-4AEB-B661-DB9F230A74DB}" dt="2020-03-25T14:28:30.327" v="128" actId="20577"/>
          <ac:spMkLst>
            <pc:docMk/>
            <pc:sldMk cId="2460604619" sldId="257"/>
            <ac:spMk id="4" creationId="{87BB428F-86CB-41F1-8660-E26754A11DC2}"/>
          </ac:spMkLst>
        </pc:spChg>
      </pc:sldChg>
      <pc:sldChg chg="modSp mod">
        <pc:chgData name="Tobias Schrottwieser" userId="023deaa1-c393-4577-b839-72b4ea2642d3" providerId="ADAL" clId="{AEEFFB20-2A16-4AEB-B661-DB9F230A74DB}" dt="2020-03-25T15:18:41.687" v="723" actId="20577"/>
        <pc:sldMkLst>
          <pc:docMk/>
          <pc:sldMk cId="1777675003" sldId="259"/>
        </pc:sldMkLst>
        <pc:spChg chg="mod">
          <ac:chgData name="Tobias Schrottwieser" userId="023deaa1-c393-4577-b839-72b4ea2642d3" providerId="ADAL" clId="{AEEFFB20-2A16-4AEB-B661-DB9F230A74DB}" dt="2020-03-25T15:18:41.687" v="723" actId="20577"/>
          <ac:spMkLst>
            <pc:docMk/>
            <pc:sldMk cId="1777675003" sldId="259"/>
            <ac:spMk id="3" creationId="{1631B459-F19D-4852-9D15-6C38755CE086}"/>
          </ac:spMkLst>
        </pc:spChg>
      </pc:sldChg>
      <pc:sldChg chg="modSp mod">
        <pc:chgData name="Tobias Schrottwieser" userId="023deaa1-c393-4577-b839-72b4ea2642d3" providerId="ADAL" clId="{AEEFFB20-2A16-4AEB-B661-DB9F230A74DB}" dt="2020-03-25T15:18:58.471" v="732" actId="313"/>
        <pc:sldMkLst>
          <pc:docMk/>
          <pc:sldMk cId="1057808516" sldId="260"/>
        </pc:sldMkLst>
        <pc:spChg chg="mod">
          <ac:chgData name="Tobias Schrottwieser" userId="023deaa1-c393-4577-b839-72b4ea2642d3" providerId="ADAL" clId="{AEEFFB20-2A16-4AEB-B661-DB9F230A74DB}" dt="2020-03-25T15:18:58.471" v="732" actId="313"/>
          <ac:spMkLst>
            <pc:docMk/>
            <pc:sldMk cId="1057808516" sldId="260"/>
            <ac:spMk id="3" creationId="{6B505FA2-DA71-4933-A86E-11B056C4ED99}"/>
          </ac:spMkLst>
        </pc:spChg>
      </pc:sldChg>
      <pc:sldChg chg="addSp modSp mod">
        <pc:chgData name="Tobias Schrottwieser" userId="023deaa1-c393-4577-b839-72b4ea2642d3" providerId="ADAL" clId="{AEEFFB20-2A16-4AEB-B661-DB9F230A74DB}" dt="2020-03-25T15:19:42.886" v="751" actId="20577"/>
        <pc:sldMkLst>
          <pc:docMk/>
          <pc:sldMk cId="2451457509" sldId="261"/>
        </pc:sldMkLst>
        <pc:spChg chg="add mod">
          <ac:chgData name="Tobias Schrottwieser" userId="023deaa1-c393-4577-b839-72b4ea2642d3" providerId="ADAL" clId="{AEEFFB20-2A16-4AEB-B661-DB9F230A74DB}" dt="2020-03-25T15:19:42.886" v="751" actId="20577"/>
          <ac:spMkLst>
            <pc:docMk/>
            <pc:sldMk cId="2451457509" sldId="261"/>
            <ac:spMk id="5" creationId="{F2176D1F-AD08-4B7E-AB4D-CF289BF8DB65}"/>
          </ac:spMkLst>
        </pc:spChg>
      </pc:sldChg>
      <pc:sldChg chg="modSp mod">
        <pc:chgData name="Tobias Schrottwieser" userId="023deaa1-c393-4577-b839-72b4ea2642d3" providerId="ADAL" clId="{AEEFFB20-2A16-4AEB-B661-DB9F230A74DB}" dt="2020-03-25T15:03:17.282" v="523" actId="20577"/>
        <pc:sldMkLst>
          <pc:docMk/>
          <pc:sldMk cId="121267241" sldId="262"/>
        </pc:sldMkLst>
        <pc:graphicFrameChg chg="modGraphic">
          <ac:chgData name="Tobias Schrottwieser" userId="023deaa1-c393-4577-b839-72b4ea2642d3" providerId="ADAL" clId="{AEEFFB20-2A16-4AEB-B661-DB9F230A74DB}" dt="2020-03-25T15:03:17.282" v="523" actId="20577"/>
          <ac:graphicFrameMkLst>
            <pc:docMk/>
            <pc:sldMk cId="121267241" sldId="262"/>
            <ac:graphicFrameMk id="4" creationId="{AB77C750-0EF6-4EC4-866E-6F0010E8BB32}"/>
          </ac:graphicFrameMkLst>
        </pc:graphicFrameChg>
      </pc:sldChg>
      <pc:sldChg chg="modSp mod">
        <pc:chgData name="Tobias Schrottwieser" userId="023deaa1-c393-4577-b839-72b4ea2642d3" providerId="ADAL" clId="{AEEFFB20-2A16-4AEB-B661-DB9F230A74DB}" dt="2020-03-25T14:04:24.485" v="53" actId="20577"/>
        <pc:sldMkLst>
          <pc:docMk/>
          <pc:sldMk cId="353619611" sldId="263"/>
        </pc:sldMkLst>
        <pc:spChg chg="mod">
          <ac:chgData name="Tobias Schrottwieser" userId="023deaa1-c393-4577-b839-72b4ea2642d3" providerId="ADAL" clId="{AEEFFB20-2A16-4AEB-B661-DB9F230A74DB}" dt="2020-03-25T14:04:24.485" v="53" actId="20577"/>
          <ac:spMkLst>
            <pc:docMk/>
            <pc:sldMk cId="353619611" sldId="263"/>
            <ac:spMk id="3" creationId="{35F8909B-9D57-401C-89D3-32943BA6E84F}"/>
          </ac:spMkLst>
        </pc:spChg>
      </pc:sldChg>
      <pc:sldChg chg="modSp mod">
        <pc:chgData name="Tobias Schrottwieser" userId="023deaa1-c393-4577-b839-72b4ea2642d3" providerId="ADAL" clId="{AEEFFB20-2A16-4AEB-B661-DB9F230A74DB}" dt="2020-03-25T15:14:13.868" v="676" actId="20577"/>
        <pc:sldMkLst>
          <pc:docMk/>
          <pc:sldMk cId="2905441756" sldId="264"/>
        </pc:sldMkLst>
        <pc:graphicFrameChg chg="modGraphic">
          <ac:chgData name="Tobias Schrottwieser" userId="023deaa1-c393-4577-b839-72b4ea2642d3" providerId="ADAL" clId="{AEEFFB20-2A16-4AEB-B661-DB9F230A74DB}" dt="2020-03-25T15:14:13.868" v="676" actId="20577"/>
          <ac:graphicFrameMkLst>
            <pc:docMk/>
            <pc:sldMk cId="2905441756" sldId="264"/>
            <ac:graphicFrameMk id="6" creationId="{EF804AD4-2197-4C90-A19C-0DF6CB977C24}"/>
          </ac:graphicFrameMkLst>
        </pc:graphicFrameChg>
      </pc:sldChg>
      <pc:sldChg chg="modSp mod">
        <pc:chgData name="Tobias Schrottwieser" userId="023deaa1-c393-4577-b839-72b4ea2642d3" providerId="ADAL" clId="{AEEFFB20-2A16-4AEB-B661-DB9F230A74DB}" dt="2020-03-25T15:09:12.380" v="567" actId="20577"/>
        <pc:sldMkLst>
          <pc:docMk/>
          <pc:sldMk cId="1086526111" sldId="265"/>
        </pc:sldMkLst>
        <pc:spChg chg="mod">
          <ac:chgData name="Tobias Schrottwieser" userId="023deaa1-c393-4577-b839-72b4ea2642d3" providerId="ADAL" clId="{AEEFFB20-2A16-4AEB-B661-DB9F230A74DB}" dt="2020-03-25T15:09:12.380" v="567" actId="20577"/>
          <ac:spMkLst>
            <pc:docMk/>
            <pc:sldMk cId="1086526111" sldId="265"/>
            <ac:spMk id="3" creationId="{4EC943E2-6902-4F11-B224-AF7A53B57DC1}"/>
          </ac:spMkLst>
        </pc:spChg>
      </pc:sldChg>
      <pc:sldChg chg="modSp mod">
        <pc:chgData name="Tobias Schrottwieser" userId="023deaa1-c393-4577-b839-72b4ea2642d3" providerId="ADAL" clId="{AEEFFB20-2A16-4AEB-B661-DB9F230A74DB}" dt="2020-03-25T15:10:38.456" v="573" actId="20577"/>
        <pc:sldMkLst>
          <pc:docMk/>
          <pc:sldMk cId="192092431" sldId="266"/>
        </pc:sldMkLst>
        <pc:spChg chg="mod">
          <ac:chgData name="Tobias Schrottwieser" userId="023deaa1-c393-4577-b839-72b4ea2642d3" providerId="ADAL" clId="{AEEFFB20-2A16-4AEB-B661-DB9F230A74DB}" dt="2020-03-25T15:10:38.456" v="573" actId="20577"/>
          <ac:spMkLst>
            <pc:docMk/>
            <pc:sldMk cId="192092431" sldId="266"/>
            <ac:spMk id="3" creationId="{0888D665-06E1-42BC-805F-50376A48A9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E140B-FB69-475C-B1F5-19036C011D43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E014E-F94B-4348-8919-63339BF19D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99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Tobias Schrottwieser (Einleitung, Teamvorstellung, Projektziele)</a:t>
            </a:r>
          </a:p>
          <a:p>
            <a:r>
              <a:rPr lang="de-DE" dirty="0"/>
              <a:t>Tobias Weiss (Nutzen, Hauptaufgaben)</a:t>
            </a:r>
          </a:p>
          <a:p>
            <a:r>
              <a:rPr lang="de-DE" dirty="0"/>
              <a:t>Kalian Danzer (Meilensteine, Aufwandsschätzung)</a:t>
            </a:r>
          </a:p>
          <a:p>
            <a:r>
              <a:rPr lang="de-DE" dirty="0"/>
              <a:t>Nils Brugger(Aktueller Stand, Live-Demo, Ende)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41219-9863-4F88-8F70-2BB8B3D8F4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9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41219-9863-4F88-8F70-2BB8B3D8F4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2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63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4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16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143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5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46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005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43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19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6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76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9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92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36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23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BA72-526C-40C7-B231-DFAA8CD27BC6}" type="datetimeFigureOut">
              <a:rPr lang="de-DE" smtClean="0"/>
              <a:t>25.03.2020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75B0F-2E33-4BF2-9318-1EB4D7EDAD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178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87BB428F-86CB-41F1-8660-E26754A11DC2}"/>
              </a:ext>
            </a:extLst>
          </p:cNvPr>
          <p:cNvSpPr txBox="1">
            <a:spLocks/>
          </p:cNvSpPr>
          <p:nvPr/>
        </p:nvSpPr>
        <p:spPr>
          <a:xfrm>
            <a:off x="0" y="5798915"/>
            <a:ext cx="12192000" cy="105908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Von Schrottwieser, Brugger, Danzer									24.03.2020</a:t>
            </a:r>
          </a:p>
        </p:txBody>
      </p:sp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622A7BD6-2154-4020-BE96-F296B2FCA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r="10983"/>
          <a:stretch/>
        </p:blipFill>
        <p:spPr>
          <a:xfrm>
            <a:off x="2466821" y="1280312"/>
            <a:ext cx="7258357" cy="28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0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43BBA-D248-4BF1-A005-69CDD52B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 </a:t>
            </a:r>
            <a:r>
              <a:rPr lang="de-DE" dirty="0"/>
              <a:t>(Stand 24.03.2020)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8D665-06E1-42BC-805F-50376A48A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749582"/>
            <a:ext cx="9291215" cy="4500748"/>
          </a:xfrm>
        </p:spPr>
        <p:txBody>
          <a:bodyPr>
            <a:normAutofit fontScale="55000" lnSpcReduction="20000"/>
          </a:bodyPr>
          <a:lstStyle/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Tobias Schrottwieser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21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14% der Arbeit fertig</a:t>
            </a:r>
          </a:p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Nils Brugger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15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10% der Arbeit fertig </a:t>
            </a:r>
          </a:p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Kalian Danzer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22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15% der Arbeit fertig</a:t>
            </a:r>
          </a:p>
          <a:p>
            <a:endParaRPr lang="de-DE" dirty="0"/>
          </a:p>
        </p:txBody>
      </p:sp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713A1D8C-C2F5-4258-B209-555E0CB0F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7AF22-5083-4956-AA67-EE102B25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68107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0926-EDF7-498D-AFB6-24FAF416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C549-40A4-476B-8DD6-CE08C3E4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Aufwandsschätzung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E6FA1F9E-A95E-4B98-95AC-8D78792F4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63114-998B-4B66-A5D8-09C56A93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1B459-F19D-4852-9D15-6C38755C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Projektleiter: Tobias Schrottwieser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Nils Brugger</a:t>
            </a: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Frontend&amp;Backend-Developer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Kalian Danzer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Projektbetreuer: Markus Schabel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Auftraggeber: Markus Schabel/Erhard List</a:t>
            </a:r>
          </a:p>
        </p:txBody>
      </p:sp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C8004EC9-2547-47AF-B146-0360D9818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7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8E6E3-7FC2-43A0-8A97-2F44876D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05FA2-DA71-4933-A86E-11B056C4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4199727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Simulierte Umgebung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„Spielumgebung und die Roboter sollen simuliert werden für Handy oder PC“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Realisierung in Hardware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„Spielumgebung und die Roboter existieren real, entsprechende Spielbretter und Roboter müssen gefertigt werden“</a:t>
            </a:r>
          </a:p>
        </p:txBody>
      </p:sp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E5CA09E3-9204-45D2-A9A2-F6715FEA6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0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B4A41-39B9-48D8-84EF-40EE54C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196F8-700F-4083-A5BA-D1BB5904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B17F99A6-FD4D-4CBF-A86E-0215A9D8E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2176D1F-AD08-4B7E-AB4D-CF289BF8DB65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291215" cy="419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Unterhaltung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Spielerbasis unterhalten und die Bekanntheit des TGMs verbessern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</a:p>
          <a:p>
            <a:pPr lvl="1"/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Erstes Jahr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4000.00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€ Gewinn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5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8F2A5-C892-40D2-81A3-0F877298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B77C750-0EF6-4EC4-866E-6F0010E8B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20538"/>
              </p:ext>
            </p:extLst>
          </p:nvPr>
        </p:nvGraphicFramePr>
        <p:xfrm>
          <a:off x="1141414" y="2232660"/>
          <a:ext cx="9905997" cy="37187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424154423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2139440657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113293103"/>
                    </a:ext>
                  </a:extLst>
                </a:gridCol>
              </a:tblGrid>
              <a:tr h="441537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Aufgabe</a:t>
                      </a:r>
                    </a:p>
                  </a:txBody>
                  <a:tcPr marL="108872" marR="108872" marT="54436" marB="54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Soll-Termin</a:t>
                      </a:r>
                    </a:p>
                  </a:txBody>
                  <a:tcPr marL="108872" marR="108872" marT="54436" marB="54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Ist-Termin</a:t>
                      </a:r>
                    </a:p>
                  </a:txBody>
                  <a:tcPr marL="108872" marR="108872" marT="54436" marB="54436"/>
                </a:tc>
                <a:extLst>
                  <a:ext uri="{0D108BD9-81ED-4DB2-BD59-A6C34878D82A}">
                    <a16:rowId xmlns:a16="http://schemas.microsoft.com/office/drawing/2014/main" val="1379591135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Dokumente vervollständigen</a:t>
                      </a: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26.03.2020</a:t>
                      </a: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25.03.2020</a:t>
                      </a:r>
                    </a:p>
                  </a:txBody>
                  <a:tcPr marL="108872" marR="108872" marT="54436" marB="54436" anchor="ctr"/>
                </a:tc>
                <a:extLst>
                  <a:ext uri="{0D108BD9-81ED-4DB2-BD59-A6C34878D82A}">
                    <a16:rowId xmlns:a16="http://schemas.microsoft.com/office/drawing/2014/main" val="1434357254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 erstellen</a:t>
                      </a: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25.03.2020</a:t>
                      </a: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872" marR="108872" marT="54436" marB="54436" anchor="ctr"/>
                </a:tc>
                <a:extLst>
                  <a:ext uri="{0D108BD9-81ED-4DB2-BD59-A6C34878D82A}">
                    <a16:rowId xmlns:a16="http://schemas.microsoft.com/office/drawing/2014/main" val="2640691346"/>
                  </a:ext>
                </a:extLst>
              </a:tr>
              <a:tr h="7621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Rest-API designen &amp; dokumentieren</a:t>
                      </a: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10.03.2020</a:t>
                      </a: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872" marR="108872" marT="54436" marB="54436" anchor="ctr"/>
                </a:tc>
                <a:extLst>
                  <a:ext uri="{0D108BD9-81ED-4DB2-BD59-A6C34878D82A}">
                    <a16:rowId xmlns:a16="http://schemas.microsoft.com/office/drawing/2014/main" val="2021373556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Entwicklung</a:t>
                      </a: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30.03.2020</a:t>
                      </a: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872" marR="108872" marT="54436" marB="54436" anchor="ctr"/>
                </a:tc>
                <a:extLst>
                  <a:ext uri="{0D108BD9-81ED-4DB2-BD59-A6C34878D82A}">
                    <a16:rowId xmlns:a16="http://schemas.microsoft.com/office/drawing/2014/main" val="571386387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Rest-API implementieren </a:t>
                      </a: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15.04.2020</a:t>
                      </a: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872" marR="108872" marT="54436" marB="54436" anchor="ctr"/>
                </a:tc>
                <a:extLst>
                  <a:ext uri="{0D108BD9-81ED-4DB2-BD59-A6C34878D82A}">
                    <a16:rowId xmlns:a16="http://schemas.microsoft.com/office/drawing/2014/main" val="2179633750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pPr algn="l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Testen &amp; Debuggen</a:t>
                      </a: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05.05.2020</a:t>
                      </a:r>
                    </a:p>
                  </a:txBody>
                  <a:tcPr marL="108872" marR="108872" marT="54436" marB="544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872" marR="108872" marT="54436" marB="54436" anchor="ctr"/>
                </a:tc>
                <a:extLst>
                  <a:ext uri="{0D108BD9-81ED-4DB2-BD59-A6C34878D82A}">
                    <a16:rowId xmlns:a16="http://schemas.microsoft.com/office/drawing/2014/main" val="1697444366"/>
                  </a:ext>
                </a:extLst>
              </a:tr>
            </a:tbl>
          </a:graphicData>
        </a:graphic>
      </p:graphicFrame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2476EA81-2DEA-4E94-B4AF-79B6F7BDF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8785-EFBE-4614-AF9E-2A3C5DDD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F8909B-9D57-401C-89D3-32943BA6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Dokumente abgeschlossen	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.03.2020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Grobentwicklung abgeschlossen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.04.2020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Feinentwicklung abgeschlossen				25.04.2020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Testing &amp; Debugging abgeschlossen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.05.2020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Abschluss				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.05.2020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B12D7C08-D8B5-4CA9-BC95-B7DA01B0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0F211-C270-44D3-8335-3F8513FE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Aufwandschätzung (Stand 24.12.2020)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F804AD4-2197-4C90-A19C-0DF6CB977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40248"/>
              </p:ext>
            </p:extLst>
          </p:nvPr>
        </p:nvGraphicFramePr>
        <p:xfrm>
          <a:off x="489284" y="1878708"/>
          <a:ext cx="11213432" cy="3855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30379">
                  <a:extLst>
                    <a:ext uri="{9D8B030D-6E8A-4147-A177-3AD203B41FA5}">
                      <a16:colId xmlns:a16="http://schemas.microsoft.com/office/drawing/2014/main" val="1422668662"/>
                    </a:ext>
                  </a:extLst>
                </a:gridCol>
                <a:gridCol w="2775284">
                  <a:extLst>
                    <a:ext uri="{9D8B030D-6E8A-4147-A177-3AD203B41FA5}">
                      <a16:colId xmlns:a16="http://schemas.microsoft.com/office/drawing/2014/main" val="1461458662"/>
                    </a:ext>
                  </a:extLst>
                </a:gridCol>
                <a:gridCol w="3080085">
                  <a:extLst>
                    <a:ext uri="{9D8B030D-6E8A-4147-A177-3AD203B41FA5}">
                      <a16:colId xmlns:a16="http://schemas.microsoft.com/office/drawing/2014/main" val="1792498997"/>
                    </a:ext>
                  </a:extLst>
                </a:gridCol>
                <a:gridCol w="2927684">
                  <a:extLst>
                    <a:ext uri="{9D8B030D-6E8A-4147-A177-3AD203B41FA5}">
                      <a16:colId xmlns:a16="http://schemas.microsoft.com/office/drawing/2014/main" val="1259471005"/>
                    </a:ext>
                  </a:extLst>
                </a:gridCol>
              </a:tblGrid>
              <a:tr h="440426">
                <a:tc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Schätzung (in Stunden)</a:t>
                      </a:r>
                      <a:endParaRPr lang="de-D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Neue Schätzung (in Stunden)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Ist-Wert (in Stunden)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44589"/>
                  </a:ext>
                </a:extLst>
              </a:tr>
              <a:tr h="573356">
                <a:tc>
                  <a:txBody>
                    <a:bodyPr/>
                    <a:lstStyle/>
                    <a:p>
                      <a:r>
                        <a:rPr lang="de-DE" sz="2000"/>
                        <a:t>Projektmanagement</a:t>
                      </a:r>
                      <a:endParaRPr lang="de-DE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36138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sz="2000" dirty="0"/>
                        <a:t>Grobentwicklung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33184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sz="2000" dirty="0"/>
                        <a:t>Feinentwicklung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0204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sz="2000"/>
                        <a:t>Troubleshooting</a:t>
                      </a:r>
                      <a:endParaRPr lang="de-DE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54522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sz="2000"/>
                        <a:t>Abschluss</a:t>
                      </a:r>
                      <a:endParaRPr lang="de-DE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04346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sz="2000" dirty="0"/>
                        <a:t>Gesamt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64710"/>
                  </a:ext>
                </a:extLst>
              </a:tr>
            </a:tbl>
          </a:graphicData>
        </a:graphic>
      </p:graphicFrame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DE26442C-9BA6-49CF-BF49-EFE7D5F75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4F14B-8676-4B76-9C0A-F6A92B5B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 </a:t>
            </a:r>
            <a:r>
              <a:rPr lang="de-DE" dirty="0"/>
              <a:t>(Stand 24.02.2020)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943E2-6902-4F11-B224-AF7A53B5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Dokumente								100%</a:t>
            </a:r>
          </a:p>
          <a:p>
            <a:pPr fontAlgn="t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Grobentwicklung							30%</a:t>
            </a:r>
          </a:p>
          <a:p>
            <a:pPr fontAlgn="t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Feinentwicklung							0%</a:t>
            </a:r>
          </a:p>
          <a:p>
            <a:pPr fontAlgn="t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Testing &amp; Debugging						0%</a:t>
            </a:r>
          </a:p>
          <a:p>
            <a:pPr fontAlgn="t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Abgabe							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 descr="Ein Bild, das Gebäude, Auto, draußen, klein enthält.&#10;&#10;Automatisch generierte Beschreibung">
            <a:extLst>
              <a:ext uri="{FF2B5EF4-FFF2-40B4-BE49-F238E27FC236}">
                <a16:creationId xmlns:a16="http://schemas.microsoft.com/office/drawing/2014/main" id="{CEA5F7EF-F8C3-43D8-855C-160182A7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6" y="139940"/>
            <a:ext cx="2926334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Breitbild</PresentationFormat>
  <Paragraphs>110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Schaltkreis</vt:lpstr>
      <vt:lpstr>PowerPoint-Präsentation</vt:lpstr>
      <vt:lpstr>Inhaltsverzeichnis</vt:lpstr>
      <vt:lpstr>Teamvorstellung</vt:lpstr>
      <vt:lpstr>Projektziele</vt:lpstr>
      <vt:lpstr>Nutzen</vt:lpstr>
      <vt:lpstr>Hauptaufgaben</vt:lpstr>
      <vt:lpstr>Meilensteine</vt:lpstr>
      <vt:lpstr>Aufwandschätzung (Stand 24.12.2020)</vt:lpstr>
      <vt:lpstr>Aktueller Stand (Stand 24.02.2020)</vt:lpstr>
      <vt:lpstr>Aktueller Stand (Stand 24.03.2020)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Schrottwieser Tobias</dc:creator>
  <cp:lastModifiedBy>HELIOS D ACE</cp:lastModifiedBy>
  <cp:revision>3</cp:revision>
  <dcterms:created xsi:type="dcterms:W3CDTF">2020-03-02T17:54:16Z</dcterms:created>
  <dcterms:modified xsi:type="dcterms:W3CDTF">2020-03-25T15:19:43Z</dcterms:modified>
</cp:coreProperties>
</file>