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8548-88FC-D930-D681-9C1805DB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77EDA-E3C9-A8CF-DE73-7890B556C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31A6-680B-7A49-38F6-5D6BE175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ADEC-2CE9-1F47-85B7-6A73A79D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BDE6-51E4-AB16-3E53-41B156B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7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BEC-942B-0D9B-9A7E-D4C77694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2012D-CFEE-B512-AE92-14B571EE4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6E07-C435-5780-AAB9-F24FBD88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3330-7AF0-0670-B025-58AB9C6E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BC6E-9FBF-8B87-07C1-3461967E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5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6BD5B-3619-944A-FA0F-0E6AB4BDE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00741-8331-9CD7-A75F-2F04FC15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6F3C-AFA3-0F17-462B-2F7A8F3E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EACC-16B9-5EBF-3982-6918D15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06A3-48A6-E36D-C39A-BA4FFEB6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9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7BEE-A55A-BC50-5153-4C7EDC2B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A880-4CC9-9083-89DA-14EEC1CA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8BF5-A8C2-8ABB-4056-6A38BAB2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3055-178F-D394-3B31-B217ABEE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BAC9-4061-1D99-F841-379268F4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82E4-6499-2587-279F-F183830E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13F29-653A-533C-A29D-3C68A83D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5616-263C-14CF-824D-D1E39652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ED32E-1991-D87E-82E1-EC8E6117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FB8A-7EF6-83F6-C7E1-6DC888AC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3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22B2-46D5-8B33-78DA-6CB427AA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BD40-1F50-556D-FEDC-EC53D8F2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31DD7-673A-E069-2AD5-09EE72AB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C287-FA99-F8F9-7A5E-6942A893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542FB-AB9D-0A1F-18ED-FBDDCD98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30392-9E91-1424-2946-803F8D72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0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5817-6A9D-04F6-D54F-2E639250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C332-4C9B-89A0-7DD0-E34E37588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53519-521B-5BFC-5546-5B8A3ACA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4E862-5E30-2E42-5F63-D92C371B2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ADC3-BBB1-BC01-A4FC-FEA28576B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5C135-92D5-C1C7-2D8B-F0ABFCF6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63733-C35B-5E16-9F05-231E5F0E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2DF85-6C94-AF51-724F-60CF2AA9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C63D-7360-8487-E14C-F2296AB7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8F664-2395-1B60-3BCC-A75C31BC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A164A-D83E-AF76-41C6-510BDE07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FCC3-4BCE-89D4-7DBB-4477F9D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9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88196-17F4-A2DE-CB8C-1E297F49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EB77D-880B-4711-5A63-4B529993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3E0E-4F1C-A3D6-0D93-39DFFEBD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AC82-73AC-2A5B-E0EE-DE92B754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4AF6-632C-6F7C-087C-C5D19A74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33A39-D853-F10D-1A24-F08CC499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181A3-E76A-B6B1-EE2B-7FCC4B4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D6F88-DA00-9E40-218D-41A64CC8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FC5FA-91C7-F923-B6D1-3B1C5448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4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C100-F7BB-8A27-942C-7D6CE5AD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2CF00-F08F-99E5-9A0B-A9AF4F624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609AC-04DE-56D2-3C64-E417152D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D24B-4CDD-CD66-CA9F-9D47B3E7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78E3-A93C-C5F9-ADFF-616639A2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1D957-692D-0480-E263-B88F40B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A0F6A-4B51-A619-210D-09AC9E82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6605-C7C5-DD34-FFE3-0C913722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73F0-3082-8CA4-A38E-4C87AD478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2DBD-5060-4AD9-B869-A242B06501C5}" type="datetimeFigureOut">
              <a:rPr lang="en-GB" smtClean="0"/>
              <a:t>10/12/2022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42E2-64FA-A80B-34F8-8C0310E9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3E69-87C0-78D3-338D-0DB942AE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B1A9-2EE4-4B40-BE8B-459D502E9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9" descr="Wood human figure">
            <a:extLst>
              <a:ext uri="{FF2B5EF4-FFF2-40B4-BE49-F238E27FC236}">
                <a16:creationId xmlns:a16="http://schemas.microsoft.com/office/drawing/2014/main" id="{892D6BA2-D995-16FA-0290-93F3CE49C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EC8F2-7007-B177-E93C-8DA1076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/>
              <a:t>Help Desk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DC6C-B48C-2A77-2F15-C71C68D82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Feel Free to Ask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8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EC8F2-7007-B177-E93C-8DA1076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667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GB" sz="6600" dirty="0"/>
              <a:t>Process Flow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25FE3EC-3F2A-B519-B52A-EB21982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0" y="2566988"/>
            <a:ext cx="11613860" cy="26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0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EC8F2-7007-B177-E93C-8DA10765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485761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User Access Level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E7ADCB5-4DD8-4777-BC88-A4B214A6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40" y="221915"/>
            <a:ext cx="9093200" cy="48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8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9A0A0A-016D-C050-AD1F-6BA0ED476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Help Desk</vt:lpstr>
      <vt:lpstr>Process Flow</vt:lpstr>
      <vt:lpstr>User Access Level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Desk</dc:title>
  <dc:creator>FS_04@fcapl.onmicrosoft.com</dc:creator>
  <cp:lastModifiedBy>FS_04@fcapl.onmicrosoft.com</cp:lastModifiedBy>
  <cp:revision>3</cp:revision>
  <dcterms:created xsi:type="dcterms:W3CDTF">2022-12-10T11:08:22Z</dcterms:created>
  <dcterms:modified xsi:type="dcterms:W3CDTF">2022-12-10T11:43:14Z</dcterms:modified>
</cp:coreProperties>
</file>