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41CA1-529D-406E-8D07-27AA200BF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Nutritiva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82B36-3579-4491-A49C-629ED5A3C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Facundo lorenzo</a:t>
            </a:r>
          </a:p>
        </p:txBody>
      </p:sp>
    </p:spTree>
    <p:extLst>
      <p:ext uri="{BB962C8B-B14F-4D97-AF65-F5344CB8AC3E}">
        <p14:creationId xmlns:p14="http://schemas.microsoft.com/office/powerpoint/2010/main" val="354691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8FE18-9169-4A8E-BC3B-331C8D83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288326" cy="1400530"/>
          </a:xfrm>
        </p:spPr>
        <p:txBody>
          <a:bodyPr/>
          <a:lstStyle/>
          <a:p>
            <a:r>
              <a:rPr lang="es-ES" dirty="0"/>
              <a:t>Interface</a:t>
            </a:r>
            <a:br>
              <a:rPr lang="es-ES" dirty="0"/>
            </a:br>
            <a:r>
              <a:rPr lang="es-ES" dirty="0"/>
              <a:t>Login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011EBA-65AB-491A-93C9-C9290D70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8" y="1152983"/>
            <a:ext cx="7381411" cy="55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C486-40A8-4676-814A-17426795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</a:t>
            </a:r>
            <a:br>
              <a:rPr lang="es-ES" dirty="0"/>
            </a:br>
            <a:r>
              <a:rPr lang="es-ES" dirty="0"/>
              <a:t>Sist Principal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FF2ABC-00EE-4BEE-9962-171A9BCD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98" y="1359093"/>
            <a:ext cx="69161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CBD4-4E8B-44EE-AA98-22C3C3A4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650762" cy="1400530"/>
          </a:xfrm>
        </p:spPr>
        <p:txBody>
          <a:bodyPr/>
          <a:lstStyle/>
          <a:p>
            <a:r>
              <a:rPr lang="es-ES" dirty="0"/>
              <a:t>Ventana </a:t>
            </a:r>
            <a:br>
              <a:rPr lang="es-ES" dirty="0"/>
            </a:br>
            <a:r>
              <a:rPr lang="es-ES" dirty="0"/>
              <a:t>Clientes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409E7C-9A55-4537-81B5-703C9708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43" y="1256969"/>
            <a:ext cx="7206145" cy="53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2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CBD4-4E8B-44EE-AA98-22C3C3A4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650762" cy="1400530"/>
          </a:xfrm>
        </p:spPr>
        <p:txBody>
          <a:bodyPr/>
          <a:lstStyle/>
          <a:p>
            <a:r>
              <a:rPr lang="es-ES" dirty="0"/>
              <a:t>Ventana </a:t>
            </a:r>
            <a:br>
              <a:rPr lang="es-ES" dirty="0"/>
            </a:br>
            <a:r>
              <a:rPr lang="es-ES" dirty="0"/>
              <a:t>Viandas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63EA8-3D30-4FF1-95A0-B0BB4CBB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1" y="989901"/>
            <a:ext cx="7630289" cy="56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CBD4-4E8B-44EE-AA98-22C3C3A4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650762" cy="1400530"/>
          </a:xfrm>
        </p:spPr>
        <p:txBody>
          <a:bodyPr/>
          <a:lstStyle/>
          <a:p>
            <a:r>
              <a:rPr lang="es-ES" dirty="0"/>
              <a:t>Ventana </a:t>
            </a:r>
            <a:br>
              <a:rPr lang="es-ES" dirty="0"/>
            </a:br>
            <a:r>
              <a:rPr lang="es-ES" dirty="0"/>
              <a:t>Pedidos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BBC97B-9213-4EBC-B33E-9E6E80AD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97" y="987300"/>
            <a:ext cx="7605075" cy="56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CBD4-4E8B-44EE-AA98-22C3C3A4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650762" cy="1400530"/>
          </a:xfrm>
        </p:spPr>
        <p:txBody>
          <a:bodyPr/>
          <a:lstStyle/>
          <a:p>
            <a:r>
              <a:rPr lang="es-ES" dirty="0"/>
              <a:t>Ventana </a:t>
            </a:r>
            <a:br>
              <a:rPr lang="es-ES" dirty="0"/>
            </a:br>
            <a:r>
              <a:rPr lang="es-ES" dirty="0"/>
              <a:t>Ventas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D02BA-63DA-4CA7-A2FC-2E453F1C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56" y="679508"/>
            <a:ext cx="8092769" cy="60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CBD4-4E8B-44EE-AA98-22C3C3A4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650762" cy="1400530"/>
          </a:xfrm>
        </p:spPr>
        <p:txBody>
          <a:bodyPr/>
          <a:lstStyle/>
          <a:p>
            <a:r>
              <a:rPr lang="es-ES" dirty="0"/>
              <a:t>Ventana </a:t>
            </a:r>
            <a:br>
              <a:rPr lang="es-ES" dirty="0"/>
            </a:br>
            <a:r>
              <a:rPr lang="es-ES" dirty="0"/>
              <a:t>Caja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8233D2-6937-47CD-9D04-1763AF8C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29" y="662730"/>
            <a:ext cx="7991908" cy="59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2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26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Sistema Nutritiva</vt:lpstr>
      <vt:lpstr>Interface Login</vt:lpstr>
      <vt:lpstr>Interface  Sist Principal</vt:lpstr>
      <vt:lpstr>Ventana  Clientes</vt:lpstr>
      <vt:lpstr>Ventana  Viandas</vt:lpstr>
      <vt:lpstr>Ventana  Pedidos</vt:lpstr>
      <vt:lpstr>Ventana  Ventas</vt:lpstr>
      <vt:lpstr>Ventana  Caja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Nutritiva</dc:title>
  <dc:creator>facundo lorenzo</dc:creator>
  <cp:lastModifiedBy>facundo lorenzo</cp:lastModifiedBy>
  <cp:revision>1</cp:revision>
  <dcterms:created xsi:type="dcterms:W3CDTF">2021-10-24T05:21:25Z</dcterms:created>
  <dcterms:modified xsi:type="dcterms:W3CDTF">2021-10-24T05:37:14Z</dcterms:modified>
</cp:coreProperties>
</file>