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66" r:id="rId3"/>
    <p:sldId id="257" r:id="rId4"/>
    <p:sldId id="258" r:id="rId5"/>
    <p:sldId id="259" r:id="rId6"/>
    <p:sldId id="262" r:id="rId7"/>
    <p:sldId id="260" r:id="rId8"/>
    <p:sldId id="277" r:id="rId9"/>
    <p:sldId id="261" r:id="rId10"/>
    <p:sldId id="264" r:id="rId11"/>
    <p:sldId id="278" r:id="rId12"/>
    <p:sldId id="267" r:id="rId13"/>
    <p:sldId id="279" r:id="rId14"/>
    <p:sldId id="271" r:id="rId15"/>
    <p:sldId id="265" r:id="rId16"/>
    <p:sldId id="280" r:id="rId17"/>
    <p:sldId id="281" r:id="rId18"/>
    <p:sldId id="263" r:id="rId19"/>
    <p:sldId id="282" r:id="rId20"/>
    <p:sldId id="268" r:id="rId21"/>
    <p:sldId id="283" r:id="rId22"/>
    <p:sldId id="269" r:id="rId23"/>
    <p:sldId id="284" r:id="rId24"/>
    <p:sldId id="270" r:id="rId25"/>
    <p:sldId id="285" r:id="rId26"/>
    <p:sldId id="272" r:id="rId27"/>
    <p:sldId id="287" r:id="rId28"/>
    <p:sldId id="273" r:id="rId29"/>
    <p:sldId id="274" r:id="rId30"/>
    <p:sldId id="275" r:id="rId3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FFCC"/>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718" autoAdjust="0"/>
  </p:normalViewPr>
  <p:slideViewPr>
    <p:cSldViewPr showGuides="1">
      <p:cViewPr>
        <p:scale>
          <a:sx n="100" d="100"/>
          <a:sy n="100" d="100"/>
        </p:scale>
        <p:origin x="42" y="594"/>
      </p:cViewPr>
      <p:guideLst>
        <p:guide orient="horz" pos="2160"/>
        <p:guide pos="2880"/>
      </p:guideLst>
    </p:cSldViewPr>
  </p:slideViewPr>
  <p:outlineViewPr>
    <p:cViewPr>
      <p:scale>
        <a:sx n="33" d="100"/>
        <a:sy n="33" d="100"/>
      </p:scale>
      <p:origin x="0" y="10512"/>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3" d="100"/>
          <a:sy n="53" d="100"/>
        </p:scale>
        <p:origin x="-280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B7E5A8-4DFA-48AB-8068-4A1918D0B30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AR"/>
        </a:p>
      </dgm:t>
    </dgm:pt>
    <dgm:pt modelId="{3F1FA648-DDF5-4EFA-A90D-EB7994C53F00}">
      <dgm:prSet phldrT="[Texto]"/>
      <dgm:spPr/>
      <dgm:t>
        <a:bodyPr/>
        <a:lstStyle/>
        <a:p>
          <a:r>
            <a:rPr lang="es-AR" dirty="0" smtClean="0"/>
            <a:t>Nombre</a:t>
          </a:r>
          <a:endParaRPr lang="es-AR" dirty="0"/>
        </a:p>
      </dgm:t>
    </dgm:pt>
    <dgm:pt modelId="{57D317D4-8E23-4711-AEA8-D4A6294E4B03}" type="parTrans" cxnId="{9C72BCD1-7ED1-4D36-BA94-D7EBEB7646B9}">
      <dgm:prSet/>
      <dgm:spPr/>
      <dgm:t>
        <a:bodyPr/>
        <a:lstStyle/>
        <a:p>
          <a:endParaRPr lang="es-AR"/>
        </a:p>
      </dgm:t>
    </dgm:pt>
    <dgm:pt modelId="{F23F0228-0720-4CC0-9306-F3956566EF08}" type="sibTrans" cxnId="{9C72BCD1-7ED1-4D36-BA94-D7EBEB7646B9}">
      <dgm:prSet/>
      <dgm:spPr/>
      <dgm:t>
        <a:bodyPr/>
        <a:lstStyle/>
        <a:p>
          <a:endParaRPr lang="es-AR"/>
        </a:p>
      </dgm:t>
    </dgm:pt>
    <dgm:pt modelId="{3E6666C5-11B7-4C13-BA06-227A8F7DA78E}">
      <dgm:prSet phldrT="[Texto]"/>
      <dgm:spPr/>
      <dgm:t>
        <a:bodyPr/>
        <a:lstStyle/>
        <a:p>
          <a:r>
            <a:rPr lang="es-AR" dirty="0" smtClean="0"/>
            <a:t>Problema</a:t>
          </a:r>
          <a:endParaRPr lang="es-AR" dirty="0"/>
        </a:p>
      </dgm:t>
    </dgm:pt>
    <dgm:pt modelId="{B27A602E-C478-46F9-B3D6-4958DF8B384C}" type="parTrans" cxnId="{EFC5F1A4-4C83-4528-9E92-6AA5CB6CCD6B}">
      <dgm:prSet/>
      <dgm:spPr/>
      <dgm:t>
        <a:bodyPr/>
        <a:lstStyle/>
        <a:p>
          <a:endParaRPr lang="es-AR"/>
        </a:p>
      </dgm:t>
    </dgm:pt>
    <dgm:pt modelId="{1B62845E-EE35-47B4-941D-D43899A11BD4}" type="sibTrans" cxnId="{EFC5F1A4-4C83-4528-9E92-6AA5CB6CCD6B}">
      <dgm:prSet/>
      <dgm:spPr/>
      <dgm:t>
        <a:bodyPr/>
        <a:lstStyle/>
        <a:p>
          <a:endParaRPr lang="es-AR"/>
        </a:p>
      </dgm:t>
    </dgm:pt>
    <dgm:pt modelId="{06507245-B762-4CBD-8625-36FFCDCB10EA}">
      <dgm:prSet/>
      <dgm:spPr/>
      <dgm:t>
        <a:bodyPr/>
        <a:lstStyle/>
        <a:p>
          <a:r>
            <a:rPr lang="es-AR" dirty="0" smtClean="0"/>
            <a:t>Solución</a:t>
          </a:r>
          <a:endParaRPr lang="es-AR" dirty="0"/>
        </a:p>
      </dgm:t>
    </dgm:pt>
    <dgm:pt modelId="{187C9AB7-3A14-4237-9311-3999DDBAAB05}" type="parTrans" cxnId="{06575DE9-AA04-42B7-9EE9-98A2C0313949}">
      <dgm:prSet/>
      <dgm:spPr/>
      <dgm:t>
        <a:bodyPr/>
        <a:lstStyle/>
        <a:p>
          <a:endParaRPr lang="es-AR"/>
        </a:p>
      </dgm:t>
    </dgm:pt>
    <dgm:pt modelId="{DEE5D799-A5E1-4D04-8D7D-1DD312274DC9}" type="sibTrans" cxnId="{06575DE9-AA04-42B7-9EE9-98A2C0313949}">
      <dgm:prSet/>
      <dgm:spPr/>
      <dgm:t>
        <a:bodyPr/>
        <a:lstStyle/>
        <a:p>
          <a:endParaRPr lang="es-AR"/>
        </a:p>
      </dgm:t>
    </dgm:pt>
    <dgm:pt modelId="{AF1B9E16-2381-46F2-BA1B-6D504C7C553E}">
      <dgm:prSet/>
      <dgm:spPr/>
      <dgm:t>
        <a:bodyPr/>
        <a:lstStyle/>
        <a:p>
          <a:r>
            <a:rPr lang="es-AR" dirty="0" smtClean="0"/>
            <a:t>Consecuencias</a:t>
          </a:r>
          <a:endParaRPr lang="es-AR" dirty="0"/>
        </a:p>
      </dgm:t>
    </dgm:pt>
    <dgm:pt modelId="{C84A587B-BF8B-45B4-AC54-360E3E77A035}" type="parTrans" cxnId="{09EB99B1-894B-4212-A1D4-E5C55409B52C}">
      <dgm:prSet/>
      <dgm:spPr/>
      <dgm:t>
        <a:bodyPr/>
        <a:lstStyle/>
        <a:p>
          <a:endParaRPr lang="es-AR"/>
        </a:p>
      </dgm:t>
    </dgm:pt>
    <dgm:pt modelId="{7552EF13-5500-4650-9E7D-6B596783BB82}" type="sibTrans" cxnId="{09EB99B1-894B-4212-A1D4-E5C55409B52C}">
      <dgm:prSet/>
      <dgm:spPr/>
      <dgm:t>
        <a:bodyPr/>
        <a:lstStyle/>
        <a:p>
          <a:endParaRPr lang="es-AR"/>
        </a:p>
      </dgm:t>
    </dgm:pt>
    <dgm:pt modelId="{5F2F4081-B8B8-4252-9649-FC99F8C50CDE}" type="pres">
      <dgm:prSet presAssocID="{F8B7E5A8-4DFA-48AB-8068-4A1918D0B30D}" presName="linear" presStyleCnt="0">
        <dgm:presLayoutVars>
          <dgm:animLvl val="lvl"/>
          <dgm:resizeHandles val="exact"/>
        </dgm:presLayoutVars>
      </dgm:prSet>
      <dgm:spPr/>
      <dgm:t>
        <a:bodyPr/>
        <a:lstStyle/>
        <a:p>
          <a:endParaRPr lang="es-AR"/>
        </a:p>
      </dgm:t>
    </dgm:pt>
    <dgm:pt modelId="{4F1E627A-85BF-401E-86EE-BC9BD94A9134}" type="pres">
      <dgm:prSet presAssocID="{3F1FA648-DDF5-4EFA-A90D-EB7994C53F00}" presName="parentText" presStyleLbl="node1" presStyleIdx="0" presStyleCnt="4">
        <dgm:presLayoutVars>
          <dgm:chMax val="0"/>
          <dgm:bulletEnabled val="1"/>
        </dgm:presLayoutVars>
      </dgm:prSet>
      <dgm:spPr/>
      <dgm:t>
        <a:bodyPr/>
        <a:lstStyle/>
        <a:p>
          <a:endParaRPr lang="es-AR"/>
        </a:p>
      </dgm:t>
    </dgm:pt>
    <dgm:pt modelId="{B0749A86-7CA0-4558-9DB7-DE2D929AAD03}" type="pres">
      <dgm:prSet presAssocID="{F23F0228-0720-4CC0-9306-F3956566EF08}" presName="spacer" presStyleCnt="0"/>
      <dgm:spPr/>
    </dgm:pt>
    <dgm:pt modelId="{7A9E68F6-9A5F-4F78-84A1-4CD749CE3E84}" type="pres">
      <dgm:prSet presAssocID="{3E6666C5-11B7-4C13-BA06-227A8F7DA78E}" presName="parentText" presStyleLbl="node1" presStyleIdx="1" presStyleCnt="4">
        <dgm:presLayoutVars>
          <dgm:chMax val="0"/>
          <dgm:bulletEnabled val="1"/>
        </dgm:presLayoutVars>
      </dgm:prSet>
      <dgm:spPr/>
      <dgm:t>
        <a:bodyPr/>
        <a:lstStyle/>
        <a:p>
          <a:endParaRPr lang="es-AR"/>
        </a:p>
      </dgm:t>
    </dgm:pt>
    <dgm:pt modelId="{A14D0442-F8D9-4123-91CD-EFABC103EE33}" type="pres">
      <dgm:prSet presAssocID="{1B62845E-EE35-47B4-941D-D43899A11BD4}" presName="spacer" presStyleCnt="0"/>
      <dgm:spPr/>
    </dgm:pt>
    <dgm:pt modelId="{2B9AEFE8-C6CC-451A-83F6-9FF6CA533F23}" type="pres">
      <dgm:prSet presAssocID="{06507245-B762-4CBD-8625-36FFCDCB10EA}" presName="parentText" presStyleLbl="node1" presStyleIdx="2" presStyleCnt="4">
        <dgm:presLayoutVars>
          <dgm:chMax val="0"/>
          <dgm:bulletEnabled val="1"/>
        </dgm:presLayoutVars>
      </dgm:prSet>
      <dgm:spPr/>
      <dgm:t>
        <a:bodyPr/>
        <a:lstStyle/>
        <a:p>
          <a:endParaRPr lang="es-AR"/>
        </a:p>
      </dgm:t>
    </dgm:pt>
    <dgm:pt modelId="{A5C33C9C-0C1D-4A08-9947-2D13EB743441}" type="pres">
      <dgm:prSet presAssocID="{DEE5D799-A5E1-4D04-8D7D-1DD312274DC9}" presName="spacer" presStyleCnt="0"/>
      <dgm:spPr/>
    </dgm:pt>
    <dgm:pt modelId="{02C65394-1AFE-4DAD-9541-9AFC3BA573C9}" type="pres">
      <dgm:prSet presAssocID="{AF1B9E16-2381-46F2-BA1B-6D504C7C553E}" presName="parentText" presStyleLbl="node1" presStyleIdx="3" presStyleCnt="4">
        <dgm:presLayoutVars>
          <dgm:chMax val="0"/>
          <dgm:bulletEnabled val="1"/>
        </dgm:presLayoutVars>
      </dgm:prSet>
      <dgm:spPr/>
      <dgm:t>
        <a:bodyPr/>
        <a:lstStyle/>
        <a:p>
          <a:endParaRPr lang="es-AR"/>
        </a:p>
      </dgm:t>
    </dgm:pt>
  </dgm:ptLst>
  <dgm:cxnLst>
    <dgm:cxn modelId="{09EB99B1-894B-4212-A1D4-E5C55409B52C}" srcId="{F8B7E5A8-4DFA-48AB-8068-4A1918D0B30D}" destId="{AF1B9E16-2381-46F2-BA1B-6D504C7C553E}" srcOrd="3" destOrd="0" parTransId="{C84A587B-BF8B-45B4-AC54-360E3E77A035}" sibTransId="{7552EF13-5500-4650-9E7D-6B596783BB82}"/>
    <dgm:cxn modelId="{EFC5F1A4-4C83-4528-9E92-6AA5CB6CCD6B}" srcId="{F8B7E5A8-4DFA-48AB-8068-4A1918D0B30D}" destId="{3E6666C5-11B7-4C13-BA06-227A8F7DA78E}" srcOrd="1" destOrd="0" parTransId="{B27A602E-C478-46F9-B3D6-4958DF8B384C}" sibTransId="{1B62845E-EE35-47B4-941D-D43899A11BD4}"/>
    <dgm:cxn modelId="{F7B3B091-9760-4791-AD66-421C495949AB}" type="presOf" srcId="{06507245-B762-4CBD-8625-36FFCDCB10EA}" destId="{2B9AEFE8-C6CC-451A-83F6-9FF6CA533F23}" srcOrd="0" destOrd="0" presId="urn:microsoft.com/office/officeart/2005/8/layout/vList2"/>
    <dgm:cxn modelId="{FA8A7901-F803-4178-BD77-548AA5699D23}" type="presOf" srcId="{F8B7E5A8-4DFA-48AB-8068-4A1918D0B30D}" destId="{5F2F4081-B8B8-4252-9649-FC99F8C50CDE}" srcOrd="0" destOrd="0" presId="urn:microsoft.com/office/officeart/2005/8/layout/vList2"/>
    <dgm:cxn modelId="{06575DE9-AA04-42B7-9EE9-98A2C0313949}" srcId="{F8B7E5A8-4DFA-48AB-8068-4A1918D0B30D}" destId="{06507245-B762-4CBD-8625-36FFCDCB10EA}" srcOrd="2" destOrd="0" parTransId="{187C9AB7-3A14-4237-9311-3999DDBAAB05}" sibTransId="{DEE5D799-A5E1-4D04-8D7D-1DD312274DC9}"/>
    <dgm:cxn modelId="{9C72BCD1-7ED1-4D36-BA94-D7EBEB7646B9}" srcId="{F8B7E5A8-4DFA-48AB-8068-4A1918D0B30D}" destId="{3F1FA648-DDF5-4EFA-A90D-EB7994C53F00}" srcOrd="0" destOrd="0" parTransId="{57D317D4-8E23-4711-AEA8-D4A6294E4B03}" sibTransId="{F23F0228-0720-4CC0-9306-F3956566EF08}"/>
    <dgm:cxn modelId="{E729ABFB-154E-4C9F-BC5C-A3B1C2349AC3}" type="presOf" srcId="{AF1B9E16-2381-46F2-BA1B-6D504C7C553E}" destId="{02C65394-1AFE-4DAD-9541-9AFC3BA573C9}" srcOrd="0" destOrd="0" presId="urn:microsoft.com/office/officeart/2005/8/layout/vList2"/>
    <dgm:cxn modelId="{AC2F3631-BC49-42C3-9D34-499E26BFFD3B}" type="presOf" srcId="{3F1FA648-DDF5-4EFA-A90D-EB7994C53F00}" destId="{4F1E627A-85BF-401E-86EE-BC9BD94A9134}" srcOrd="0" destOrd="0" presId="urn:microsoft.com/office/officeart/2005/8/layout/vList2"/>
    <dgm:cxn modelId="{2BEA84A9-47F9-4CC1-A8F2-2B64EE775F0B}" type="presOf" srcId="{3E6666C5-11B7-4C13-BA06-227A8F7DA78E}" destId="{7A9E68F6-9A5F-4F78-84A1-4CD749CE3E84}" srcOrd="0" destOrd="0" presId="urn:microsoft.com/office/officeart/2005/8/layout/vList2"/>
    <dgm:cxn modelId="{DBEC68CE-53E6-4116-9560-8BC45AEB4318}" type="presParOf" srcId="{5F2F4081-B8B8-4252-9649-FC99F8C50CDE}" destId="{4F1E627A-85BF-401E-86EE-BC9BD94A9134}" srcOrd="0" destOrd="0" presId="urn:microsoft.com/office/officeart/2005/8/layout/vList2"/>
    <dgm:cxn modelId="{2BEA7677-9359-40CA-9A7A-49C85C570CBD}" type="presParOf" srcId="{5F2F4081-B8B8-4252-9649-FC99F8C50CDE}" destId="{B0749A86-7CA0-4558-9DB7-DE2D929AAD03}" srcOrd="1" destOrd="0" presId="urn:microsoft.com/office/officeart/2005/8/layout/vList2"/>
    <dgm:cxn modelId="{675DB4E0-1106-465A-8745-E44ACAC8BE28}" type="presParOf" srcId="{5F2F4081-B8B8-4252-9649-FC99F8C50CDE}" destId="{7A9E68F6-9A5F-4F78-84A1-4CD749CE3E84}" srcOrd="2" destOrd="0" presId="urn:microsoft.com/office/officeart/2005/8/layout/vList2"/>
    <dgm:cxn modelId="{9B140189-6474-4E07-BE6D-28E98BC08DF2}" type="presParOf" srcId="{5F2F4081-B8B8-4252-9649-FC99F8C50CDE}" destId="{A14D0442-F8D9-4123-91CD-EFABC103EE33}" srcOrd="3" destOrd="0" presId="urn:microsoft.com/office/officeart/2005/8/layout/vList2"/>
    <dgm:cxn modelId="{27DFBF23-7F50-4D34-9875-F19963C444F3}" type="presParOf" srcId="{5F2F4081-B8B8-4252-9649-FC99F8C50CDE}" destId="{2B9AEFE8-C6CC-451A-83F6-9FF6CA533F23}" srcOrd="4" destOrd="0" presId="urn:microsoft.com/office/officeart/2005/8/layout/vList2"/>
    <dgm:cxn modelId="{A99CF039-C33F-4457-8EF6-5766A64D7594}" type="presParOf" srcId="{5F2F4081-B8B8-4252-9649-FC99F8C50CDE}" destId="{A5C33C9C-0C1D-4A08-9947-2D13EB743441}" srcOrd="5" destOrd="0" presId="urn:microsoft.com/office/officeart/2005/8/layout/vList2"/>
    <dgm:cxn modelId="{5A3E59B1-600C-4532-B7F1-0BFA9E4E662C}" type="presParOf" srcId="{5F2F4081-B8B8-4252-9649-FC99F8C50CDE}" destId="{02C65394-1AFE-4DAD-9541-9AFC3BA573C9}" srcOrd="6"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F9435-BE95-4547-8356-75507E7FC6F5}" type="doc">
      <dgm:prSet loTypeId="urn:microsoft.com/office/officeart/2005/8/layout/default" loCatId="list" qsTypeId="urn:microsoft.com/office/officeart/2005/8/quickstyle/3d6" qsCatId="3D" csTypeId="urn:microsoft.com/office/officeart/2005/8/colors/colorful1" csCatId="colorful" phldr="1"/>
      <dgm:spPr/>
      <dgm:t>
        <a:bodyPr/>
        <a:lstStyle/>
        <a:p>
          <a:endParaRPr lang="es-AR"/>
        </a:p>
      </dgm:t>
    </dgm:pt>
    <dgm:pt modelId="{4004C04E-EC08-4C04-A7B1-7ACE9BAB6CE1}">
      <dgm:prSet phldrT="[Texto]"/>
      <dgm:spPr/>
      <dgm:t>
        <a:bodyPr/>
        <a:lstStyle/>
        <a:p>
          <a:r>
            <a:rPr lang="es-AR" dirty="0" smtClean="0"/>
            <a:t>Creacionales</a:t>
          </a:r>
          <a:endParaRPr lang="es-AR" dirty="0"/>
        </a:p>
      </dgm:t>
    </dgm:pt>
    <dgm:pt modelId="{681B3129-B173-4083-9FD3-0CA3F4E1E925}" type="parTrans" cxnId="{B6E0D42E-7EF7-44A8-AA5A-3FB9A056A856}">
      <dgm:prSet/>
      <dgm:spPr/>
      <dgm:t>
        <a:bodyPr/>
        <a:lstStyle/>
        <a:p>
          <a:endParaRPr lang="es-AR"/>
        </a:p>
      </dgm:t>
    </dgm:pt>
    <dgm:pt modelId="{63D9429C-CAA3-4423-9B91-75B191E1AC6E}" type="sibTrans" cxnId="{B6E0D42E-7EF7-44A8-AA5A-3FB9A056A856}">
      <dgm:prSet/>
      <dgm:spPr/>
      <dgm:t>
        <a:bodyPr/>
        <a:lstStyle/>
        <a:p>
          <a:endParaRPr lang="es-AR"/>
        </a:p>
      </dgm:t>
    </dgm:pt>
    <dgm:pt modelId="{AF977477-6C43-4D17-8674-5C290C2C9EDB}">
      <dgm:prSet phldrT="[Texto]"/>
      <dgm:spPr/>
      <dgm:t>
        <a:bodyPr/>
        <a:lstStyle/>
        <a:p>
          <a:r>
            <a:rPr lang="es-AR" dirty="0" smtClean="0"/>
            <a:t>Organización</a:t>
          </a:r>
          <a:br>
            <a:rPr lang="es-AR" dirty="0" smtClean="0"/>
          </a:br>
          <a:r>
            <a:rPr lang="es-AR" dirty="0" smtClean="0"/>
            <a:t>del Trabajo</a:t>
          </a:r>
          <a:endParaRPr lang="es-AR" dirty="0"/>
        </a:p>
      </dgm:t>
    </dgm:pt>
    <dgm:pt modelId="{4BE80458-6CCC-4639-86CB-5D51F33DFFBD}" type="parTrans" cxnId="{E6D61625-D770-4B20-B0D3-8E23C1191974}">
      <dgm:prSet/>
      <dgm:spPr/>
      <dgm:t>
        <a:bodyPr/>
        <a:lstStyle/>
        <a:p>
          <a:endParaRPr lang="es-AR"/>
        </a:p>
      </dgm:t>
    </dgm:pt>
    <dgm:pt modelId="{823DD9DC-CDA2-49E3-86E9-ECB24589EA52}" type="sibTrans" cxnId="{E6D61625-D770-4B20-B0D3-8E23C1191974}">
      <dgm:prSet/>
      <dgm:spPr/>
      <dgm:t>
        <a:bodyPr/>
        <a:lstStyle/>
        <a:p>
          <a:endParaRPr lang="es-AR"/>
        </a:p>
      </dgm:t>
    </dgm:pt>
    <dgm:pt modelId="{33C04AA3-3C6A-448B-96AF-C55170B940D2}">
      <dgm:prSet phldrT="[Texto]"/>
      <dgm:spPr/>
      <dgm:t>
        <a:bodyPr/>
        <a:lstStyle/>
        <a:p>
          <a:r>
            <a:rPr lang="es-AR" dirty="0" smtClean="0"/>
            <a:t>Control de Acceso</a:t>
          </a:r>
          <a:endParaRPr lang="es-AR" dirty="0"/>
        </a:p>
      </dgm:t>
    </dgm:pt>
    <dgm:pt modelId="{56511BF8-D832-4901-8892-D9EEB77327A4}" type="parTrans" cxnId="{4E88C5DF-4F5F-4E8F-9D4E-5E320940EB80}">
      <dgm:prSet/>
      <dgm:spPr/>
      <dgm:t>
        <a:bodyPr/>
        <a:lstStyle/>
        <a:p>
          <a:endParaRPr lang="es-AR"/>
        </a:p>
      </dgm:t>
    </dgm:pt>
    <dgm:pt modelId="{D8566C20-6275-4310-B643-AF1BA98BEBCB}" type="sibTrans" cxnId="{4E88C5DF-4F5F-4E8F-9D4E-5E320940EB80}">
      <dgm:prSet/>
      <dgm:spPr/>
      <dgm:t>
        <a:bodyPr/>
        <a:lstStyle/>
        <a:p>
          <a:endParaRPr lang="es-AR"/>
        </a:p>
      </dgm:t>
    </dgm:pt>
    <dgm:pt modelId="{C4FDE61B-3D77-4969-9388-FD4CC5FF0683}">
      <dgm:prSet phldrT="[Texto]"/>
      <dgm:spPr/>
      <dgm:t>
        <a:bodyPr/>
        <a:lstStyle/>
        <a:p>
          <a:r>
            <a:rPr lang="es-AR" dirty="0" smtClean="0"/>
            <a:t>Variación de Servicios</a:t>
          </a:r>
          <a:endParaRPr lang="es-AR" dirty="0"/>
        </a:p>
      </dgm:t>
    </dgm:pt>
    <dgm:pt modelId="{7954D35E-AB71-4405-9E98-12EFBF6EB039}" type="parTrans" cxnId="{2DF1811E-9E87-4D72-9A7D-DEE66693D006}">
      <dgm:prSet/>
      <dgm:spPr/>
      <dgm:t>
        <a:bodyPr/>
        <a:lstStyle/>
        <a:p>
          <a:endParaRPr lang="es-AR"/>
        </a:p>
      </dgm:t>
    </dgm:pt>
    <dgm:pt modelId="{4BEFAB78-45EF-4FC3-BB28-10EA5BA133EF}" type="sibTrans" cxnId="{2DF1811E-9E87-4D72-9A7D-DEE66693D006}">
      <dgm:prSet/>
      <dgm:spPr/>
      <dgm:t>
        <a:bodyPr/>
        <a:lstStyle/>
        <a:p>
          <a:endParaRPr lang="es-AR"/>
        </a:p>
      </dgm:t>
    </dgm:pt>
    <dgm:pt modelId="{01C57A4A-1891-4215-B1F9-05079B00D20E}">
      <dgm:prSet phldrT="[Texto]"/>
      <dgm:spPr/>
      <dgm:t>
        <a:bodyPr/>
        <a:lstStyle/>
        <a:p>
          <a:r>
            <a:rPr lang="es-AR" dirty="0" smtClean="0"/>
            <a:t>Extensión de Servicios</a:t>
          </a:r>
          <a:endParaRPr lang="es-AR" dirty="0"/>
        </a:p>
      </dgm:t>
    </dgm:pt>
    <dgm:pt modelId="{E63142A5-2FB3-4A17-B9A1-08AEB068E550}" type="parTrans" cxnId="{25379E73-0BB9-4136-8985-072FC2E42469}">
      <dgm:prSet/>
      <dgm:spPr/>
      <dgm:t>
        <a:bodyPr/>
        <a:lstStyle/>
        <a:p>
          <a:endParaRPr lang="es-AR"/>
        </a:p>
      </dgm:t>
    </dgm:pt>
    <dgm:pt modelId="{EA967DD6-0633-4210-BEFF-5D31E823DD37}" type="sibTrans" cxnId="{25379E73-0BB9-4136-8985-072FC2E42469}">
      <dgm:prSet/>
      <dgm:spPr/>
      <dgm:t>
        <a:bodyPr/>
        <a:lstStyle/>
        <a:p>
          <a:endParaRPr lang="es-AR"/>
        </a:p>
      </dgm:t>
    </dgm:pt>
    <dgm:pt modelId="{BA27F05F-EE2C-4D27-BBEA-897C10D28D2D}">
      <dgm:prSet/>
      <dgm:spPr>
        <a:solidFill>
          <a:srgbClr val="CCFFCC"/>
        </a:solidFill>
      </dgm:spPr>
      <dgm:t>
        <a:bodyPr/>
        <a:lstStyle/>
        <a:p>
          <a:r>
            <a:rPr lang="es-AR" dirty="0" smtClean="0">
              <a:solidFill>
                <a:schemeClr val="accent4">
                  <a:lumMod val="75000"/>
                </a:schemeClr>
              </a:solidFill>
            </a:rPr>
            <a:t>Descomposición</a:t>
          </a:r>
        </a:p>
        <a:p>
          <a:r>
            <a:rPr lang="es-AR" dirty="0" smtClean="0">
              <a:solidFill>
                <a:schemeClr val="accent4">
                  <a:lumMod val="75000"/>
                </a:schemeClr>
              </a:solidFill>
            </a:rPr>
            <a:t>Estructural</a:t>
          </a:r>
          <a:endParaRPr lang="es-AR" dirty="0">
            <a:solidFill>
              <a:schemeClr val="accent4">
                <a:lumMod val="75000"/>
              </a:schemeClr>
            </a:solidFill>
          </a:endParaRPr>
        </a:p>
      </dgm:t>
    </dgm:pt>
    <dgm:pt modelId="{D8F71BCE-59B4-4B1D-A6F9-01098871A13F}" type="parTrans" cxnId="{A7D34BCB-6894-4684-9A8B-A2A94087DA63}">
      <dgm:prSet/>
      <dgm:spPr/>
      <dgm:t>
        <a:bodyPr/>
        <a:lstStyle/>
        <a:p>
          <a:endParaRPr lang="es-AR"/>
        </a:p>
      </dgm:t>
    </dgm:pt>
    <dgm:pt modelId="{C6B0CBA4-DE15-4108-9A97-1ECB4653DA10}" type="sibTrans" cxnId="{A7D34BCB-6894-4684-9A8B-A2A94087DA63}">
      <dgm:prSet/>
      <dgm:spPr/>
      <dgm:t>
        <a:bodyPr/>
        <a:lstStyle/>
        <a:p>
          <a:endParaRPr lang="es-AR"/>
        </a:p>
      </dgm:t>
    </dgm:pt>
    <dgm:pt modelId="{7255EAB9-5C09-404C-BFAA-302F09DEE6C2}" type="pres">
      <dgm:prSet presAssocID="{F40F9435-BE95-4547-8356-75507E7FC6F5}" presName="diagram" presStyleCnt="0">
        <dgm:presLayoutVars>
          <dgm:dir/>
          <dgm:resizeHandles val="exact"/>
        </dgm:presLayoutVars>
      </dgm:prSet>
      <dgm:spPr/>
      <dgm:t>
        <a:bodyPr/>
        <a:lstStyle/>
        <a:p>
          <a:endParaRPr lang="es-AR"/>
        </a:p>
      </dgm:t>
    </dgm:pt>
    <dgm:pt modelId="{90708F3E-1F77-4339-8A52-F65D4979DCAC}" type="pres">
      <dgm:prSet presAssocID="{4004C04E-EC08-4C04-A7B1-7ACE9BAB6CE1}" presName="node" presStyleLbl="node1" presStyleIdx="0" presStyleCnt="6">
        <dgm:presLayoutVars>
          <dgm:bulletEnabled val="1"/>
        </dgm:presLayoutVars>
      </dgm:prSet>
      <dgm:spPr/>
      <dgm:t>
        <a:bodyPr/>
        <a:lstStyle/>
        <a:p>
          <a:endParaRPr lang="es-AR"/>
        </a:p>
      </dgm:t>
    </dgm:pt>
    <dgm:pt modelId="{B732DFF7-B62C-4471-88FF-1F1E55516E48}" type="pres">
      <dgm:prSet presAssocID="{63D9429C-CAA3-4423-9B91-75B191E1AC6E}" presName="sibTrans" presStyleCnt="0"/>
      <dgm:spPr/>
    </dgm:pt>
    <dgm:pt modelId="{43718EC8-F01A-45BE-90B2-48186FD6BF39}" type="pres">
      <dgm:prSet presAssocID="{AF977477-6C43-4D17-8674-5C290C2C9EDB}" presName="node" presStyleLbl="node1" presStyleIdx="1" presStyleCnt="6">
        <dgm:presLayoutVars>
          <dgm:bulletEnabled val="1"/>
        </dgm:presLayoutVars>
      </dgm:prSet>
      <dgm:spPr/>
      <dgm:t>
        <a:bodyPr/>
        <a:lstStyle/>
        <a:p>
          <a:endParaRPr lang="es-AR"/>
        </a:p>
      </dgm:t>
    </dgm:pt>
    <dgm:pt modelId="{128607FA-D63D-42F7-98F1-84CB0FDE5717}" type="pres">
      <dgm:prSet presAssocID="{823DD9DC-CDA2-49E3-86E9-ECB24589EA52}" presName="sibTrans" presStyleCnt="0"/>
      <dgm:spPr/>
    </dgm:pt>
    <dgm:pt modelId="{7317CAE5-25EA-4BAA-BEB8-58558D86FDA7}" type="pres">
      <dgm:prSet presAssocID="{33C04AA3-3C6A-448B-96AF-C55170B940D2}" presName="node" presStyleLbl="node1" presStyleIdx="2" presStyleCnt="6">
        <dgm:presLayoutVars>
          <dgm:bulletEnabled val="1"/>
        </dgm:presLayoutVars>
      </dgm:prSet>
      <dgm:spPr/>
      <dgm:t>
        <a:bodyPr/>
        <a:lstStyle/>
        <a:p>
          <a:endParaRPr lang="es-AR"/>
        </a:p>
      </dgm:t>
    </dgm:pt>
    <dgm:pt modelId="{92C62A57-E78E-46B8-93E8-D28858436121}" type="pres">
      <dgm:prSet presAssocID="{D8566C20-6275-4310-B643-AF1BA98BEBCB}" presName="sibTrans" presStyleCnt="0"/>
      <dgm:spPr/>
    </dgm:pt>
    <dgm:pt modelId="{73FDBAC9-B787-49BF-99CD-F3991207F90B}" type="pres">
      <dgm:prSet presAssocID="{C4FDE61B-3D77-4969-9388-FD4CC5FF0683}" presName="node" presStyleLbl="node1" presStyleIdx="3" presStyleCnt="6">
        <dgm:presLayoutVars>
          <dgm:bulletEnabled val="1"/>
        </dgm:presLayoutVars>
      </dgm:prSet>
      <dgm:spPr/>
      <dgm:t>
        <a:bodyPr/>
        <a:lstStyle/>
        <a:p>
          <a:endParaRPr lang="es-AR"/>
        </a:p>
      </dgm:t>
    </dgm:pt>
    <dgm:pt modelId="{30572499-6274-4B87-B8EA-E27D7A7A7A4A}" type="pres">
      <dgm:prSet presAssocID="{4BEFAB78-45EF-4FC3-BB28-10EA5BA133EF}" presName="sibTrans" presStyleCnt="0"/>
      <dgm:spPr/>
    </dgm:pt>
    <dgm:pt modelId="{4D9C4302-0616-401E-81B0-5CAA3734ABEA}" type="pres">
      <dgm:prSet presAssocID="{01C57A4A-1891-4215-B1F9-05079B00D20E}" presName="node" presStyleLbl="node1" presStyleIdx="4" presStyleCnt="6">
        <dgm:presLayoutVars>
          <dgm:bulletEnabled val="1"/>
        </dgm:presLayoutVars>
      </dgm:prSet>
      <dgm:spPr/>
      <dgm:t>
        <a:bodyPr/>
        <a:lstStyle/>
        <a:p>
          <a:endParaRPr lang="es-AR"/>
        </a:p>
      </dgm:t>
    </dgm:pt>
    <dgm:pt modelId="{2745F34A-87E8-4BCB-81E8-2703DDFDF3F4}" type="pres">
      <dgm:prSet presAssocID="{EA967DD6-0633-4210-BEFF-5D31E823DD37}" presName="sibTrans" presStyleCnt="0"/>
      <dgm:spPr/>
    </dgm:pt>
    <dgm:pt modelId="{3C51A770-F938-4EDB-9964-51B22C29844C}" type="pres">
      <dgm:prSet presAssocID="{BA27F05F-EE2C-4D27-BBEA-897C10D28D2D}" presName="node" presStyleLbl="node1" presStyleIdx="5" presStyleCnt="6">
        <dgm:presLayoutVars>
          <dgm:bulletEnabled val="1"/>
        </dgm:presLayoutVars>
      </dgm:prSet>
      <dgm:spPr/>
      <dgm:t>
        <a:bodyPr/>
        <a:lstStyle/>
        <a:p>
          <a:endParaRPr lang="es-AR"/>
        </a:p>
      </dgm:t>
    </dgm:pt>
  </dgm:ptLst>
  <dgm:cxnLst>
    <dgm:cxn modelId="{B0F0962E-4501-4920-9F57-1E79E516D4BE}" type="presOf" srcId="{BA27F05F-EE2C-4D27-BBEA-897C10D28D2D}" destId="{3C51A770-F938-4EDB-9964-51B22C29844C}" srcOrd="0" destOrd="0" presId="urn:microsoft.com/office/officeart/2005/8/layout/default"/>
    <dgm:cxn modelId="{6A5AACCF-C380-4A47-9D02-093D8CBE19A1}" type="presOf" srcId="{AF977477-6C43-4D17-8674-5C290C2C9EDB}" destId="{43718EC8-F01A-45BE-90B2-48186FD6BF39}" srcOrd="0" destOrd="0" presId="urn:microsoft.com/office/officeart/2005/8/layout/default"/>
    <dgm:cxn modelId="{2866D0E9-E4CA-4A03-B632-863EE43B83F4}" type="presOf" srcId="{C4FDE61B-3D77-4969-9388-FD4CC5FF0683}" destId="{73FDBAC9-B787-49BF-99CD-F3991207F90B}" srcOrd="0" destOrd="0" presId="urn:microsoft.com/office/officeart/2005/8/layout/default"/>
    <dgm:cxn modelId="{2026E5B4-3C0A-40F6-B16C-CAAD34200B8E}" type="presOf" srcId="{F40F9435-BE95-4547-8356-75507E7FC6F5}" destId="{7255EAB9-5C09-404C-BFAA-302F09DEE6C2}" srcOrd="0" destOrd="0" presId="urn:microsoft.com/office/officeart/2005/8/layout/default"/>
    <dgm:cxn modelId="{4E88C5DF-4F5F-4E8F-9D4E-5E320940EB80}" srcId="{F40F9435-BE95-4547-8356-75507E7FC6F5}" destId="{33C04AA3-3C6A-448B-96AF-C55170B940D2}" srcOrd="2" destOrd="0" parTransId="{56511BF8-D832-4901-8892-D9EEB77327A4}" sibTransId="{D8566C20-6275-4310-B643-AF1BA98BEBCB}"/>
    <dgm:cxn modelId="{A7D34BCB-6894-4684-9A8B-A2A94087DA63}" srcId="{F40F9435-BE95-4547-8356-75507E7FC6F5}" destId="{BA27F05F-EE2C-4D27-BBEA-897C10D28D2D}" srcOrd="5" destOrd="0" parTransId="{D8F71BCE-59B4-4B1D-A6F9-01098871A13F}" sibTransId="{C6B0CBA4-DE15-4108-9A97-1ECB4653DA10}"/>
    <dgm:cxn modelId="{E6D61625-D770-4B20-B0D3-8E23C1191974}" srcId="{F40F9435-BE95-4547-8356-75507E7FC6F5}" destId="{AF977477-6C43-4D17-8674-5C290C2C9EDB}" srcOrd="1" destOrd="0" parTransId="{4BE80458-6CCC-4639-86CB-5D51F33DFFBD}" sibTransId="{823DD9DC-CDA2-49E3-86E9-ECB24589EA52}"/>
    <dgm:cxn modelId="{2DF1811E-9E87-4D72-9A7D-DEE66693D006}" srcId="{F40F9435-BE95-4547-8356-75507E7FC6F5}" destId="{C4FDE61B-3D77-4969-9388-FD4CC5FF0683}" srcOrd="3" destOrd="0" parTransId="{7954D35E-AB71-4405-9E98-12EFBF6EB039}" sibTransId="{4BEFAB78-45EF-4FC3-BB28-10EA5BA133EF}"/>
    <dgm:cxn modelId="{9923357A-6540-4A47-9C33-0B1D894C922B}" type="presOf" srcId="{33C04AA3-3C6A-448B-96AF-C55170B940D2}" destId="{7317CAE5-25EA-4BAA-BEB8-58558D86FDA7}" srcOrd="0" destOrd="0" presId="urn:microsoft.com/office/officeart/2005/8/layout/default"/>
    <dgm:cxn modelId="{25379E73-0BB9-4136-8985-072FC2E42469}" srcId="{F40F9435-BE95-4547-8356-75507E7FC6F5}" destId="{01C57A4A-1891-4215-B1F9-05079B00D20E}" srcOrd="4" destOrd="0" parTransId="{E63142A5-2FB3-4A17-B9A1-08AEB068E550}" sibTransId="{EA967DD6-0633-4210-BEFF-5D31E823DD37}"/>
    <dgm:cxn modelId="{A68BD01D-2936-4B1C-807E-BC2EFA4FC965}" type="presOf" srcId="{4004C04E-EC08-4C04-A7B1-7ACE9BAB6CE1}" destId="{90708F3E-1F77-4339-8A52-F65D4979DCAC}" srcOrd="0" destOrd="0" presId="urn:microsoft.com/office/officeart/2005/8/layout/default"/>
    <dgm:cxn modelId="{B6E0D42E-7EF7-44A8-AA5A-3FB9A056A856}" srcId="{F40F9435-BE95-4547-8356-75507E7FC6F5}" destId="{4004C04E-EC08-4C04-A7B1-7ACE9BAB6CE1}" srcOrd="0" destOrd="0" parTransId="{681B3129-B173-4083-9FD3-0CA3F4E1E925}" sibTransId="{63D9429C-CAA3-4423-9B91-75B191E1AC6E}"/>
    <dgm:cxn modelId="{D638A47D-A783-40BF-85D9-98BDA751E49E}" type="presOf" srcId="{01C57A4A-1891-4215-B1F9-05079B00D20E}" destId="{4D9C4302-0616-401E-81B0-5CAA3734ABEA}" srcOrd="0" destOrd="0" presId="urn:microsoft.com/office/officeart/2005/8/layout/default"/>
    <dgm:cxn modelId="{2C7BA3C6-9FC6-4D52-8DC3-37FD7320C545}" type="presParOf" srcId="{7255EAB9-5C09-404C-BFAA-302F09DEE6C2}" destId="{90708F3E-1F77-4339-8A52-F65D4979DCAC}" srcOrd="0" destOrd="0" presId="urn:microsoft.com/office/officeart/2005/8/layout/default"/>
    <dgm:cxn modelId="{59534E3D-B4E4-4AE8-99EC-93F1885273D0}" type="presParOf" srcId="{7255EAB9-5C09-404C-BFAA-302F09DEE6C2}" destId="{B732DFF7-B62C-4471-88FF-1F1E55516E48}" srcOrd="1" destOrd="0" presId="urn:microsoft.com/office/officeart/2005/8/layout/default"/>
    <dgm:cxn modelId="{181F1239-E194-42D7-84A4-B19826F67728}" type="presParOf" srcId="{7255EAB9-5C09-404C-BFAA-302F09DEE6C2}" destId="{43718EC8-F01A-45BE-90B2-48186FD6BF39}" srcOrd="2" destOrd="0" presId="urn:microsoft.com/office/officeart/2005/8/layout/default"/>
    <dgm:cxn modelId="{3D16256B-6B7D-4854-9D1B-6E416CCAFDC9}" type="presParOf" srcId="{7255EAB9-5C09-404C-BFAA-302F09DEE6C2}" destId="{128607FA-D63D-42F7-98F1-84CB0FDE5717}" srcOrd="3" destOrd="0" presId="urn:microsoft.com/office/officeart/2005/8/layout/default"/>
    <dgm:cxn modelId="{D892A688-A79B-45FB-8450-D1EF80DC81DD}" type="presParOf" srcId="{7255EAB9-5C09-404C-BFAA-302F09DEE6C2}" destId="{7317CAE5-25EA-4BAA-BEB8-58558D86FDA7}" srcOrd="4" destOrd="0" presId="urn:microsoft.com/office/officeart/2005/8/layout/default"/>
    <dgm:cxn modelId="{BCC4DCF2-5296-4309-A780-EF3B1C49C247}" type="presParOf" srcId="{7255EAB9-5C09-404C-BFAA-302F09DEE6C2}" destId="{92C62A57-E78E-46B8-93E8-D28858436121}" srcOrd="5" destOrd="0" presId="urn:microsoft.com/office/officeart/2005/8/layout/default"/>
    <dgm:cxn modelId="{77D3A3BF-2DE4-496C-93B9-380A77BC2A7D}" type="presParOf" srcId="{7255EAB9-5C09-404C-BFAA-302F09DEE6C2}" destId="{73FDBAC9-B787-49BF-99CD-F3991207F90B}" srcOrd="6" destOrd="0" presId="urn:microsoft.com/office/officeart/2005/8/layout/default"/>
    <dgm:cxn modelId="{8E4F91E7-C0BC-4A83-BBF7-549C7870EB02}" type="presParOf" srcId="{7255EAB9-5C09-404C-BFAA-302F09DEE6C2}" destId="{30572499-6274-4B87-B8EA-E27D7A7A7A4A}" srcOrd="7" destOrd="0" presId="urn:microsoft.com/office/officeart/2005/8/layout/default"/>
    <dgm:cxn modelId="{D746788B-A5C2-434B-8CC4-D3EAA28C8365}" type="presParOf" srcId="{7255EAB9-5C09-404C-BFAA-302F09DEE6C2}" destId="{4D9C4302-0616-401E-81B0-5CAA3734ABEA}" srcOrd="8" destOrd="0" presId="urn:microsoft.com/office/officeart/2005/8/layout/default"/>
    <dgm:cxn modelId="{D756D121-B15A-4CB0-9B0E-58DE5AB50BB3}" type="presParOf" srcId="{7255EAB9-5C09-404C-BFAA-302F09DEE6C2}" destId="{2745F34A-87E8-4BCB-81E8-2703DDFDF3F4}" srcOrd="9" destOrd="0" presId="urn:microsoft.com/office/officeart/2005/8/layout/default"/>
    <dgm:cxn modelId="{689FDA86-97FB-47E6-BE8B-90AFE81563FC}" type="presParOf" srcId="{7255EAB9-5C09-404C-BFAA-302F09DEE6C2}" destId="{3C51A770-F938-4EDB-9964-51B22C29844C}" srcOrd="10" destOrd="0" presId="urn:microsoft.com/office/officeart/2005/8/layout/default"/>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ED19BF-1A46-4AD0-A13D-86F66B61D095}" type="doc">
      <dgm:prSet loTypeId="urn:microsoft.com/office/officeart/2005/8/layout/equation1" loCatId="process" qsTypeId="urn:microsoft.com/office/officeart/2005/8/quickstyle/simple2" qsCatId="simple" csTypeId="urn:microsoft.com/office/officeart/2005/8/colors/colorful1" csCatId="colorful" phldr="1"/>
      <dgm:spPr/>
    </dgm:pt>
    <dgm:pt modelId="{33E5EB7D-924D-409C-938A-E675892E4BEC}">
      <dgm:prSet phldrT="[Texto]"/>
      <dgm:spPr/>
      <dgm:t>
        <a:bodyPr/>
        <a:lstStyle/>
        <a:p>
          <a:r>
            <a:rPr lang="es-AR" dirty="0" smtClean="0"/>
            <a:t>Problema 1</a:t>
          </a:r>
          <a:endParaRPr lang="es-AR" dirty="0"/>
        </a:p>
      </dgm:t>
    </dgm:pt>
    <dgm:pt modelId="{133E8127-9D2B-4E47-A186-C84F60E5E1AE}" type="parTrans" cxnId="{3B6607F2-467D-4410-83AD-8B4941E9FA86}">
      <dgm:prSet/>
      <dgm:spPr/>
      <dgm:t>
        <a:bodyPr/>
        <a:lstStyle/>
        <a:p>
          <a:endParaRPr lang="es-AR"/>
        </a:p>
      </dgm:t>
    </dgm:pt>
    <dgm:pt modelId="{0AECEA92-B621-4193-97B5-77D884F9A600}" type="sibTrans" cxnId="{3B6607F2-467D-4410-83AD-8B4941E9FA86}">
      <dgm:prSet/>
      <dgm:spPr/>
      <dgm:t>
        <a:bodyPr/>
        <a:lstStyle/>
        <a:p>
          <a:endParaRPr lang="es-AR"/>
        </a:p>
      </dgm:t>
    </dgm:pt>
    <dgm:pt modelId="{B4387823-520D-4EE6-9C27-8A630A63FA3A}">
      <dgm:prSet phldrT="[Texto]"/>
      <dgm:spPr/>
      <dgm:t>
        <a:bodyPr/>
        <a:lstStyle/>
        <a:p>
          <a:r>
            <a:rPr lang="es-AR" dirty="0" smtClean="0"/>
            <a:t>Patrón 1 </a:t>
          </a:r>
          <a:endParaRPr lang="es-AR" dirty="0"/>
        </a:p>
      </dgm:t>
    </dgm:pt>
    <dgm:pt modelId="{ADF65312-DEDA-4980-B404-DA9718353E2A}" type="parTrans" cxnId="{D8378DF6-6CAB-4AE7-9258-7AFD8FBA7705}">
      <dgm:prSet/>
      <dgm:spPr/>
      <dgm:t>
        <a:bodyPr/>
        <a:lstStyle/>
        <a:p>
          <a:endParaRPr lang="es-AR"/>
        </a:p>
      </dgm:t>
    </dgm:pt>
    <dgm:pt modelId="{1AF6DD73-E8FC-4227-9946-54A226825942}" type="sibTrans" cxnId="{D8378DF6-6CAB-4AE7-9258-7AFD8FBA7705}">
      <dgm:prSet/>
      <dgm:spPr/>
      <dgm:t>
        <a:bodyPr/>
        <a:lstStyle/>
        <a:p>
          <a:endParaRPr lang="es-AR"/>
        </a:p>
      </dgm:t>
    </dgm:pt>
    <dgm:pt modelId="{3F3DD221-4A8F-40A4-8C5E-F55DAAAF48F9}">
      <dgm:prSet phldrT="[Texto]"/>
      <dgm:spPr/>
      <dgm:t>
        <a:bodyPr/>
        <a:lstStyle/>
        <a:p>
          <a:r>
            <a:rPr lang="es-AR" dirty="0" smtClean="0"/>
            <a:t>Solución</a:t>
          </a:r>
          <a:endParaRPr lang="es-AR" dirty="0"/>
        </a:p>
      </dgm:t>
    </dgm:pt>
    <dgm:pt modelId="{981BF8CD-9895-4B8D-99A2-52BB796B6320}" type="parTrans" cxnId="{287CC409-C83D-46F2-B3A0-D018F0DFD17E}">
      <dgm:prSet/>
      <dgm:spPr/>
      <dgm:t>
        <a:bodyPr/>
        <a:lstStyle/>
        <a:p>
          <a:endParaRPr lang="es-AR"/>
        </a:p>
      </dgm:t>
    </dgm:pt>
    <dgm:pt modelId="{64B37BB0-BC11-45F2-983B-7CA2C3CEB318}" type="sibTrans" cxnId="{287CC409-C83D-46F2-B3A0-D018F0DFD17E}">
      <dgm:prSet/>
      <dgm:spPr/>
      <dgm:t>
        <a:bodyPr/>
        <a:lstStyle/>
        <a:p>
          <a:endParaRPr lang="es-AR"/>
        </a:p>
      </dgm:t>
    </dgm:pt>
    <dgm:pt modelId="{2EEC1E0F-AE89-48C4-8DC6-0428B28E3F73}" type="pres">
      <dgm:prSet presAssocID="{B0ED19BF-1A46-4AD0-A13D-86F66B61D095}" presName="linearFlow" presStyleCnt="0">
        <dgm:presLayoutVars>
          <dgm:dir/>
          <dgm:resizeHandles val="exact"/>
        </dgm:presLayoutVars>
      </dgm:prSet>
      <dgm:spPr/>
    </dgm:pt>
    <dgm:pt modelId="{C60DE850-3A4C-4347-B1F0-F7E34FD3E873}" type="pres">
      <dgm:prSet presAssocID="{33E5EB7D-924D-409C-938A-E675892E4BEC}" presName="node" presStyleLbl="node1" presStyleIdx="0" presStyleCnt="3">
        <dgm:presLayoutVars>
          <dgm:bulletEnabled val="1"/>
        </dgm:presLayoutVars>
      </dgm:prSet>
      <dgm:spPr/>
      <dgm:t>
        <a:bodyPr/>
        <a:lstStyle/>
        <a:p>
          <a:endParaRPr lang="es-AR"/>
        </a:p>
      </dgm:t>
    </dgm:pt>
    <dgm:pt modelId="{174EC5A6-64C6-41A3-9A82-8B3882F9753C}" type="pres">
      <dgm:prSet presAssocID="{0AECEA92-B621-4193-97B5-77D884F9A600}" presName="spacerL" presStyleCnt="0"/>
      <dgm:spPr/>
    </dgm:pt>
    <dgm:pt modelId="{3AD54813-AD3A-497A-84EF-5BCE6F4C8967}" type="pres">
      <dgm:prSet presAssocID="{0AECEA92-B621-4193-97B5-77D884F9A600}" presName="sibTrans" presStyleLbl="sibTrans2D1" presStyleIdx="0" presStyleCnt="2"/>
      <dgm:spPr>
        <a:prstGeom prst="rightArrow">
          <a:avLst/>
        </a:prstGeom>
      </dgm:spPr>
      <dgm:t>
        <a:bodyPr/>
        <a:lstStyle/>
        <a:p>
          <a:endParaRPr lang="es-AR"/>
        </a:p>
      </dgm:t>
    </dgm:pt>
    <dgm:pt modelId="{C8A29ADC-0A67-4F4F-8777-1DF13021AD4C}" type="pres">
      <dgm:prSet presAssocID="{0AECEA92-B621-4193-97B5-77D884F9A600}" presName="spacerR" presStyleCnt="0"/>
      <dgm:spPr/>
    </dgm:pt>
    <dgm:pt modelId="{7B625E5C-4BB3-4F09-B380-490188C18F8B}" type="pres">
      <dgm:prSet presAssocID="{B4387823-520D-4EE6-9C27-8A630A63FA3A}" presName="node" presStyleLbl="node1" presStyleIdx="1" presStyleCnt="3">
        <dgm:presLayoutVars>
          <dgm:bulletEnabled val="1"/>
        </dgm:presLayoutVars>
      </dgm:prSet>
      <dgm:spPr/>
      <dgm:t>
        <a:bodyPr/>
        <a:lstStyle/>
        <a:p>
          <a:endParaRPr lang="es-AR"/>
        </a:p>
      </dgm:t>
    </dgm:pt>
    <dgm:pt modelId="{2588C133-B2A1-43E2-A1C8-C03F1C54029F}" type="pres">
      <dgm:prSet presAssocID="{1AF6DD73-E8FC-4227-9946-54A226825942}" presName="spacerL" presStyleCnt="0"/>
      <dgm:spPr/>
    </dgm:pt>
    <dgm:pt modelId="{D3DA046F-4937-4945-AC9C-58C1470575AA}" type="pres">
      <dgm:prSet presAssocID="{1AF6DD73-E8FC-4227-9946-54A226825942}" presName="sibTrans" presStyleLbl="sibTrans2D1" presStyleIdx="1" presStyleCnt="2"/>
      <dgm:spPr/>
      <dgm:t>
        <a:bodyPr/>
        <a:lstStyle/>
        <a:p>
          <a:endParaRPr lang="es-AR"/>
        </a:p>
      </dgm:t>
    </dgm:pt>
    <dgm:pt modelId="{9A902492-6705-4F1A-A2A5-94871DD0E693}" type="pres">
      <dgm:prSet presAssocID="{1AF6DD73-E8FC-4227-9946-54A226825942}" presName="spacerR" presStyleCnt="0"/>
      <dgm:spPr/>
    </dgm:pt>
    <dgm:pt modelId="{476CDF73-9040-4FFD-B3CF-4EE927BEC49B}" type="pres">
      <dgm:prSet presAssocID="{3F3DD221-4A8F-40A4-8C5E-F55DAAAF48F9}" presName="node" presStyleLbl="node1" presStyleIdx="2" presStyleCnt="3">
        <dgm:presLayoutVars>
          <dgm:bulletEnabled val="1"/>
        </dgm:presLayoutVars>
      </dgm:prSet>
      <dgm:spPr/>
      <dgm:t>
        <a:bodyPr/>
        <a:lstStyle/>
        <a:p>
          <a:endParaRPr lang="es-AR"/>
        </a:p>
      </dgm:t>
    </dgm:pt>
  </dgm:ptLst>
  <dgm:cxnLst>
    <dgm:cxn modelId="{551E67B9-999B-4C8C-946C-E5FF27182FA2}" type="presOf" srcId="{0AECEA92-B621-4193-97B5-77D884F9A600}" destId="{3AD54813-AD3A-497A-84EF-5BCE6F4C8967}" srcOrd="0" destOrd="0" presId="urn:microsoft.com/office/officeart/2005/8/layout/equation1"/>
    <dgm:cxn modelId="{B6B196DB-C8D7-4DB6-9128-5D6C828F8EC7}" type="presOf" srcId="{3F3DD221-4A8F-40A4-8C5E-F55DAAAF48F9}" destId="{476CDF73-9040-4FFD-B3CF-4EE927BEC49B}" srcOrd="0" destOrd="0" presId="urn:microsoft.com/office/officeart/2005/8/layout/equation1"/>
    <dgm:cxn modelId="{BE0F057E-FAF0-4870-91E8-BEF0208FB9FB}" type="presOf" srcId="{1AF6DD73-E8FC-4227-9946-54A226825942}" destId="{D3DA046F-4937-4945-AC9C-58C1470575AA}" srcOrd="0" destOrd="0" presId="urn:microsoft.com/office/officeart/2005/8/layout/equation1"/>
    <dgm:cxn modelId="{369213E8-12BC-45E4-8822-77D0BDF705C1}" type="presOf" srcId="{33E5EB7D-924D-409C-938A-E675892E4BEC}" destId="{C60DE850-3A4C-4347-B1F0-F7E34FD3E873}" srcOrd="0" destOrd="0" presId="urn:microsoft.com/office/officeart/2005/8/layout/equation1"/>
    <dgm:cxn modelId="{ADCC72D6-07A8-45D5-8955-67396E412287}" type="presOf" srcId="{B0ED19BF-1A46-4AD0-A13D-86F66B61D095}" destId="{2EEC1E0F-AE89-48C4-8DC6-0428B28E3F73}" srcOrd="0" destOrd="0" presId="urn:microsoft.com/office/officeart/2005/8/layout/equation1"/>
    <dgm:cxn modelId="{D8378DF6-6CAB-4AE7-9258-7AFD8FBA7705}" srcId="{B0ED19BF-1A46-4AD0-A13D-86F66B61D095}" destId="{B4387823-520D-4EE6-9C27-8A630A63FA3A}" srcOrd="1" destOrd="0" parTransId="{ADF65312-DEDA-4980-B404-DA9718353E2A}" sibTransId="{1AF6DD73-E8FC-4227-9946-54A226825942}"/>
    <dgm:cxn modelId="{287CC409-C83D-46F2-B3A0-D018F0DFD17E}" srcId="{B0ED19BF-1A46-4AD0-A13D-86F66B61D095}" destId="{3F3DD221-4A8F-40A4-8C5E-F55DAAAF48F9}" srcOrd="2" destOrd="0" parTransId="{981BF8CD-9895-4B8D-99A2-52BB796B6320}" sibTransId="{64B37BB0-BC11-45F2-983B-7CA2C3CEB318}"/>
    <dgm:cxn modelId="{3B6607F2-467D-4410-83AD-8B4941E9FA86}" srcId="{B0ED19BF-1A46-4AD0-A13D-86F66B61D095}" destId="{33E5EB7D-924D-409C-938A-E675892E4BEC}" srcOrd="0" destOrd="0" parTransId="{133E8127-9D2B-4E47-A186-C84F60E5E1AE}" sibTransId="{0AECEA92-B621-4193-97B5-77D884F9A600}"/>
    <dgm:cxn modelId="{85C3EA44-E06A-43F6-B67E-FB10A6AB38E2}" type="presOf" srcId="{B4387823-520D-4EE6-9C27-8A630A63FA3A}" destId="{7B625E5C-4BB3-4F09-B380-490188C18F8B}" srcOrd="0" destOrd="0" presId="urn:microsoft.com/office/officeart/2005/8/layout/equation1"/>
    <dgm:cxn modelId="{B4402C17-68EB-4FE9-ADE6-11A374539AAB}" type="presParOf" srcId="{2EEC1E0F-AE89-48C4-8DC6-0428B28E3F73}" destId="{C60DE850-3A4C-4347-B1F0-F7E34FD3E873}" srcOrd="0" destOrd="0" presId="urn:microsoft.com/office/officeart/2005/8/layout/equation1"/>
    <dgm:cxn modelId="{A09C50A2-2539-425A-84FB-2FE7328977FA}" type="presParOf" srcId="{2EEC1E0F-AE89-48C4-8DC6-0428B28E3F73}" destId="{174EC5A6-64C6-41A3-9A82-8B3882F9753C}" srcOrd="1" destOrd="0" presId="urn:microsoft.com/office/officeart/2005/8/layout/equation1"/>
    <dgm:cxn modelId="{66A0C737-3133-4128-BF15-FCD7693B624C}" type="presParOf" srcId="{2EEC1E0F-AE89-48C4-8DC6-0428B28E3F73}" destId="{3AD54813-AD3A-497A-84EF-5BCE6F4C8967}" srcOrd="2" destOrd="0" presId="urn:microsoft.com/office/officeart/2005/8/layout/equation1"/>
    <dgm:cxn modelId="{FD90C4B8-CD61-4EB4-96B2-2EC9D9467B1D}" type="presParOf" srcId="{2EEC1E0F-AE89-48C4-8DC6-0428B28E3F73}" destId="{C8A29ADC-0A67-4F4F-8777-1DF13021AD4C}" srcOrd="3" destOrd="0" presId="urn:microsoft.com/office/officeart/2005/8/layout/equation1"/>
    <dgm:cxn modelId="{4B514393-B781-495F-9C95-37A874BDEDC7}" type="presParOf" srcId="{2EEC1E0F-AE89-48C4-8DC6-0428B28E3F73}" destId="{7B625E5C-4BB3-4F09-B380-490188C18F8B}" srcOrd="4" destOrd="0" presId="urn:microsoft.com/office/officeart/2005/8/layout/equation1"/>
    <dgm:cxn modelId="{609B9309-991C-49F2-83A8-A2E6365622F0}" type="presParOf" srcId="{2EEC1E0F-AE89-48C4-8DC6-0428B28E3F73}" destId="{2588C133-B2A1-43E2-A1C8-C03F1C54029F}" srcOrd="5" destOrd="0" presId="urn:microsoft.com/office/officeart/2005/8/layout/equation1"/>
    <dgm:cxn modelId="{7EBF1CFB-EE71-465F-A8EB-3071282B6226}" type="presParOf" srcId="{2EEC1E0F-AE89-48C4-8DC6-0428B28E3F73}" destId="{D3DA046F-4937-4945-AC9C-58C1470575AA}" srcOrd="6" destOrd="0" presId="urn:microsoft.com/office/officeart/2005/8/layout/equation1"/>
    <dgm:cxn modelId="{DFEBE563-BF30-4A3B-9029-7DBF6C2D2B94}" type="presParOf" srcId="{2EEC1E0F-AE89-48C4-8DC6-0428B28E3F73}" destId="{9A902492-6705-4F1A-A2A5-94871DD0E693}" srcOrd="7" destOrd="0" presId="urn:microsoft.com/office/officeart/2005/8/layout/equation1"/>
    <dgm:cxn modelId="{EFC74A63-40E1-4C2F-BEA8-EAF6B612A3EB}" type="presParOf" srcId="{2EEC1E0F-AE89-48C4-8DC6-0428B28E3F73}" destId="{476CDF73-9040-4FFD-B3CF-4EE927BEC49B}" srcOrd="8" destOrd="0" presId="urn:microsoft.com/office/officeart/2005/8/layout/equation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ED19BF-1A46-4AD0-A13D-86F66B61D095}" type="doc">
      <dgm:prSet loTypeId="urn:microsoft.com/office/officeart/2005/8/layout/equation1" loCatId="process" qsTypeId="urn:microsoft.com/office/officeart/2005/8/quickstyle/simple2" qsCatId="simple" csTypeId="urn:microsoft.com/office/officeart/2005/8/colors/colorful1" csCatId="colorful" phldr="1"/>
      <dgm:spPr/>
    </dgm:pt>
    <dgm:pt modelId="{33E5EB7D-924D-409C-938A-E675892E4BEC}">
      <dgm:prSet phldrT="[Texto]"/>
      <dgm:spPr/>
      <dgm:t>
        <a:bodyPr/>
        <a:lstStyle/>
        <a:p>
          <a:r>
            <a:rPr lang="es-AR" dirty="0" smtClean="0"/>
            <a:t>Problema 2</a:t>
          </a:r>
          <a:endParaRPr lang="es-AR" dirty="0"/>
        </a:p>
      </dgm:t>
    </dgm:pt>
    <dgm:pt modelId="{133E8127-9D2B-4E47-A186-C84F60E5E1AE}" type="parTrans" cxnId="{3B6607F2-467D-4410-83AD-8B4941E9FA86}">
      <dgm:prSet/>
      <dgm:spPr/>
      <dgm:t>
        <a:bodyPr/>
        <a:lstStyle/>
        <a:p>
          <a:endParaRPr lang="es-AR"/>
        </a:p>
      </dgm:t>
    </dgm:pt>
    <dgm:pt modelId="{0AECEA92-B621-4193-97B5-77D884F9A600}" type="sibTrans" cxnId="{3B6607F2-467D-4410-83AD-8B4941E9FA86}">
      <dgm:prSet/>
      <dgm:spPr/>
      <dgm:t>
        <a:bodyPr/>
        <a:lstStyle/>
        <a:p>
          <a:endParaRPr lang="es-AR"/>
        </a:p>
      </dgm:t>
    </dgm:pt>
    <dgm:pt modelId="{B4387823-520D-4EE6-9C27-8A630A63FA3A}">
      <dgm:prSet phldrT="[Texto]"/>
      <dgm:spPr/>
      <dgm:t>
        <a:bodyPr/>
        <a:lstStyle/>
        <a:p>
          <a:r>
            <a:rPr lang="es-AR" dirty="0" smtClean="0"/>
            <a:t>Patrón 2</a:t>
          </a:r>
          <a:endParaRPr lang="es-AR" dirty="0"/>
        </a:p>
      </dgm:t>
    </dgm:pt>
    <dgm:pt modelId="{ADF65312-DEDA-4980-B404-DA9718353E2A}" type="parTrans" cxnId="{D8378DF6-6CAB-4AE7-9258-7AFD8FBA7705}">
      <dgm:prSet/>
      <dgm:spPr/>
      <dgm:t>
        <a:bodyPr/>
        <a:lstStyle/>
        <a:p>
          <a:endParaRPr lang="es-AR"/>
        </a:p>
      </dgm:t>
    </dgm:pt>
    <dgm:pt modelId="{1AF6DD73-E8FC-4227-9946-54A226825942}" type="sibTrans" cxnId="{D8378DF6-6CAB-4AE7-9258-7AFD8FBA7705}">
      <dgm:prSet/>
      <dgm:spPr/>
      <dgm:t>
        <a:bodyPr/>
        <a:lstStyle/>
        <a:p>
          <a:endParaRPr lang="es-AR"/>
        </a:p>
      </dgm:t>
    </dgm:pt>
    <dgm:pt modelId="{3F3DD221-4A8F-40A4-8C5E-F55DAAAF48F9}">
      <dgm:prSet phldrT="[Texto]"/>
      <dgm:spPr/>
      <dgm:t>
        <a:bodyPr/>
        <a:lstStyle/>
        <a:p>
          <a:r>
            <a:rPr lang="es-AR" dirty="0" smtClean="0"/>
            <a:t>Solución</a:t>
          </a:r>
          <a:endParaRPr lang="es-AR" dirty="0"/>
        </a:p>
      </dgm:t>
    </dgm:pt>
    <dgm:pt modelId="{981BF8CD-9895-4B8D-99A2-52BB796B6320}" type="parTrans" cxnId="{287CC409-C83D-46F2-B3A0-D018F0DFD17E}">
      <dgm:prSet/>
      <dgm:spPr/>
      <dgm:t>
        <a:bodyPr/>
        <a:lstStyle/>
        <a:p>
          <a:endParaRPr lang="es-AR"/>
        </a:p>
      </dgm:t>
    </dgm:pt>
    <dgm:pt modelId="{64B37BB0-BC11-45F2-983B-7CA2C3CEB318}" type="sibTrans" cxnId="{287CC409-C83D-46F2-B3A0-D018F0DFD17E}">
      <dgm:prSet/>
      <dgm:spPr/>
      <dgm:t>
        <a:bodyPr/>
        <a:lstStyle/>
        <a:p>
          <a:endParaRPr lang="es-AR"/>
        </a:p>
      </dgm:t>
    </dgm:pt>
    <dgm:pt modelId="{2EEC1E0F-AE89-48C4-8DC6-0428B28E3F73}" type="pres">
      <dgm:prSet presAssocID="{B0ED19BF-1A46-4AD0-A13D-86F66B61D095}" presName="linearFlow" presStyleCnt="0">
        <dgm:presLayoutVars>
          <dgm:dir/>
          <dgm:resizeHandles val="exact"/>
        </dgm:presLayoutVars>
      </dgm:prSet>
      <dgm:spPr/>
    </dgm:pt>
    <dgm:pt modelId="{C60DE850-3A4C-4347-B1F0-F7E34FD3E873}" type="pres">
      <dgm:prSet presAssocID="{33E5EB7D-924D-409C-938A-E675892E4BEC}" presName="node" presStyleLbl="node1" presStyleIdx="0" presStyleCnt="3">
        <dgm:presLayoutVars>
          <dgm:bulletEnabled val="1"/>
        </dgm:presLayoutVars>
      </dgm:prSet>
      <dgm:spPr/>
      <dgm:t>
        <a:bodyPr/>
        <a:lstStyle/>
        <a:p>
          <a:endParaRPr lang="es-AR"/>
        </a:p>
      </dgm:t>
    </dgm:pt>
    <dgm:pt modelId="{174EC5A6-64C6-41A3-9A82-8B3882F9753C}" type="pres">
      <dgm:prSet presAssocID="{0AECEA92-B621-4193-97B5-77D884F9A600}" presName="spacerL" presStyleCnt="0"/>
      <dgm:spPr/>
    </dgm:pt>
    <dgm:pt modelId="{3AD54813-AD3A-497A-84EF-5BCE6F4C8967}" type="pres">
      <dgm:prSet presAssocID="{0AECEA92-B621-4193-97B5-77D884F9A600}" presName="sibTrans" presStyleLbl="sibTrans2D1" presStyleIdx="0" presStyleCnt="2" custLinFactNeighborX="19316"/>
      <dgm:spPr>
        <a:prstGeom prst="rightArrow">
          <a:avLst/>
        </a:prstGeom>
      </dgm:spPr>
      <dgm:t>
        <a:bodyPr/>
        <a:lstStyle/>
        <a:p>
          <a:endParaRPr lang="es-AR"/>
        </a:p>
      </dgm:t>
    </dgm:pt>
    <dgm:pt modelId="{C8A29ADC-0A67-4F4F-8777-1DF13021AD4C}" type="pres">
      <dgm:prSet presAssocID="{0AECEA92-B621-4193-97B5-77D884F9A600}" presName="spacerR" presStyleCnt="0"/>
      <dgm:spPr/>
    </dgm:pt>
    <dgm:pt modelId="{7B625E5C-4BB3-4F09-B380-490188C18F8B}" type="pres">
      <dgm:prSet presAssocID="{B4387823-520D-4EE6-9C27-8A630A63FA3A}" presName="node" presStyleLbl="node1" presStyleIdx="1" presStyleCnt="3" custLinFactNeighborX="58318">
        <dgm:presLayoutVars>
          <dgm:bulletEnabled val="1"/>
        </dgm:presLayoutVars>
      </dgm:prSet>
      <dgm:spPr/>
      <dgm:t>
        <a:bodyPr/>
        <a:lstStyle/>
        <a:p>
          <a:endParaRPr lang="es-AR"/>
        </a:p>
      </dgm:t>
    </dgm:pt>
    <dgm:pt modelId="{2588C133-B2A1-43E2-A1C8-C03F1C54029F}" type="pres">
      <dgm:prSet presAssocID="{1AF6DD73-E8FC-4227-9946-54A226825942}" presName="spacerL" presStyleCnt="0"/>
      <dgm:spPr/>
    </dgm:pt>
    <dgm:pt modelId="{D3DA046F-4937-4945-AC9C-58C1470575AA}" type="pres">
      <dgm:prSet presAssocID="{1AF6DD73-E8FC-4227-9946-54A226825942}" presName="sibTrans" presStyleLbl="sibTrans2D1" presStyleIdx="1" presStyleCnt="2" custLinFactNeighborX="92454"/>
      <dgm:spPr/>
      <dgm:t>
        <a:bodyPr/>
        <a:lstStyle/>
        <a:p>
          <a:endParaRPr lang="es-AR"/>
        </a:p>
      </dgm:t>
    </dgm:pt>
    <dgm:pt modelId="{9A902492-6705-4F1A-A2A5-94871DD0E693}" type="pres">
      <dgm:prSet presAssocID="{1AF6DD73-E8FC-4227-9946-54A226825942}" presName="spacerR" presStyleCnt="0"/>
      <dgm:spPr/>
    </dgm:pt>
    <dgm:pt modelId="{476CDF73-9040-4FFD-B3CF-4EE927BEC49B}" type="pres">
      <dgm:prSet presAssocID="{3F3DD221-4A8F-40A4-8C5E-F55DAAAF48F9}" presName="node" presStyleLbl="node1" presStyleIdx="2" presStyleCnt="3" custLinFactNeighborX="66193">
        <dgm:presLayoutVars>
          <dgm:bulletEnabled val="1"/>
        </dgm:presLayoutVars>
      </dgm:prSet>
      <dgm:spPr/>
      <dgm:t>
        <a:bodyPr/>
        <a:lstStyle/>
        <a:p>
          <a:endParaRPr lang="es-AR"/>
        </a:p>
      </dgm:t>
    </dgm:pt>
  </dgm:ptLst>
  <dgm:cxnLst>
    <dgm:cxn modelId="{D8378DF6-6CAB-4AE7-9258-7AFD8FBA7705}" srcId="{B0ED19BF-1A46-4AD0-A13D-86F66B61D095}" destId="{B4387823-520D-4EE6-9C27-8A630A63FA3A}" srcOrd="1" destOrd="0" parTransId="{ADF65312-DEDA-4980-B404-DA9718353E2A}" sibTransId="{1AF6DD73-E8FC-4227-9946-54A226825942}"/>
    <dgm:cxn modelId="{F9BE83C2-D181-4D1E-A147-5B113576FB92}" type="presOf" srcId="{B0ED19BF-1A46-4AD0-A13D-86F66B61D095}" destId="{2EEC1E0F-AE89-48C4-8DC6-0428B28E3F73}" srcOrd="0" destOrd="0" presId="urn:microsoft.com/office/officeart/2005/8/layout/equation1"/>
    <dgm:cxn modelId="{E3F3AE15-B1F7-4B9D-B446-C3F963655E28}" type="presOf" srcId="{0AECEA92-B621-4193-97B5-77D884F9A600}" destId="{3AD54813-AD3A-497A-84EF-5BCE6F4C8967}" srcOrd="0" destOrd="0" presId="urn:microsoft.com/office/officeart/2005/8/layout/equation1"/>
    <dgm:cxn modelId="{29C008BB-DD83-4EF5-A8B8-1EDDF2122FF9}" type="presOf" srcId="{1AF6DD73-E8FC-4227-9946-54A226825942}" destId="{D3DA046F-4937-4945-AC9C-58C1470575AA}" srcOrd="0" destOrd="0" presId="urn:microsoft.com/office/officeart/2005/8/layout/equation1"/>
    <dgm:cxn modelId="{287CC409-C83D-46F2-B3A0-D018F0DFD17E}" srcId="{B0ED19BF-1A46-4AD0-A13D-86F66B61D095}" destId="{3F3DD221-4A8F-40A4-8C5E-F55DAAAF48F9}" srcOrd="2" destOrd="0" parTransId="{981BF8CD-9895-4B8D-99A2-52BB796B6320}" sibTransId="{64B37BB0-BC11-45F2-983B-7CA2C3CEB318}"/>
    <dgm:cxn modelId="{71B4B781-D10E-419B-ABB0-D9431F5A665F}" type="presOf" srcId="{B4387823-520D-4EE6-9C27-8A630A63FA3A}" destId="{7B625E5C-4BB3-4F09-B380-490188C18F8B}" srcOrd="0" destOrd="0" presId="urn:microsoft.com/office/officeart/2005/8/layout/equation1"/>
    <dgm:cxn modelId="{3B6607F2-467D-4410-83AD-8B4941E9FA86}" srcId="{B0ED19BF-1A46-4AD0-A13D-86F66B61D095}" destId="{33E5EB7D-924D-409C-938A-E675892E4BEC}" srcOrd="0" destOrd="0" parTransId="{133E8127-9D2B-4E47-A186-C84F60E5E1AE}" sibTransId="{0AECEA92-B621-4193-97B5-77D884F9A600}"/>
    <dgm:cxn modelId="{E6449A60-6AA8-4B45-A9F9-281D2500DBB9}" type="presOf" srcId="{33E5EB7D-924D-409C-938A-E675892E4BEC}" destId="{C60DE850-3A4C-4347-B1F0-F7E34FD3E873}" srcOrd="0" destOrd="0" presId="urn:microsoft.com/office/officeart/2005/8/layout/equation1"/>
    <dgm:cxn modelId="{C50DB59F-2ABD-449A-9A1E-6941A214E269}" type="presOf" srcId="{3F3DD221-4A8F-40A4-8C5E-F55DAAAF48F9}" destId="{476CDF73-9040-4FFD-B3CF-4EE927BEC49B}" srcOrd="0" destOrd="0" presId="urn:microsoft.com/office/officeart/2005/8/layout/equation1"/>
    <dgm:cxn modelId="{EE27B608-D9E3-4153-B930-26F1EEB57C36}" type="presParOf" srcId="{2EEC1E0F-AE89-48C4-8DC6-0428B28E3F73}" destId="{C60DE850-3A4C-4347-B1F0-F7E34FD3E873}" srcOrd="0" destOrd="0" presId="urn:microsoft.com/office/officeart/2005/8/layout/equation1"/>
    <dgm:cxn modelId="{3B8F0010-F356-46D9-B9A8-C70919A77399}" type="presParOf" srcId="{2EEC1E0F-AE89-48C4-8DC6-0428B28E3F73}" destId="{174EC5A6-64C6-41A3-9A82-8B3882F9753C}" srcOrd="1" destOrd="0" presId="urn:microsoft.com/office/officeart/2005/8/layout/equation1"/>
    <dgm:cxn modelId="{77119D8D-3DF1-400D-B31A-2DC8896D554E}" type="presParOf" srcId="{2EEC1E0F-AE89-48C4-8DC6-0428B28E3F73}" destId="{3AD54813-AD3A-497A-84EF-5BCE6F4C8967}" srcOrd="2" destOrd="0" presId="urn:microsoft.com/office/officeart/2005/8/layout/equation1"/>
    <dgm:cxn modelId="{80DF64AC-C476-4CEB-91E2-C7A9E96FD986}" type="presParOf" srcId="{2EEC1E0F-AE89-48C4-8DC6-0428B28E3F73}" destId="{C8A29ADC-0A67-4F4F-8777-1DF13021AD4C}" srcOrd="3" destOrd="0" presId="urn:microsoft.com/office/officeart/2005/8/layout/equation1"/>
    <dgm:cxn modelId="{4A24485E-8E65-467D-80CC-1AFAA27CF5D9}" type="presParOf" srcId="{2EEC1E0F-AE89-48C4-8DC6-0428B28E3F73}" destId="{7B625E5C-4BB3-4F09-B380-490188C18F8B}" srcOrd="4" destOrd="0" presId="urn:microsoft.com/office/officeart/2005/8/layout/equation1"/>
    <dgm:cxn modelId="{378B830A-FB5D-43D2-A161-64A5C1854F41}" type="presParOf" srcId="{2EEC1E0F-AE89-48C4-8DC6-0428B28E3F73}" destId="{2588C133-B2A1-43E2-A1C8-C03F1C54029F}" srcOrd="5" destOrd="0" presId="urn:microsoft.com/office/officeart/2005/8/layout/equation1"/>
    <dgm:cxn modelId="{219199CF-F4CE-4952-ADE5-7EBD6FC8C69B}" type="presParOf" srcId="{2EEC1E0F-AE89-48C4-8DC6-0428B28E3F73}" destId="{D3DA046F-4937-4945-AC9C-58C1470575AA}" srcOrd="6" destOrd="0" presId="urn:microsoft.com/office/officeart/2005/8/layout/equation1"/>
    <dgm:cxn modelId="{27B1A7C0-D6D6-44F5-AD32-0A05B97B95EB}" type="presParOf" srcId="{2EEC1E0F-AE89-48C4-8DC6-0428B28E3F73}" destId="{9A902492-6705-4F1A-A2A5-94871DD0E693}" srcOrd="7" destOrd="0" presId="urn:microsoft.com/office/officeart/2005/8/layout/equation1"/>
    <dgm:cxn modelId="{3A0BF0DF-B41E-4F28-BB5D-7D898D3BAE8E}" type="presParOf" srcId="{2EEC1E0F-AE89-48C4-8DC6-0428B28E3F73}" destId="{476CDF73-9040-4FFD-B3CF-4EE927BEC49B}" srcOrd="8" destOrd="0" presId="urn:microsoft.com/office/officeart/2005/8/layout/equation1"/>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F1E627A-85BF-401E-86EE-BC9BD94A9134}">
      <dsp:nvSpPr>
        <dsp:cNvPr id="0" name=""/>
        <dsp:cNvSpPr/>
      </dsp:nvSpPr>
      <dsp:spPr>
        <a:xfrm>
          <a:off x="0" y="50828"/>
          <a:ext cx="3816424" cy="98338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s-AR" sz="4100" kern="1200" dirty="0" smtClean="0"/>
            <a:t>Nombre</a:t>
          </a:r>
          <a:endParaRPr lang="es-AR" sz="4100" kern="1200" dirty="0"/>
        </a:p>
      </dsp:txBody>
      <dsp:txXfrm>
        <a:off x="0" y="50828"/>
        <a:ext cx="3816424" cy="983384"/>
      </dsp:txXfrm>
    </dsp:sp>
    <dsp:sp modelId="{7A9E68F6-9A5F-4F78-84A1-4CD749CE3E84}">
      <dsp:nvSpPr>
        <dsp:cNvPr id="0" name=""/>
        <dsp:cNvSpPr/>
      </dsp:nvSpPr>
      <dsp:spPr>
        <a:xfrm>
          <a:off x="0" y="1152293"/>
          <a:ext cx="3816424" cy="983384"/>
        </a:xfrm>
        <a:prstGeom prst="roundRect">
          <a:avLst/>
        </a:prstGeom>
        <a:solidFill>
          <a:schemeClr val="accent2">
            <a:hueOff val="-279374"/>
            <a:satOff val="-3219"/>
            <a:lumOff val="7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s-AR" sz="4100" kern="1200" dirty="0" smtClean="0"/>
            <a:t>Problema</a:t>
          </a:r>
          <a:endParaRPr lang="es-AR" sz="4100" kern="1200" dirty="0"/>
        </a:p>
      </dsp:txBody>
      <dsp:txXfrm>
        <a:off x="0" y="1152293"/>
        <a:ext cx="3816424" cy="983384"/>
      </dsp:txXfrm>
    </dsp:sp>
    <dsp:sp modelId="{2B9AEFE8-C6CC-451A-83F6-9FF6CA533F23}">
      <dsp:nvSpPr>
        <dsp:cNvPr id="0" name=""/>
        <dsp:cNvSpPr/>
      </dsp:nvSpPr>
      <dsp:spPr>
        <a:xfrm>
          <a:off x="0" y="2253758"/>
          <a:ext cx="3816424" cy="983384"/>
        </a:xfrm>
        <a:prstGeom prst="roundRect">
          <a:avLst/>
        </a:prstGeom>
        <a:solidFill>
          <a:schemeClr val="accent2">
            <a:hueOff val="-558749"/>
            <a:satOff val="-6439"/>
            <a:lumOff val="14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s-AR" sz="4100" kern="1200" dirty="0" smtClean="0"/>
            <a:t>Solución</a:t>
          </a:r>
          <a:endParaRPr lang="es-AR" sz="4100" kern="1200" dirty="0"/>
        </a:p>
      </dsp:txBody>
      <dsp:txXfrm>
        <a:off x="0" y="2253758"/>
        <a:ext cx="3816424" cy="983384"/>
      </dsp:txXfrm>
    </dsp:sp>
    <dsp:sp modelId="{02C65394-1AFE-4DAD-9541-9AFC3BA573C9}">
      <dsp:nvSpPr>
        <dsp:cNvPr id="0" name=""/>
        <dsp:cNvSpPr/>
      </dsp:nvSpPr>
      <dsp:spPr>
        <a:xfrm>
          <a:off x="0" y="3355223"/>
          <a:ext cx="3816424" cy="983384"/>
        </a:xfrm>
        <a:prstGeom prst="roundRect">
          <a:avLst/>
        </a:prstGeom>
        <a:solidFill>
          <a:schemeClr val="accent2">
            <a:hueOff val="-838123"/>
            <a:satOff val="-9658"/>
            <a:lumOff val="21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s-AR" sz="4100" kern="1200" dirty="0" smtClean="0"/>
            <a:t>Consecuencias</a:t>
          </a:r>
          <a:endParaRPr lang="es-AR" sz="4100" kern="1200" dirty="0"/>
        </a:p>
      </dsp:txBody>
      <dsp:txXfrm>
        <a:off x="0" y="3355223"/>
        <a:ext cx="3816424" cy="98338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708F3E-1F77-4339-8A52-F65D4979DCAC}">
      <dsp:nvSpPr>
        <dsp:cNvPr id="0" name=""/>
        <dsp:cNvSpPr/>
      </dsp:nvSpPr>
      <dsp:spPr>
        <a:xfrm>
          <a:off x="0" y="523080"/>
          <a:ext cx="2571749" cy="1543050"/>
        </a:xfrm>
        <a:prstGeom prst="rect">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satMod val="105000"/>
              <a:alpha val="48000"/>
            </a:scheme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kern="1200" dirty="0" smtClean="0"/>
            <a:t>Creacionales</a:t>
          </a:r>
          <a:endParaRPr lang="es-AR" sz="2800" kern="1200" dirty="0"/>
        </a:p>
      </dsp:txBody>
      <dsp:txXfrm>
        <a:off x="0" y="523080"/>
        <a:ext cx="2571749" cy="1543050"/>
      </dsp:txXfrm>
    </dsp:sp>
    <dsp:sp modelId="{43718EC8-F01A-45BE-90B2-48186FD6BF39}">
      <dsp:nvSpPr>
        <dsp:cNvPr id="0" name=""/>
        <dsp:cNvSpPr/>
      </dsp:nvSpPr>
      <dsp:spPr>
        <a:xfrm>
          <a:off x="2828925" y="523080"/>
          <a:ext cx="2571749" cy="1543050"/>
        </a:xfrm>
        <a:prstGeom prst="rect">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kern="1200" dirty="0" smtClean="0"/>
            <a:t>Organización</a:t>
          </a:r>
          <a:br>
            <a:rPr lang="es-AR" sz="2800" kern="1200" dirty="0" smtClean="0"/>
          </a:br>
          <a:r>
            <a:rPr lang="es-AR" sz="2800" kern="1200" dirty="0" smtClean="0"/>
            <a:t>del Trabajo</a:t>
          </a:r>
          <a:endParaRPr lang="es-AR" sz="2800" kern="1200" dirty="0"/>
        </a:p>
      </dsp:txBody>
      <dsp:txXfrm>
        <a:off x="2828925" y="523080"/>
        <a:ext cx="2571749" cy="1543050"/>
      </dsp:txXfrm>
    </dsp:sp>
    <dsp:sp modelId="{7317CAE5-25EA-4BAA-BEB8-58558D86FDA7}">
      <dsp:nvSpPr>
        <dsp:cNvPr id="0" name=""/>
        <dsp:cNvSpPr/>
      </dsp:nvSpPr>
      <dsp:spPr>
        <a:xfrm>
          <a:off x="5657849" y="523080"/>
          <a:ext cx="2571749" cy="1543050"/>
        </a:xfrm>
        <a:prstGeom prst="rect">
          <a:avLst/>
        </a:prstGeom>
        <a:solidFill>
          <a:schemeClr val="accent4">
            <a:hueOff val="0"/>
            <a:satOff val="0"/>
            <a:lumOff val="0"/>
            <a:alphaOff val="0"/>
          </a:schemeClr>
        </a:solidFill>
        <a:ln>
          <a:noFill/>
        </a:ln>
        <a:effectLst>
          <a:outerShdw blurRad="57150" dist="38100" dir="5400000" algn="ctr" rotWithShape="0">
            <a:schemeClr val="accent4">
              <a:hueOff val="0"/>
              <a:satOff val="0"/>
              <a:lumOff val="0"/>
              <a:alphaOff val="0"/>
              <a:shade val="9000"/>
              <a:satMod val="105000"/>
              <a:alpha val="48000"/>
            </a:scheme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kern="1200" dirty="0" smtClean="0"/>
            <a:t>Control de Acceso</a:t>
          </a:r>
          <a:endParaRPr lang="es-AR" sz="2800" kern="1200" dirty="0"/>
        </a:p>
      </dsp:txBody>
      <dsp:txXfrm>
        <a:off x="5657849" y="523080"/>
        <a:ext cx="2571749" cy="1543050"/>
      </dsp:txXfrm>
    </dsp:sp>
    <dsp:sp modelId="{73FDBAC9-B787-49BF-99CD-F3991207F90B}">
      <dsp:nvSpPr>
        <dsp:cNvPr id="0" name=""/>
        <dsp:cNvSpPr/>
      </dsp:nvSpPr>
      <dsp:spPr>
        <a:xfrm>
          <a:off x="0" y="2323305"/>
          <a:ext cx="2571749" cy="1543050"/>
        </a:xfrm>
        <a:prstGeom prst="rect">
          <a:avLst/>
        </a:prstGeom>
        <a:solidFill>
          <a:schemeClr val="accent5">
            <a:hueOff val="0"/>
            <a:satOff val="0"/>
            <a:lumOff val="0"/>
            <a:alphaOff val="0"/>
          </a:schemeClr>
        </a:solidFill>
        <a:ln>
          <a:noFill/>
        </a:ln>
        <a:effectLst>
          <a:outerShdw blurRad="57150" dist="38100" dir="5400000" algn="ctr" rotWithShape="0">
            <a:schemeClr val="accent5">
              <a:hueOff val="0"/>
              <a:satOff val="0"/>
              <a:lumOff val="0"/>
              <a:alphaOff val="0"/>
              <a:shade val="9000"/>
              <a:satMod val="105000"/>
              <a:alpha val="48000"/>
            </a:scheme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kern="1200" dirty="0" smtClean="0"/>
            <a:t>Variación de Servicios</a:t>
          </a:r>
          <a:endParaRPr lang="es-AR" sz="2800" kern="1200" dirty="0"/>
        </a:p>
      </dsp:txBody>
      <dsp:txXfrm>
        <a:off x="0" y="2323305"/>
        <a:ext cx="2571749" cy="1543050"/>
      </dsp:txXfrm>
    </dsp:sp>
    <dsp:sp modelId="{4D9C4302-0616-401E-81B0-5CAA3734ABEA}">
      <dsp:nvSpPr>
        <dsp:cNvPr id="0" name=""/>
        <dsp:cNvSpPr/>
      </dsp:nvSpPr>
      <dsp:spPr>
        <a:xfrm>
          <a:off x="2828925" y="2323305"/>
          <a:ext cx="2571749" cy="1543050"/>
        </a:xfrm>
        <a:prstGeom prst="rect">
          <a:avLst/>
        </a:prstGeom>
        <a:solidFill>
          <a:schemeClr val="accent6">
            <a:hueOff val="0"/>
            <a:satOff val="0"/>
            <a:lumOff val="0"/>
            <a:alphaOff val="0"/>
          </a:schemeClr>
        </a:solidFill>
        <a:ln>
          <a:noFill/>
        </a:ln>
        <a:effectLst>
          <a:outerShdw blurRad="57150" dist="38100" dir="5400000" algn="ctr" rotWithShape="0">
            <a:schemeClr val="accent6">
              <a:hueOff val="0"/>
              <a:satOff val="0"/>
              <a:lumOff val="0"/>
              <a:alphaOff val="0"/>
              <a:shade val="9000"/>
              <a:satMod val="105000"/>
              <a:alpha val="48000"/>
            </a:scheme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kern="1200" dirty="0" smtClean="0"/>
            <a:t>Extensión de Servicios</a:t>
          </a:r>
          <a:endParaRPr lang="es-AR" sz="2800" kern="1200" dirty="0"/>
        </a:p>
      </dsp:txBody>
      <dsp:txXfrm>
        <a:off x="2828925" y="2323305"/>
        <a:ext cx="2571749" cy="1543050"/>
      </dsp:txXfrm>
    </dsp:sp>
    <dsp:sp modelId="{3C51A770-F938-4EDB-9964-51B22C29844C}">
      <dsp:nvSpPr>
        <dsp:cNvPr id="0" name=""/>
        <dsp:cNvSpPr/>
      </dsp:nvSpPr>
      <dsp:spPr>
        <a:xfrm>
          <a:off x="5657849" y="2323305"/>
          <a:ext cx="2571749" cy="1543050"/>
        </a:xfrm>
        <a:prstGeom prst="rect">
          <a:avLst/>
        </a:prstGeom>
        <a:solidFill>
          <a:srgbClr val="CCFFCC"/>
        </a:solidFill>
        <a:ln>
          <a:noFill/>
        </a:ln>
        <a:effectLst>
          <a:outerShdw blurRad="57150" dist="38100" dir="5400000" algn="ctr" rotWithShape="0">
            <a:schemeClr val="accent2">
              <a:hueOff val="0"/>
              <a:satOff val="0"/>
              <a:lumOff val="0"/>
              <a:alphaOff val="0"/>
              <a:shade val="9000"/>
              <a:satMod val="105000"/>
              <a:alpha val="48000"/>
            </a:scheme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AR" sz="2800" kern="1200" dirty="0" smtClean="0">
              <a:solidFill>
                <a:schemeClr val="accent4">
                  <a:lumMod val="75000"/>
                </a:schemeClr>
              </a:solidFill>
            </a:rPr>
            <a:t>Descomposición</a:t>
          </a:r>
        </a:p>
        <a:p>
          <a:pPr lvl="0" algn="ctr" defTabSz="1244600">
            <a:lnSpc>
              <a:spcPct val="90000"/>
            </a:lnSpc>
            <a:spcBef>
              <a:spcPct val="0"/>
            </a:spcBef>
            <a:spcAft>
              <a:spcPct val="35000"/>
            </a:spcAft>
          </a:pPr>
          <a:r>
            <a:rPr lang="es-AR" sz="2800" kern="1200" dirty="0" smtClean="0">
              <a:solidFill>
                <a:schemeClr val="accent4">
                  <a:lumMod val="75000"/>
                </a:schemeClr>
              </a:solidFill>
            </a:rPr>
            <a:t>Estructural</a:t>
          </a:r>
          <a:endParaRPr lang="es-AR" sz="2800" kern="1200" dirty="0">
            <a:solidFill>
              <a:schemeClr val="accent4">
                <a:lumMod val="75000"/>
              </a:schemeClr>
            </a:solidFill>
          </a:endParaRPr>
        </a:p>
      </dsp:txBody>
      <dsp:txXfrm>
        <a:off x="5657849" y="2323305"/>
        <a:ext cx="2571749" cy="154305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0DE850-3A4C-4347-B1F0-F7E34FD3E873}">
      <dsp:nvSpPr>
        <dsp:cNvPr id="0" name=""/>
        <dsp:cNvSpPr/>
      </dsp:nvSpPr>
      <dsp:spPr>
        <a:xfrm>
          <a:off x="1025" y="1352599"/>
          <a:ext cx="1358800" cy="1358800"/>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2">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smtClean="0"/>
            <a:t>Problema 1</a:t>
          </a:r>
          <a:endParaRPr lang="es-AR" sz="1800" kern="1200" dirty="0"/>
        </a:p>
      </dsp:txBody>
      <dsp:txXfrm>
        <a:off x="1025" y="1352599"/>
        <a:ext cx="1358800" cy="1358800"/>
      </dsp:txXfrm>
    </dsp:sp>
    <dsp:sp modelId="{3AD54813-AD3A-497A-84EF-5BCE6F4C8967}">
      <dsp:nvSpPr>
        <dsp:cNvPr id="0" name=""/>
        <dsp:cNvSpPr/>
      </dsp:nvSpPr>
      <dsp:spPr>
        <a:xfrm>
          <a:off x="1470160" y="1637947"/>
          <a:ext cx="788104" cy="788104"/>
        </a:xfrm>
        <a:prstGeom prst="rightArrow">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AR" sz="1500" kern="1200"/>
        </a:p>
      </dsp:txBody>
      <dsp:txXfrm>
        <a:off x="1470160" y="1637947"/>
        <a:ext cx="788104" cy="788104"/>
      </dsp:txXfrm>
    </dsp:sp>
    <dsp:sp modelId="{7B625E5C-4BB3-4F09-B380-490188C18F8B}">
      <dsp:nvSpPr>
        <dsp:cNvPr id="0" name=""/>
        <dsp:cNvSpPr/>
      </dsp:nvSpPr>
      <dsp:spPr>
        <a:xfrm>
          <a:off x="2368599" y="1352599"/>
          <a:ext cx="1358800" cy="1358800"/>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3">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smtClean="0"/>
            <a:t>Patrón 1 </a:t>
          </a:r>
          <a:endParaRPr lang="es-AR" sz="1800" kern="1200" dirty="0"/>
        </a:p>
      </dsp:txBody>
      <dsp:txXfrm>
        <a:off x="2368599" y="1352599"/>
        <a:ext cx="1358800" cy="1358800"/>
      </dsp:txXfrm>
    </dsp:sp>
    <dsp:sp modelId="{D3DA046F-4937-4945-AC9C-58C1470575AA}">
      <dsp:nvSpPr>
        <dsp:cNvPr id="0" name=""/>
        <dsp:cNvSpPr/>
      </dsp:nvSpPr>
      <dsp:spPr>
        <a:xfrm>
          <a:off x="3837735" y="1637947"/>
          <a:ext cx="788104" cy="788104"/>
        </a:xfrm>
        <a:prstGeom prst="mathEqual">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AR" sz="1500" kern="1200"/>
        </a:p>
      </dsp:txBody>
      <dsp:txXfrm>
        <a:off x="3837735" y="1637947"/>
        <a:ext cx="788104" cy="788104"/>
      </dsp:txXfrm>
    </dsp:sp>
    <dsp:sp modelId="{476CDF73-9040-4FFD-B3CF-4EE927BEC49B}">
      <dsp:nvSpPr>
        <dsp:cNvPr id="0" name=""/>
        <dsp:cNvSpPr/>
      </dsp:nvSpPr>
      <dsp:spPr>
        <a:xfrm>
          <a:off x="4736174" y="1352599"/>
          <a:ext cx="1358800" cy="135880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4">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smtClean="0"/>
            <a:t>Solución</a:t>
          </a:r>
          <a:endParaRPr lang="es-AR" sz="1800" kern="1200" dirty="0"/>
        </a:p>
      </dsp:txBody>
      <dsp:txXfrm>
        <a:off x="4736174" y="1352599"/>
        <a:ext cx="1358800" cy="13588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0DE850-3A4C-4347-B1F0-F7E34FD3E873}">
      <dsp:nvSpPr>
        <dsp:cNvPr id="0" name=""/>
        <dsp:cNvSpPr/>
      </dsp:nvSpPr>
      <dsp:spPr>
        <a:xfrm>
          <a:off x="1025" y="1352599"/>
          <a:ext cx="1358800" cy="1358800"/>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2">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smtClean="0"/>
            <a:t>Problema 2</a:t>
          </a:r>
          <a:endParaRPr lang="es-AR" sz="1800" kern="1200" dirty="0"/>
        </a:p>
      </dsp:txBody>
      <dsp:txXfrm>
        <a:off x="1025" y="1352599"/>
        <a:ext cx="1358800" cy="1358800"/>
      </dsp:txXfrm>
    </dsp:sp>
    <dsp:sp modelId="{3AD54813-AD3A-497A-84EF-5BCE6F4C8967}">
      <dsp:nvSpPr>
        <dsp:cNvPr id="0" name=""/>
        <dsp:cNvSpPr/>
      </dsp:nvSpPr>
      <dsp:spPr>
        <a:xfrm>
          <a:off x="1491472" y="1637947"/>
          <a:ext cx="788104" cy="788104"/>
        </a:xfrm>
        <a:prstGeom prst="rightArrow">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AR" sz="1500" kern="1200"/>
        </a:p>
      </dsp:txBody>
      <dsp:txXfrm>
        <a:off x="1491472" y="1637947"/>
        <a:ext cx="788104" cy="788104"/>
      </dsp:txXfrm>
    </dsp:sp>
    <dsp:sp modelId="{7B625E5C-4BB3-4F09-B380-490188C18F8B}">
      <dsp:nvSpPr>
        <dsp:cNvPr id="0" name=""/>
        <dsp:cNvSpPr/>
      </dsp:nvSpPr>
      <dsp:spPr>
        <a:xfrm>
          <a:off x="2432944" y="1352599"/>
          <a:ext cx="1358800" cy="1358800"/>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3">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smtClean="0"/>
            <a:t>Patrón 2</a:t>
          </a:r>
          <a:endParaRPr lang="es-AR" sz="1800" kern="1200" dirty="0"/>
        </a:p>
      </dsp:txBody>
      <dsp:txXfrm>
        <a:off x="2432944" y="1352599"/>
        <a:ext cx="1358800" cy="1358800"/>
      </dsp:txXfrm>
    </dsp:sp>
    <dsp:sp modelId="{D3DA046F-4937-4945-AC9C-58C1470575AA}">
      <dsp:nvSpPr>
        <dsp:cNvPr id="0" name=""/>
        <dsp:cNvSpPr/>
      </dsp:nvSpPr>
      <dsp:spPr>
        <a:xfrm>
          <a:off x="3939743" y="1637947"/>
          <a:ext cx="788104" cy="788104"/>
        </a:xfrm>
        <a:prstGeom prst="mathEqual">
          <a:avLst/>
        </a:prstGeom>
        <a:solidFill>
          <a:schemeClr val="accent3">
            <a:hueOff val="0"/>
            <a:satOff val="0"/>
            <a:lumOff val="0"/>
            <a:alphaOff val="0"/>
          </a:schemeClr>
        </a:solidFill>
        <a:ln>
          <a:noFill/>
        </a:ln>
        <a:effectLst>
          <a:outerShdw blurRad="57150" dist="38100" dir="5400000" algn="ctr" rotWithShape="0">
            <a:schemeClr val="accent3">
              <a:hueOff val="0"/>
              <a:satOff val="0"/>
              <a:lumOff val="0"/>
              <a:alphaOff val="0"/>
              <a:shade val="9000"/>
              <a:satMod val="105000"/>
              <a:alpha val="48000"/>
            </a:scheme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AR" sz="1500" kern="1200"/>
        </a:p>
      </dsp:txBody>
      <dsp:txXfrm>
        <a:off x="3939743" y="1637947"/>
        <a:ext cx="788104" cy="788104"/>
      </dsp:txXfrm>
    </dsp:sp>
    <dsp:sp modelId="{476CDF73-9040-4FFD-B3CF-4EE927BEC49B}">
      <dsp:nvSpPr>
        <dsp:cNvPr id="0" name=""/>
        <dsp:cNvSpPr/>
      </dsp:nvSpPr>
      <dsp:spPr>
        <a:xfrm>
          <a:off x="4737199" y="1352599"/>
          <a:ext cx="1358800" cy="135880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4">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s-AR" sz="1800" kern="1200" dirty="0" smtClean="0"/>
            <a:t>Solución</a:t>
          </a:r>
          <a:endParaRPr lang="es-AR" sz="1800" kern="1200" dirty="0"/>
        </a:p>
      </dsp:txBody>
      <dsp:txXfrm>
        <a:off x="4737199" y="1352599"/>
        <a:ext cx="1358800" cy="1358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FE0B04-677A-4A75-87C0-565FF1BAF631}" type="datetimeFigureOut">
              <a:rPr lang="es-AR" smtClean="0"/>
              <a:pPr/>
              <a:t>05/11/2015</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26064D-63B0-49DD-923B-36845DA93625}" type="slidenum">
              <a:rPr lang="es-AR" smtClean="0"/>
              <a:pPr/>
              <a:t>‹#›</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C26064D-63B0-49DD-923B-36845DA93625}" type="slidenum">
              <a:rPr lang="es-AR" smtClean="0"/>
              <a:pPr/>
              <a:t>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Acá hay que decir el temario boludo</a:t>
            </a:r>
          </a:p>
        </p:txBody>
      </p:sp>
      <p:sp>
        <p:nvSpPr>
          <p:cNvPr id="4" name="3 Marcador de número de diapositiva"/>
          <p:cNvSpPr>
            <a:spLocks noGrp="1"/>
          </p:cNvSpPr>
          <p:nvPr>
            <p:ph type="sldNum" sz="quarter" idx="10"/>
          </p:nvPr>
        </p:nvSpPr>
        <p:spPr/>
        <p:txBody>
          <a:bodyPr/>
          <a:lstStyle/>
          <a:p>
            <a:fld id="{1C26064D-63B0-49DD-923B-36845DA93625}" type="slidenum">
              <a:rPr lang="es-AR" smtClean="0"/>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Santa Lucía Patrona de la Vista, Patrón </a:t>
            </a:r>
            <a:r>
              <a:rPr lang="es-AR" dirty="0" err="1" smtClean="0"/>
              <a:t>Bermudez</a:t>
            </a:r>
            <a:endParaRPr lang="es-AR" dirty="0"/>
          </a:p>
        </p:txBody>
      </p:sp>
      <p:sp>
        <p:nvSpPr>
          <p:cNvPr id="4" name="3 Marcador de número de diapositiva"/>
          <p:cNvSpPr>
            <a:spLocks noGrp="1"/>
          </p:cNvSpPr>
          <p:nvPr>
            <p:ph type="sldNum" sz="quarter" idx="10"/>
          </p:nvPr>
        </p:nvSpPr>
        <p:spPr/>
        <p:txBody>
          <a:bodyPr/>
          <a:lstStyle/>
          <a:p>
            <a:fld id="{1C26064D-63B0-49DD-923B-36845DA93625}"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C26064D-63B0-49DD-923B-36845DA93625}"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1C26064D-63B0-49DD-923B-36845DA93625}" type="slidenum">
              <a:rPr lang="es-AR" smtClean="0"/>
              <a:pPr/>
              <a:t>6</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C26064D-63B0-49DD-923B-36845DA93625}" type="slidenum">
              <a:rPr lang="es-AR" smtClean="0"/>
              <a:pPr/>
              <a:t>29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EF086F7D-C89A-499A-A29E-1881EF029C7D}" type="datetime1">
              <a:rPr lang="es-AR" smtClean="0"/>
              <a:pPr/>
              <a:t>05/11/2015</a:t>
            </a:fld>
            <a:endParaRPr lang="es-AR"/>
          </a:p>
        </p:txBody>
      </p:sp>
      <p:sp>
        <p:nvSpPr>
          <p:cNvPr id="19" name="18 Marcador de pie de página"/>
          <p:cNvSpPr>
            <a:spLocks noGrp="1"/>
          </p:cNvSpPr>
          <p:nvPr>
            <p:ph type="ftr" sz="quarter" idx="11"/>
          </p:nvPr>
        </p:nvSpPr>
        <p:spPr/>
        <p:txBody>
          <a:bodyPr/>
          <a:lstStyle/>
          <a:p>
            <a:endParaRPr lang="es-AR"/>
          </a:p>
        </p:txBody>
      </p:sp>
      <p:sp>
        <p:nvSpPr>
          <p:cNvPr id="27" name="26 Marcador de número de diapositiva"/>
          <p:cNvSpPr>
            <a:spLocks noGrp="1"/>
          </p:cNvSpPr>
          <p:nvPr>
            <p:ph type="sldNum" sz="quarter" idx="12"/>
          </p:nvPr>
        </p:nvSpPr>
        <p:spPr/>
        <p:txBody>
          <a:bodyPr/>
          <a:lstStyle/>
          <a:p>
            <a:fld id="{74A69B22-71FA-473E-8B1D-FB7DCE5775AF}" type="slidenum">
              <a:rPr lang="es-AR" smtClean="0"/>
              <a:pPr/>
              <a:t>‹#›</a:t>
            </a:fld>
            <a:endParaRPr lang="es-AR"/>
          </a:p>
        </p:txBody>
      </p:sp>
    </p:spTree>
  </p:cSld>
  <p:clrMapOvr>
    <a:overrideClrMapping bg1="dk1" tx1="lt1" bg2="dk2" tx2="lt2" accent1="accent1" accent2="accent2" accent3="accent3" accent4="accent4" accent5="accent5" accent6="accent6" hlink="hlink" folHlink="folHlink"/>
  </p:clrMapOvr>
  <p:transition>
    <p:zoom dir="in"/>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7FF44C3-BB73-4A80-BB95-4EA3A588C898}" type="datetime1">
              <a:rPr lang="es-AR" smtClean="0"/>
              <a:pPr/>
              <a:t>05/11/2015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4A69B22-71FA-473E-8B1D-FB7DCE5775AF}" type="slidenum">
              <a:rPr lang="es-AR" smtClean="0"/>
              <a:pPr/>
              <a:t>‹#›</a:t>
            </a:fld>
            <a:endParaRPr lang="es-AR"/>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FA85302-D97B-48D1-B11E-1CD11E35018C}" type="datetime1">
              <a:rPr lang="es-AR" smtClean="0"/>
              <a:pPr/>
              <a:t>05/11/2015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4A69B22-71FA-473E-8B1D-FB7DCE5775AF}" type="slidenum">
              <a:rPr lang="es-AR" smtClean="0"/>
              <a:pPr/>
              <a:t>‹#›</a:t>
            </a:fld>
            <a:endParaRPr lang="es-AR"/>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DDC5CAC-F4C0-4683-8600-BB75DFC66257}" type="datetime1">
              <a:rPr lang="es-AR" smtClean="0"/>
              <a:pPr/>
              <a:t>05/11/2015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4A69B22-71FA-473E-8B1D-FB7DCE5775AF}" type="slidenum">
              <a:rPr lang="es-AR" smtClean="0"/>
              <a:pPr/>
              <a:t>‹#›</a:t>
            </a:fld>
            <a:endParaRPr lang="es-AR"/>
          </a:p>
        </p:txBody>
      </p:sp>
    </p:spTree>
  </p:cSld>
  <p:clrMapOvr>
    <a:masterClrMapping/>
  </p:clrMapOvr>
  <p:transition>
    <p:zoom dir="in"/>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06DC1E8D-381A-4A11-ABFB-DA0CB3BD61CD}" type="datetime1">
              <a:rPr lang="es-AR" smtClean="0"/>
              <a:pPr/>
              <a:t>05/11/2015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4A69B22-71FA-473E-8B1D-FB7DCE5775AF}" type="slidenum">
              <a:rPr lang="es-AR" smtClean="0"/>
              <a:pPr/>
              <a:t>‹#›</a:t>
            </a:fld>
            <a:endParaRPr lang="es-AR"/>
          </a:p>
        </p:txBody>
      </p:sp>
    </p:spTree>
  </p:cSld>
  <p:clrMapOvr>
    <a:overrideClrMapping bg1="dk1" tx1="lt1" bg2="dk2" tx2="lt2" accent1="accent1" accent2="accent2" accent3="accent3" accent4="accent4" accent5="accent5" accent6="accent6" hlink="hlink" folHlink="folHlink"/>
  </p:clrMapOvr>
  <p:transition>
    <p:zoom dir="in"/>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934A2A40-D142-47E7-BF3B-6DD8EA32B487}" type="datetime1">
              <a:rPr lang="es-AR" smtClean="0"/>
              <a:pPr/>
              <a:t>05/11/2015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74A69B22-71FA-473E-8B1D-FB7DCE5775AF}" type="slidenum">
              <a:rPr lang="es-AR" smtClean="0"/>
              <a:pPr/>
              <a:t>‹#›</a:t>
            </a:fld>
            <a:endParaRPr lang="es-AR"/>
          </a:p>
        </p:txBody>
      </p:sp>
    </p:spTree>
  </p:cSld>
  <p:clrMapOvr>
    <a:masterClrMapping/>
  </p:clrMapOvr>
  <p:transition>
    <p:zoom dir="in"/>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5F2469A7-3C38-48DF-A27D-20E22762ACED}" type="datetime1">
              <a:rPr lang="es-AR" smtClean="0"/>
              <a:pPr/>
              <a:t>05/11/2015</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74A69B22-71FA-473E-8B1D-FB7DCE5775AF}" type="slidenum">
              <a:rPr lang="es-AR" smtClean="0"/>
              <a:pPr/>
              <a:t>‹#›</a:t>
            </a:fld>
            <a:endParaRPr lang="es-AR"/>
          </a:p>
        </p:txBody>
      </p:sp>
    </p:spTree>
  </p:cSld>
  <p:clrMapOvr>
    <a:masterClrMapping/>
  </p:clrMapOvr>
  <p:transition>
    <p:zoom dir="in"/>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515BF02-2130-42D9-9ACF-3049567CE79E}" type="datetime1">
              <a:rPr lang="es-AR" smtClean="0"/>
              <a:pPr/>
              <a:t>05/11/2015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74A69B22-71FA-473E-8B1D-FB7DCE5775AF}" type="slidenum">
              <a:rPr lang="es-AR" smtClean="0"/>
              <a:pPr/>
              <a:t>‹#›</a:t>
            </a:fld>
            <a:endParaRPr lang="es-AR"/>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BBFBEA-05DC-4255-BB2F-5B74C62E2DD4}" type="datetime1">
              <a:rPr lang="es-AR" smtClean="0"/>
              <a:pPr/>
              <a:t>05/11/2015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74A69B22-71FA-473E-8B1D-FB7DCE5775AF}" type="slidenum">
              <a:rPr lang="es-AR" smtClean="0"/>
              <a:pPr/>
              <a:t>‹#›</a:t>
            </a:fld>
            <a:endParaRPr lang="es-AR"/>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29261A4-AF9F-4DAB-BA16-8C7D21E1044E}" type="datetime1">
              <a:rPr lang="es-AR" smtClean="0"/>
              <a:pPr/>
              <a:t>05/11/2015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74A69B22-71FA-473E-8B1D-FB7DCE5775AF}" type="slidenum">
              <a:rPr lang="es-AR" smtClean="0"/>
              <a:pPr/>
              <a:t>‹#›</a:t>
            </a:fld>
            <a:endParaRPr lang="es-AR"/>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37EF6E0-4AAC-419D-A5BE-2330D3702A4F}" type="datetime1">
              <a:rPr lang="es-AR" smtClean="0"/>
              <a:pPr/>
              <a:t>05/11/2015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077200" y="6356350"/>
            <a:ext cx="609600" cy="365125"/>
          </a:xfrm>
        </p:spPr>
        <p:txBody>
          <a:bodyPr/>
          <a:lstStyle/>
          <a:p>
            <a:fld id="{74A69B22-71FA-473E-8B1D-FB7DCE5775AF}" type="slidenum">
              <a:rPr lang="es-AR" smtClean="0"/>
              <a:pPr/>
              <a:t>‹#›</a:t>
            </a:fld>
            <a:endParaRPr lang="es-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fi.uba.a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82BE37-B093-47E7-8A0F-E5E322A56826}" type="datetime1">
              <a:rPr lang="es-AR" smtClean="0"/>
              <a:pPr/>
              <a:t>05/11/2015</a:t>
            </a:fld>
            <a:endParaRPr lang="es-A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4A69B22-71FA-473E-8B1D-FB7DCE5775AF}" type="slidenum">
              <a:rPr lang="es-AR" smtClean="0"/>
              <a:pPr/>
              <a:t>‹#›</a:t>
            </a:fld>
            <a:endParaRPr lang="es-A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5" name="Picture 128" descr="logo_fiuba_alta">
            <a:hlinkClick r:id="rId13"/>
          </p:cNvPr>
          <p:cNvPicPr>
            <a:picLocks noChangeAspect="1" noChangeArrowheads="1"/>
          </p:cNvPicPr>
          <p:nvPr userDrawn="1"/>
        </p:nvPicPr>
        <p:blipFill>
          <a:blip r:embed="rId14" cstate="print"/>
          <a:srcRect/>
          <a:stretch>
            <a:fillRect/>
          </a:stretch>
        </p:blipFill>
        <p:spPr bwMode="auto">
          <a:xfrm rot="10800000" flipH="1" flipV="1">
            <a:off x="7776766" y="6400460"/>
            <a:ext cx="1367234" cy="45754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zoom dir="in"/>
  </p:transition>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diagramLayout" Target="../diagrams/layout3.xml"/><Relationship Id="rId7" Type="http://schemas.openxmlformats.org/officeDocument/2006/relationships/diagramLayout" Target="../diagrams/layout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diagramData" Target="../diagrams/data4.xml"/><Relationship Id="rId11" Type="http://schemas.microsoft.com/office/2007/relationships/diagramDrawing" Target="../diagrams/drawing4.xml"/><Relationship Id="rId5" Type="http://schemas.openxmlformats.org/officeDocument/2006/relationships/diagramColors" Target="../diagrams/colors3.xml"/><Relationship Id="rId10" Type="http://schemas.microsoft.com/office/2007/relationships/diagramDrawing" Target="../diagrams/drawing3.xml"/><Relationship Id="rId4" Type="http://schemas.openxmlformats.org/officeDocument/2006/relationships/diagramQuickStyle" Target="../diagrams/quickStyle3.xml"/><Relationship Id="rId9" Type="http://schemas.openxmlformats.org/officeDocument/2006/relationships/diagramColors" Target="../diagrams/colors4.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AR" dirty="0" smtClean="0"/>
              <a:t>Patrones de Diseño</a:t>
            </a:r>
            <a:endParaRPr lang="es-AR" dirty="0"/>
          </a:p>
        </p:txBody>
      </p:sp>
      <p:sp>
        <p:nvSpPr>
          <p:cNvPr id="3" name="2 Subtítulo"/>
          <p:cNvSpPr>
            <a:spLocks noGrp="1"/>
          </p:cNvSpPr>
          <p:nvPr>
            <p:ph type="subTitle" idx="1"/>
          </p:nvPr>
        </p:nvSpPr>
        <p:spPr/>
        <p:txBody>
          <a:bodyPr/>
          <a:lstStyle/>
          <a:p>
            <a:r>
              <a:rPr lang="es-AR" dirty="0" smtClean="0"/>
              <a:t>75.07 | Algoritmos y Programación III</a:t>
            </a:r>
            <a:br>
              <a:rPr lang="es-AR" dirty="0" smtClean="0"/>
            </a:br>
            <a:r>
              <a:rPr lang="es-AR" i="1" dirty="0" smtClean="0">
                <a:solidFill>
                  <a:schemeClr val="tx1">
                    <a:lumMod val="85000"/>
                  </a:schemeClr>
                </a:solidFill>
              </a:rPr>
              <a:t>Pablo Rodríguez </a:t>
            </a:r>
            <a:r>
              <a:rPr lang="es-AR" i="1" dirty="0" err="1" smtClean="0">
                <a:solidFill>
                  <a:schemeClr val="tx1">
                    <a:lumMod val="85000"/>
                  </a:schemeClr>
                </a:solidFill>
              </a:rPr>
              <a:t>Massuh</a:t>
            </a:r>
            <a:r>
              <a:rPr lang="es-AR" i="1" dirty="0" smtClean="0">
                <a:solidFill>
                  <a:schemeClr val="tx1">
                    <a:lumMod val="85000"/>
                  </a:schemeClr>
                </a:solidFill>
              </a:rPr>
              <a:t> </a:t>
            </a:r>
            <a:endParaRPr lang="es-AR" i="1" dirty="0">
              <a:solidFill>
                <a:schemeClr val="tx1">
                  <a:lumMod val="85000"/>
                </a:schemeClr>
              </a:solidFill>
            </a:endParaRP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err="1" smtClean="0">
                <a:solidFill>
                  <a:schemeClr val="bg1"/>
                </a:solidFill>
                <a:effectLst>
                  <a:outerShdw blurRad="38100" dist="38100" dir="2700000" algn="tl">
                    <a:srgbClr val="000000">
                      <a:alpha val="43137"/>
                    </a:srgbClr>
                  </a:outerShdw>
                </a:effectLst>
              </a:rPr>
              <a:t>Abstract</a:t>
            </a:r>
            <a:r>
              <a:rPr lang="es-AR" dirty="0" smtClean="0">
                <a:solidFill>
                  <a:schemeClr val="bg1"/>
                </a:solidFill>
                <a:effectLst>
                  <a:outerShdw blurRad="38100" dist="38100" dir="2700000" algn="tl">
                    <a:srgbClr val="000000">
                      <a:alpha val="43137"/>
                    </a:srgbClr>
                  </a:outerShdw>
                </a:effectLst>
              </a:rPr>
              <a:t> </a:t>
            </a:r>
            <a:r>
              <a:rPr lang="es-AR" dirty="0" err="1" smtClean="0">
                <a:solidFill>
                  <a:schemeClr val="bg1"/>
                </a:solidFill>
                <a:effectLst>
                  <a:outerShdw blurRad="38100" dist="38100" dir="2700000" algn="tl">
                    <a:srgbClr val="000000">
                      <a:alpha val="43137"/>
                    </a:srgbClr>
                  </a:outerShdw>
                </a:effectLst>
              </a:rPr>
              <a:t>Factory</a:t>
            </a:r>
            <a:endParaRPr lang="es-AR" dirty="0">
              <a:solidFill>
                <a:schemeClr val="bg1"/>
              </a:solidFill>
              <a:effectLst>
                <a:outerShdw blurRad="38100" dist="38100" dir="2700000" algn="tl">
                  <a:srgbClr val="000000">
                    <a:alpha val="43137"/>
                  </a:srgbClr>
                </a:outerShdw>
              </a:effectLst>
            </a:endParaRPr>
          </a:p>
        </p:txBody>
      </p:sp>
      <p:sp>
        <p:nvSpPr>
          <p:cNvPr id="6" name="2 Marcador de contenido"/>
          <p:cNvSpPr>
            <a:spLocks noGrp="1"/>
          </p:cNvSpPr>
          <p:nvPr>
            <p:ph idx="1"/>
          </p:nvPr>
        </p:nvSpPr>
        <p:spPr>
          <a:xfrm>
            <a:off x="17190" y="1456968"/>
            <a:ext cx="9126810" cy="4867632"/>
          </a:xfrm>
        </p:spPr>
        <p:txBody>
          <a:bodyPr>
            <a:normAutofit fontScale="92500" lnSpcReduction="10000"/>
          </a:bodyPr>
          <a:lstStyle/>
          <a:p>
            <a:pPr algn="just"/>
            <a:r>
              <a:rPr lang="es-AR" u="sng" dirty="0" smtClean="0">
                <a:solidFill>
                  <a:schemeClr val="bg1"/>
                </a:solidFill>
              </a:rPr>
              <a:t>Propósito</a:t>
            </a:r>
            <a:r>
              <a:rPr lang="es-AR" dirty="0" smtClean="0">
                <a:solidFill>
                  <a:schemeClr val="bg1"/>
                </a:solidFill>
              </a:rPr>
              <a:t>:</a:t>
            </a:r>
            <a:endParaRPr lang="es-AR" sz="2800" dirty="0" smtClean="0"/>
          </a:p>
          <a:p>
            <a:pPr lvl="1"/>
            <a:r>
              <a:rPr lang="es-MX" dirty="0" smtClean="0">
                <a:solidFill>
                  <a:schemeClr val="bg1"/>
                </a:solidFill>
              </a:rPr>
              <a:t>Proporciona una interfaz para crear familias de objetos relacionados o que dependen entre si, sin especificar sus clases concretas </a:t>
            </a:r>
          </a:p>
          <a:p>
            <a:endParaRPr lang="es-AR" dirty="0" smtClean="0">
              <a:solidFill>
                <a:schemeClr val="bg1"/>
              </a:solidFill>
            </a:endParaRPr>
          </a:p>
          <a:p>
            <a:pPr>
              <a:lnSpc>
                <a:spcPct val="80000"/>
              </a:lnSpc>
            </a:pPr>
            <a:r>
              <a:rPr lang="es-AR" u="sng" dirty="0" smtClean="0">
                <a:solidFill>
                  <a:schemeClr val="bg1"/>
                </a:solidFill>
              </a:rPr>
              <a:t>Solución</a:t>
            </a:r>
            <a:r>
              <a:rPr lang="es-AR" dirty="0" smtClean="0">
                <a:solidFill>
                  <a:schemeClr val="bg1"/>
                </a:solidFill>
              </a:rPr>
              <a:t>:</a:t>
            </a:r>
          </a:p>
          <a:p>
            <a:pPr lvl="1">
              <a:lnSpc>
                <a:spcPct val="80000"/>
              </a:lnSpc>
            </a:pPr>
            <a:r>
              <a:rPr lang="es-AR" dirty="0" smtClean="0">
                <a:solidFill>
                  <a:schemeClr val="bg1"/>
                </a:solidFill>
              </a:rPr>
              <a:t>Crear una clase </a:t>
            </a:r>
            <a:r>
              <a:rPr lang="es-AR" dirty="0" err="1" smtClean="0">
                <a:solidFill>
                  <a:schemeClr val="bg1"/>
                </a:solidFill>
              </a:rPr>
              <a:t>Factory</a:t>
            </a:r>
            <a:r>
              <a:rPr lang="es-AR" dirty="0" smtClean="0">
                <a:solidFill>
                  <a:schemeClr val="bg1"/>
                </a:solidFill>
              </a:rPr>
              <a:t> que sea abstracta que provea una interfaz común de creación de las familias de objetos</a:t>
            </a:r>
          </a:p>
          <a:p>
            <a:pPr lvl="1">
              <a:lnSpc>
                <a:spcPct val="80000"/>
              </a:lnSpc>
            </a:pPr>
            <a:r>
              <a:rPr lang="es-AR" dirty="0" smtClean="0">
                <a:solidFill>
                  <a:schemeClr val="bg1"/>
                </a:solidFill>
              </a:rPr>
              <a:t>Crear clases </a:t>
            </a:r>
            <a:r>
              <a:rPr lang="es-AR" dirty="0" err="1" smtClean="0">
                <a:solidFill>
                  <a:schemeClr val="bg1"/>
                </a:solidFill>
              </a:rPr>
              <a:t>Factories</a:t>
            </a:r>
            <a:r>
              <a:rPr lang="es-AR" dirty="0" smtClean="0">
                <a:solidFill>
                  <a:schemeClr val="bg1"/>
                </a:solidFill>
              </a:rPr>
              <a:t> que hereden de la clase </a:t>
            </a:r>
            <a:r>
              <a:rPr lang="es-AR" dirty="0" err="1" smtClean="0">
                <a:solidFill>
                  <a:schemeClr val="bg1"/>
                </a:solidFill>
              </a:rPr>
              <a:t>Factory</a:t>
            </a:r>
            <a:r>
              <a:rPr lang="es-AR" dirty="0" smtClean="0">
                <a:solidFill>
                  <a:schemeClr val="bg1"/>
                </a:solidFill>
              </a:rPr>
              <a:t> abstracta y que implementen los métodos definidos creando las instancias concretas</a:t>
            </a:r>
          </a:p>
          <a:p>
            <a:pPr lvl="1">
              <a:lnSpc>
                <a:spcPct val="80000"/>
              </a:lnSpc>
            </a:pPr>
            <a:r>
              <a:rPr lang="es-AR" dirty="0" smtClean="0">
                <a:solidFill>
                  <a:schemeClr val="bg1"/>
                </a:solidFill>
              </a:rPr>
              <a:t>En la aplicación utilizar solo la clase </a:t>
            </a:r>
            <a:r>
              <a:rPr lang="es-AR" dirty="0" err="1" smtClean="0">
                <a:solidFill>
                  <a:schemeClr val="bg1"/>
                </a:solidFill>
              </a:rPr>
              <a:t>FactoryAbstracta</a:t>
            </a:r>
            <a:r>
              <a:rPr lang="es-AR" dirty="0" smtClean="0">
                <a:solidFill>
                  <a:schemeClr val="bg1"/>
                </a:solidFill>
              </a:rPr>
              <a:t> una vez determinada la familia de objetos a crear</a:t>
            </a:r>
          </a:p>
          <a:p>
            <a:endParaRPr lang="es-AR" dirty="0" smtClean="0">
              <a:solidFill>
                <a:schemeClr val="bg1"/>
              </a:solidFill>
            </a:endParaRPr>
          </a:p>
          <a:p>
            <a:r>
              <a:rPr lang="es-AR" u="sng" dirty="0" smtClean="0">
                <a:solidFill>
                  <a:schemeClr val="bg1"/>
                </a:solidFill>
              </a:rPr>
              <a:t>Consecuencias</a:t>
            </a:r>
            <a:r>
              <a:rPr lang="es-AR" dirty="0" smtClean="0">
                <a:solidFill>
                  <a:schemeClr val="bg1"/>
                </a:solidFill>
              </a:rPr>
              <a:t>:</a:t>
            </a:r>
          </a:p>
          <a:p>
            <a:pPr lvl="1">
              <a:lnSpc>
                <a:spcPct val="80000"/>
              </a:lnSpc>
            </a:pPr>
            <a:r>
              <a:rPr lang="es-AR" sz="2200" dirty="0" smtClean="0">
                <a:solidFill>
                  <a:schemeClr val="bg1"/>
                </a:solidFill>
              </a:rPr>
              <a:t>Independencia de las clases concretas</a:t>
            </a:r>
          </a:p>
          <a:p>
            <a:pPr lvl="1">
              <a:lnSpc>
                <a:spcPct val="80000"/>
              </a:lnSpc>
            </a:pPr>
            <a:r>
              <a:rPr lang="es-AR" sz="2200" dirty="0" smtClean="0">
                <a:solidFill>
                  <a:schemeClr val="bg1"/>
                </a:solidFill>
              </a:rPr>
              <a:t>Permite intercambio de familias de objetos de manera rápida y transparente</a:t>
            </a:r>
          </a:p>
          <a:p>
            <a:endParaRPr lang="es-AR" dirty="0" smtClean="0">
              <a:solidFill>
                <a:schemeClr val="bg1"/>
              </a:solidFill>
            </a:endParaRPr>
          </a:p>
        </p:txBody>
      </p:sp>
    </p:spTree>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err="1" smtClean="0">
                <a:solidFill>
                  <a:schemeClr val="bg1"/>
                </a:solidFill>
                <a:effectLst>
                  <a:outerShdw blurRad="38100" dist="38100" dir="2700000" algn="tl">
                    <a:srgbClr val="000000">
                      <a:alpha val="43137"/>
                    </a:srgbClr>
                  </a:outerShdw>
                </a:effectLst>
              </a:rPr>
              <a:t>Abstract</a:t>
            </a:r>
            <a:r>
              <a:rPr lang="es-AR" dirty="0" smtClean="0">
                <a:solidFill>
                  <a:schemeClr val="bg1"/>
                </a:solidFill>
                <a:effectLst>
                  <a:outerShdw blurRad="38100" dist="38100" dir="2700000" algn="tl">
                    <a:srgbClr val="000000">
                      <a:alpha val="43137"/>
                    </a:srgbClr>
                  </a:outerShdw>
                </a:effectLst>
              </a:rPr>
              <a:t> </a:t>
            </a:r>
            <a:r>
              <a:rPr lang="es-AR" dirty="0" err="1" smtClean="0">
                <a:solidFill>
                  <a:schemeClr val="bg1"/>
                </a:solidFill>
                <a:effectLst>
                  <a:outerShdw blurRad="38100" dist="38100" dir="2700000" algn="tl">
                    <a:srgbClr val="000000">
                      <a:alpha val="43137"/>
                    </a:srgbClr>
                  </a:outerShdw>
                </a:effectLst>
              </a:rPr>
              <a:t>Factory</a:t>
            </a:r>
            <a:r>
              <a:rPr lang="es-AR" dirty="0" smtClean="0">
                <a:solidFill>
                  <a:schemeClr val="bg1"/>
                </a:solidFill>
                <a:effectLst>
                  <a:outerShdw blurRad="38100" dist="38100" dir="2700000" algn="tl">
                    <a:srgbClr val="000000">
                      <a:alpha val="43137"/>
                    </a:srgbClr>
                  </a:outerShdw>
                </a:effectLst>
              </a:rPr>
              <a:t> - Diagrama</a:t>
            </a:r>
            <a:endParaRPr lang="es-AR" dirty="0">
              <a:solidFill>
                <a:schemeClr val="bg1"/>
              </a:solidFill>
              <a:effectLst>
                <a:outerShdw blurRad="38100" dist="38100" dir="2700000" algn="tl">
                  <a:srgbClr val="000000">
                    <a:alpha val="43137"/>
                  </a:srgbClr>
                </a:outerShdw>
              </a:effectLst>
            </a:endParaRPr>
          </a:p>
        </p:txBody>
      </p:sp>
      <p:pic>
        <p:nvPicPr>
          <p:cNvPr id="7" name="6 Marcador de contenido" descr="lolo.png"/>
          <p:cNvPicPr>
            <a:picLocks noGrp="1" noChangeAspect="1"/>
          </p:cNvPicPr>
          <p:nvPr>
            <p:ph idx="1"/>
          </p:nvPr>
        </p:nvPicPr>
        <p:blipFill>
          <a:blip r:embed="rId2" cstate="print"/>
          <a:stretch>
            <a:fillRect/>
          </a:stretch>
        </p:blipFill>
        <p:spPr>
          <a:xfrm>
            <a:off x="528369" y="1628800"/>
            <a:ext cx="8087262" cy="4389437"/>
          </a:xfrm>
        </p:spPr>
      </p:pic>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229600" cy="764704"/>
          </a:xfrm>
        </p:spPr>
        <p:txBody>
          <a:bodyPr>
            <a:normAutofit fontScale="90000"/>
          </a:bodyPr>
          <a:lstStyle/>
          <a:p>
            <a:r>
              <a:rPr lang="es-AR" dirty="0" err="1" smtClean="0">
                <a:solidFill>
                  <a:schemeClr val="bg1"/>
                </a:solidFill>
                <a:effectLst>
                  <a:outerShdw blurRad="38100" dist="38100" dir="2700000" algn="tl">
                    <a:srgbClr val="000000">
                      <a:alpha val="43137"/>
                    </a:srgbClr>
                  </a:outerShdw>
                </a:effectLst>
              </a:rPr>
              <a:t>Command</a:t>
            </a:r>
            <a:endParaRPr lang="es-AR" dirty="0">
              <a:solidFill>
                <a:schemeClr val="bg1"/>
              </a:solidFill>
              <a:effectLst>
                <a:outerShdw blurRad="38100" dist="38100" dir="2700000" algn="tl">
                  <a:srgbClr val="000000">
                    <a:alpha val="43137"/>
                  </a:srgbClr>
                </a:outerShdw>
              </a:effectLst>
            </a:endParaRPr>
          </a:p>
        </p:txBody>
      </p:sp>
      <p:sp>
        <p:nvSpPr>
          <p:cNvPr id="5" name="2 Marcador de contenido"/>
          <p:cNvSpPr>
            <a:spLocks noGrp="1"/>
          </p:cNvSpPr>
          <p:nvPr>
            <p:ph idx="1"/>
          </p:nvPr>
        </p:nvSpPr>
        <p:spPr>
          <a:xfrm>
            <a:off x="39708" y="692696"/>
            <a:ext cx="8749932" cy="5949280"/>
          </a:xfrm>
        </p:spPr>
        <p:txBody>
          <a:bodyPr>
            <a:normAutofit fontScale="77500" lnSpcReduction="20000"/>
          </a:bodyPr>
          <a:lstStyle/>
          <a:p>
            <a:pPr algn="just"/>
            <a:r>
              <a:rPr lang="es-AR" u="sng" dirty="0" smtClean="0">
                <a:solidFill>
                  <a:schemeClr val="bg1"/>
                </a:solidFill>
              </a:rPr>
              <a:t>Propósito</a:t>
            </a:r>
            <a:r>
              <a:rPr lang="es-AR" dirty="0" smtClean="0">
                <a:solidFill>
                  <a:schemeClr val="bg1"/>
                </a:solidFill>
              </a:rPr>
              <a:t>:</a:t>
            </a:r>
          </a:p>
          <a:p>
            <a:pPr lvl="1" algn="just"/>
            <a:r>
              <a:rPr lang="es-MX" dirty="0" smtClean="0">
                <a:solidFill>
                  <a:schemeClr val="bg1"/>
                </a:solidFill>
              </a:rPr>
              <a:t>Encapsula una petición en un objeto, permitiendo así </a:t>
            </a:r>
            <a:r>
              <a:rPr lang="es-MX" dirty="0" err="1" smtClean="0">
                <a:solidFill>
                  <a:schemeClr val="bg1"/>
                </a:solidFill>
              </a:rPr>
              <a:t>parametrizar</a:t>
            </a:r>
            <a:r>
              <a:rPr lang="es-MX" dirty="0" smtClean="0">
                <a:solidFill>
                  <a:schemeClr val="bg1"/>
                </a:solidFill>
              </a:rPr>
              <a:t> a los clientes con diferentes peticiones, hacer cola o llevar un registro de peticiones, y poder deshacer las operaciones. Desacopla el código que solicita un servicio del que lo presta.</a:t>
            </a:r>
          </a:p>
          <a:p>
            <a:pPr lvl="1" algn="just">
              <a:buNone/>
            </a:pPr>
            <a:endParaRPr lang="es-AR" dirty="0" smtClean="0">
              <a:solidFill>
                <a:schemeClr val="bg1"/>
              </a:solidFill>
            </a:endParaRPr>
          </a:p>
          <a:p>
            <a:pPr>
              <a:lnSpc>
                <a:spcPct val="80000"/>
              </a:lnSpc>
            </a:pPr>
            <a:r>
              <a:rPr lang="es-AR" u="sng" dirty="0" smtClean="0">
                <a:solidFill>
                  <a:schemeClr val="bg1"/>
                </a:solidFill>
              </a:rPr>
              <a:t>Solución</a:t>
            </a:r>
            <a:r>
              <a:rPr lang="es-AR" dirty="0" smtClean="0">
                <a:solidFill>
                  <a:schemeClr val="bg1"/>
                </a:solidFill>
              </a:rPr>
              <a:t>:</a:t>
            </a:r>
          </a:p>
          <a:p>
            <a:pPr lvl="1">
              <a:lnSpc>
                <a:spcPct val="80000"/>
              </a:lnSpc>
            </a:pPr>
            <a:r>
              <a:rPr lang="es-MX" dirty="0" smtClean="0">
                <a:solidFill>
                  <a:schemeClr val="bg1"/>
                </a:solidFill>
              </a:rPr>
              <a:t>Crear una clase abstracta o una interfaz con un solo método </a:t>
            </a:r>
            <a:r>
              <a:rPr lang="es-MX" dirty="0" err="1" smtClean="0">
                <a:solidFill>
                  <a:schemeClr val="bg1"/>
                </a:solidFill>
              </a:rPr>
              <a:t>excecute</a:t>
            </a:r>
            <a:r>
              <a:rPr lang="es-MX" dirty="0" smtClean="0">
                <a:solidFill>
                  <a:schemeClr val="bg1"/>
                </a:solidFill>
              </a:rPr>
              <a:t>()</a:t>
            </a:r>
          </a:p>
          <a:p>
            <a:pPr lvl="1">
              <a:lnSpc>
                <a:spcPct val="80000"/>
              </a:lnSpc>
            </a:pPr>
            <a:r>
              <a:rPr lang="es-MX" dirty="0" smtClean="0">
                <a:solidFill>
                  <a:schemeClr val="bg1"/>
                </a:solidFill>
              </a:rPr>
              <a:t>Cada clase descendiente implementará el método.</a:t>
            </a:r>
          </a:p>
          <a:p>
            <a:pPr lvl="1">
              <a:lnSpc>
                <a:spcPct val="80000"/>
              </a:lnSpc>
            </a:pPr>
            <a:r>
              <a:rPr lang="es-MX" dirty="0" smtClean="0">
                <a:solidFill>
                  <a:schemeClr val="bg1"/>
                </a:solidFill>
              </a:rPr>
              <a:t>Para invocar el método se instanciará una de las clases y se invocará al método </a:t>
            </a:r>
            <a:r>
              <a:rPr lang="es-MX" dirty="0" err="1" smtClean="0">
                <a:solidFill>
                  <a:schemeClr val="bg1"/>
                </a:solidFill>
              </a:rPr>
              <a:t>excecute</a:t>
            </a:r>
            <a:r>
              <a:rPr lang="es-MX" dirty="0" smtClean="0">
                <a:solidFill>
                  <a:schemeClr val="bg1"/>
                </a:solidFill>
              </a:rPr>
              <a:t>()</a:t>
            </a:r>
          </a:p>
          <a:p>
            <a:pPr lvl="1">
              <a:lnSpc>
                <a:spcPct val="80000"/>
              </a:lnSpc>
              <a:buNone/>
            </a:pPr>
            <a:endParaRPr lang="es-AR" dirty="0" smtClean="0">
              <a:solidFill>
                <a:schemeClr val="bg1"/>
              </a:solidFill>
            </a:endParaRPr>
          </a:p>
          <a:p>
            <a:pPr lvl="1">
              <a:lnSpc>
                <a:spcPct val="80000"/>
              </a:lnSpc>
              <a:buNone/>
            </a:pPr>
            <a:r>
              <a:rPr lang="es-AR" sz="2600" u="sng" dirty="0" smtClean="0">
                <a:solidFill>
                  <a:schemeClr val="bg1"/>
                </a:solidFill>
              </a:rPr>
              <a:t>Motivación:</a:t>
            </a:r>
          </a:p>
          <a:p>
            <a:pPr lvl="1">
              <a:lnSpc>
                <a:spcPct val="80000"/>
              </a:lnSpc>
            </a:pPr>
            <a:r>
              <a:rPr lang="es-MX" dirty="0" smtClean="0">
                <a:solidFill>
                  <a:schemeClr val="bg1"/>
                </a:solidFill>
              </a:rPr>
              <a:t>Objetos como botones y menús que realizan una petición en respuesta a una entrada de usuario</a:t>
            </a:r>
          </a:p>
          <a:p>
            <a:pPr lvl="1">
              <a:lnSpc>
                <a:spcPct val="80000"/>
              </a:lnSpc>
            </a:pPr>
            <a:r>
              <a:rPr lang="es-MX" dirty="0" smtClean="0">
                <a:solidFill>
                  <a:schemeClr val="bg1"/>
                </a:solidFill>
              </a:rPr>
              <a:t>Transacciones</a:t>
            </a:r>
          </a:p>
          <a:p>
            <a:pPr lvl="1">
              <a:lnSpc>
                <a:spcPct val="80000"/>
              </a:lnSpc>
              <a:buNone/>
            </a:pPr>
            <a:endParaRPr lang="es-AR" dirty="0" smtClean="0">
              <a:solidFill>
                <a:schemeClr val="bg1"/>
              </a:solidFill>
            </a:endParaRPr>
          </a:p>
          <a:p>
            <a:r>
              <a:rPr lang="es-AR" u="sng" dirty="0" smtClean="0">
                <a:solidFill>
                  <a:schemeClr val="bg1"/>
                </a:solidFill>
              </a:rPr>
              <a:t>Consecuencias</a:t>
            </a:r>
            <a:r>
              <a:rPr lang="es-AR" dirty="0" smtClean="0">
                <a:solidFill>
                  <a:schemeClr val="bg1"/>
                </a:solidFill>
              </a:rPr>
              <a:t>:</a:t>
            </a:r>
          </a:p>
          <a:p>
            <a:pPr lvl="1">
              <a:lnSpc>
                <a:spcPct val="80000"/>
              </a:lnSpc>
            </a:pPr>
            <a:r>
              <a:rPr lang="es-AR" dirty="0" smtClean="0">
                <a:solidFill>
                  <a:schemeClr val="bg1"/>
                </a:solidFill>
              </a:rPr>
              <a:t>Permite mantener referencias a métodos</a:t>
            </a:r>
          </a:p>
          <a:p>
            <a:pPr lvl="1">
              <a:lnSpc>
                <a:spcPct val="80000"/>
              </a:lnSpc>
            </a:pPr>
            <a:r>
              <a:rPr lang="es-MX" dirty="0" smtClean="0">
                <a:solidFill>
                  <a:schemeClr val="bg1"/>
                </a:solidFill>
              </a:rPr>
              <a:t>Desacopla el objeto que invoca la operación de aquel que sabe como realizarla</a:t>
            </a:r>
          </a:p>
          <a:p>
            <a:pPr lvl="1">
              <a:lnSpc>
                <a:spcPct val="80000"/>
              </a:lnSpc>
            </a:pPr>
            <a:r>
              <a:rPr lang="es-MX" dirty="0" smtClean="0">
                <a:solidFill>
                  <a:schemeClr val="bg1"/>
                </a:solidFill>
              </a:rPr>
              <a:t>Las órdenes son objetos de primera clase. Pueden ser manipulados y extendidos</a:t>
            </a:r>
          </a:p>
          <a:p>
            <a:pPr lvl="1">
              <a:lnSpc>
                <a:spcPct val="80000"/>
              </a:lnSpc>
            </a:pPr>
            <a:r>
              <a:rPr lang="es-MX" dirty="0" smtClean="0">
                <a:solidFill>
                  <a:schemeClr val="bg1"/>
                </a:solidFill>
              </a:rPr>
              <a:t>como cualquier otro objeto</a:t>
            </a:r>
          </a:p>
          <a:p>
            <a:pPr lvl="1">
              <a:lnSpc>
                <a:spcPct val="80000"/>
              </a:lnSpc>
            </a:pPr>
            <a:r>
              <a:rPr lang="es-MX" dirty="0" smtClean="0">
                <a:solidFill>
                  <a:schemeClr val="bg1"/>
                </a:solidFill>
              </a:rPr>
              <a:t>Se pueden ensamblar ordenes en una orden compuesta</a:t>
            </a:r>
          </a:p>
          <a:p>
            <a:pPr lvl="1">
              <a:lnSpc>
                <a:spcPct val="80000"/>
              </a:lnSpc>
            </a:pPr>
            <a:r>
              <a:rPr lang="es-MX" dirty="0" smtClean="0">
                <a:solidFill>
                  <a:schemeClr val="bg1"/>
                </a:solidFill>
              </a:rPr>
              <a:t>Es fácil añadir nuevas ordenes, ya que no hay que cambiar las clases existentes</a:t>
            </a:r>
            <a:endParaRPr lang="es-AR" dirty="0" smtClean="0">
              <a:solidFill>
                <a:schemeClr val="bg1"/>
              </a:solidFill>
            </a:endParaRPr>
          </a:p>
        </p:txBody>
      </p:sp>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hueOff val="0"/>
            <a:satOff val="0"/>
            <a:lumOff val="0"/>
          </a:schemeClr>
        </a:solidFill>
        <a:effectLst/>
      </p:bgPr>
    </p:bg>
    <p:spTree>
      <p:nvGrpSpPr>
        <p:cNvPr id="1" name=""/>
        <p:cNvGrpSpPr/>
        <p:nvPr/>
      </p:nvGrpSpPr>
      <p:grpSpPr>
        <a:xfrm>
          <a:off x="0" y="0"/>
          <a:ext cx="0" cy="0"/>
          <a:chOff x="0" y="0"/>
          <a:chExt cx="0" cy="0"/>
        </a:xfrm>
      </p:grpSpPr>
      <p:pic>
        <p:nvPicPr>
          <p:cNvPr id="7" name="6 Marcador de contenido" descr="Command_Design_Pattern_Class_Diagram.png"/>
          <p:cNvPicPr>
            <a:picLocks noGrp="1" noChangeAspect="1"/>
          </p:cNvPicPr>
          <p:nvPr>
            <p:ph idx="1"/>
          </p:nvPr>
        </p:nvPicPr>
        <p:blipFill>
          <a:blip r:embed="rId2" cstate="print"/>
          <a:stretch>
            <a:fillRect/>
          </a:stretch>
        </p:blipFill>
        <p:spPr>
          <a:xfrm>
            <a:off x="58710" y="908720"/>
            <a:ext cx="8545738" cy="5415881"/>
          </a:xfrm>
        </p:spPr>
      </p:pic>
      <p:sp>
        <p:nvSpPr>
          <p:cNvPr id="9" name="1 Título"/>
          <p:cNvSpPr txBox="1">
            <a:spLocks/>
          </p:cNvSpPr>
          <p:nvPr/>
        </p:nvSpPr>
        <p:spPr>
          <a:xfrm>
            <a:off x="0" y="0"/>
            <a:ext cx="8229600" cy="764704"/>
          </a:xfrm>
          <a:prstGeom prst="rect">
            <a:avLst/>
          </a:prstGeom>
        </p:spPr>
        <p:txBody>
          <a:bodyPr vert="horz" lIns="0" rIns="0" bIns="0" anchor="b">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AR" sz="5000" b="0" i="0" u="none" strike="noStrike" kern="120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mj-lt"/>
                <a:ea typeface="+mj-ea"/>
                <a:cs typeface="+mj-cs"/>
              </a:rPr>
              <a:t>Command</a:t>
            </a:r>
            <a:r>
              <a:rPr kumimoji="0" lang="es-AR" sz="5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 - Diagrama</a:t>
            </a:r>
            <a:endParaRPr kumimoji="0" lang="es-AR" sz="50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smtClean="0">
                <a:solidFill>
                  <a:schemeClr val="bg1"/>
                </a:solidFill>
                <a:effectLst>
                  <a:outerShdw blurRad="38100" dist="38100" dir="2700000" algn="tl">
                    <a:srgbClr val="000000">
                      <a:alpha val="43137"/>
                    </a:srgbClr>
                  </a:outerShdw>
                </a:effectLst>
              </a:rPr>
              <a:t>Proxy</a:t>
            </a:r>
            <a:endParaRPr lang="es-AR" dirty="0">
              <a:solidFill>
                <a:schemeClr val="bg1"/>
              </a:solidFill>
              <a:effectLst>
                <a:outerShdw blurRad="38100" dist="38100" dir="2700000" algn="tl">
                  <a:srgbClr val="000000">
                    <a:alpha val="43137"/>
                  </a:srgbClr>
                </a:outerShdw>
              </a:effectLst>
            </a:endParaRPr>
          </a:p>
        </p:txBody>
      </p:sp>
      <p:sp>
        <p:nvSpPr>
          <p:cNvPr id="6" name="2 Marcador de contenido"/>
          <p:cNvSpPr txBox="1">
            <a:spLocks/>
          </p:cNvSpPr>
          <p:nvPr/>
        </p:nvSpPr>
        <p:spPr>
          <a:xfrm>
            <a:off x="44188" y="1628800"/>
            <a:ext cx="9064316" cy="4752528"/>
          </a:xfrm>
          <a:prstGeom prst="rect">
            <a:avLst/>
          </a:prstGeom>
        </p:spPr>
        <p:txBody>
          <a:bodyPr vert="horz">
            <a:normAutofit fontScale="85000" lnSpcReduction="20000"/>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s-AR" sz="2600" b="0" i="0" u="sng" strike="noStrike" kern="1200" cap="none" spc="0" normalizeH="0" baseline="0" noProof="0" dirty="0" smtClean="0">
                <a:ln>
                  <a:noFill/>
                </a:ln>
                <a:solidFill>
                  <a:schemeClr val="bg1"/>
                </a:solidFill>
                <a:effectLst/>
                <a:uLnTx/>
                <a:uFillTx/>
                <a:latin typeface="+mn-lt"/>
                <a:ea typeface="+mn-ea"/>
                <a:cs typeface="+mn-cs"/>
              </a:rPr>
              <a:t>Propósito</a:t>
            </a:r>
            <a:r>
              <a:rPr kumimoji="0" lang="es-AR" sz="2600" b="0" i="0" u="none" strike="noStrike" kern="1200" cap="none" spc="0" normalizeH="0" baseline="0" noProof="0" dirty="0" smtClean="0">
                <a:ln>
                  <a:noFill/>
                </a:ln>
                <a:solidFill>
                  <a:schemeClr val="bg1"/>
                </a:solidFill>
                <a:effectLst/>
                <a:uLnTx/>
                <a:uFillTx/>
                <a:latin typeface="+mn-lt"/>
                <a:ea typeface="+mn-ea"/>
                <a:cs typeface="+mn-cs"/>
              </a:rPr>
              <a:t>:</a:t>
            </a:r>
          </a:p>
          <a:p>
            <a:pPr marL="640080" lvl="1" indent="-246888" algn="just">
              <a:spcBef>
                <a:spcPct val="20000"/>
              </a:spcBef>
              <a:buClr>
                <a:schemeClr val="accent1"/>
              </a:buClr>
              <a:buSzPct val="85000"/>
              <a:buFont typeface="Wingdings 2"/>
              <a:buChar char=""/>
            </a:pPr>
            <a:r>
              <a:rPr lang="es-MX" sz="2400" dirty="0" smtClean="0">
                <a:solidFill>
                  <a:schemeClr val="bg1"/>
                </a:solidFill>
              </a:rPr>
              <a:t>Proporciona un representante o sustituto de otro objeto para controlar el acceso a este.</a:t>
            </a:r>
          </a:p>
          <a:p>
            <a:pPr marL="640080" lvl="1" indent="-246888" algn="just">
              <a:spcBef>
                <a:spcPct val="20000"/>
              </a:spcBef>
              <a:buClr>
                <a:schemeClr val="accent1"/>
              </a:buClr>
              <a:buSzPct val="85000"/>
              <a:buFont typeface="Wingdings 2"/>
              <a:buChar char=""/>
            </a:pPr>
            <a:endParaRPr kumimoji="0" lang="es-AR" sz="2400" b="0" i="0" u="none" strike="noStrike" kern="1200" cap="none" spc="0" normalizeH="0" baseline="0" noProof="0" dirty="0" smtClean="0">
              <a:ln>
                <a:noFill/>
              </a:ln>
              <a:solidFill>
                <a:schemeClr val="bg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r>
              <a:rPr kumimoji="0" lang="es-AR" sz="2600" b="0" i="0" u="sng" strike="noStrike" kern="1200" cap="none" spc="0" normalizeH="0" baseline="0" noProof="0" dirty="0" smtClean="0">
                <a:ln>
                  <a:noFill/>
                </a:ln>
                <a:solidFill>
                  <a:schemeClr val="bg1"/>
                </a:solidFill>
                <a:effectLst/>
                <a:uLnTx/>
                <a:uFillTx/>
                <a:latin typeface="+mn-lt"/>
                <a:ea typeface="+mn-ea"/>
                <a:cs typeface="+mn-cs"/>
              </a:rPr>
              <a:t>Solución</a:t>
            </a:r>
            <a:r>
              <a:rPr kumimoji="0" lang="es-AR" sz="2600" b="0" i="0" u="none" strike="noStrike" kern="1200" cap="none" spc="0" normalizeH="0" baseline="0" noProof="0" dirty="0" smtClean="0">
                <a:ln>
                  <a:noFill/>
                </a:ln>
                <a:solidFill>
                  <a:schemeClr val="bg1"/>
                </a:solidFill>
                <a:effectLst/>
                <a:uLnTx/>
                <a:uFillTx/>
                <a:latin typeface="+mn-lt"/>
                <a:ea typeface="+mn-ea"/>
                <a:cs typeface="+mn-cs"/>
              </a:rPr>
              <a:t>:</a:t>
            </a:r>
          </a:p>
          <a:p>
            <a:pPr marL="640080" lvl="1" indent="-246888">
              <a:lnSpc>
                <a:spcPct val="80000"/>
              </a:lnSpc>
              <a:spcBef>
                <a:spcPct val="20000"/>
              </a:spcBef>
              <a:buClr>
                <a:schemeClr val="accent1"/>
              </a:buClr>
              <a:buSzPct val="85000"/>
              <a:buFont typeface="Wingdings 2"/>
              <a:buChar char=""/>
            </a:pPr>
            <a:r>
              <a:rPr lang="es-MX" sz="2400" dirty="0" smtClean="0">
                <a:solidFill>
                  <a:schemeClr val="bg1"/>
                </a:solidFill>
              </a:rPr>
              <a:t>Crear una jerarquía en la que intervengan el objeto original y el objeto proxy</a:t>
            </a:r>
          </a:p>
          <a:p>
            <a:pPr marL="640080" lvl="1" indent="-246888">
              <a:lnSpc>
                <a:spcPct val="80000"/>
              </a:lnSpc>
              <a:spcBef>
                <a:spcPct val="20000"/>
              </a:spcBef>
              <a:buClr>
                <a:schemeClr val="accent1"/>
              </a:buClr>
              <a:buSzPct val="85000"/>
              <a:buFont typeface="Wingdings 2"/>
              <a:buChar char=""/>
            </a:pPr>
            <a:r>
              <a:rPr lang="es-MX" sz="2400" dirty="0" smtClean="0">
                <a:solidFill>
                  <a:schemeClr val="bg1"/>
                </a:solidFill>
              </a:rPr>
              <a:t>En el objeto proxy habrá una referencia al objeto original</a:t>
            </a:r>
          </a:p>
          <a:p>
            <a:pPr marL="640080" lvl="1" indent="-246888">
              <a:lnSpc>
                <a:spcPct val="80000"/>
              </a:lnSpc>
              <a:spcBef>
                <a:spcPct val="20000"/>
              </a:spcBef>
              <a:buClr>
                <a:schemeClr val="accent1"/>
              </a:buClr>
              <a:buSzPct val="85000"/>
              <a:buFont typeface="Wingdings 2"/>
              <a:buChar char=""/>
            </a:pPr>
            <a:r>
              <a:rPr lang="es-MX" sz="2400" dirty="0" smtClean="0">
                <a:solidFill>
                  <a:schemeClr val="bg1"/>
                </a:solidFill>
              </a:rPr>
              <a:t>Se redefinen todas las llamadas en el proxy incorporando código antes de derivarlas al objeto original</a:t>
            </a:r>
          </a:p>
          <a:p>
            <a:pPr marL="640080" lvl="1" indent="-246888">
              <a:lnSpc>
                <a:spcPct val="80000"/>
              </a:lnSpc>
              <a:spcBef>
                <a:spcPct val="20000"/>
              </a:spcBef>
              <a:buClr>
                <a:schemeClr val="accent1"/>
              </a:buClr>
              <a:buSzPct val="85000"/>
            </a:pPr>
            <a:endParaRPr lang="es-MX" sz="2400" dirty="0" smtClean="0">
              <a:solidFill>
                <a:schemeClr val="bg1"/>
              </a:solidFill>
            </a:endParaRPr>
          </a:p>
          <a:p>
            <a:pPr marL="274320" lvl="0" indent="-274320" algn="just">
              <a:spcBef>
                <a:spcPct val="20000"/>
              </a:spcBef>
              <a:buClr>
                <a:schemeClr val="accent3"/>
              </a:buClr>
              <a:buSzPct val="95000"/>
              <a:buFont typeface="Wingdings 2"/>
              <a:buChar char=""/>
              <a:defRPr/>
            </a:pPr>
            <a:r>
              <a:rPr lang="es-AR" sz="2600" u="sng" dirty="0" smtClean="0">
                <a:solidFill>
                  <a:schemeClr val="bg1"/>
                </a:solidFill>
              </a:rPr>
              <a:t>Motivación</a:t>
            </a:r>
            <a:r>
              <a:rPr lang="es-AR" sz="2600" dirty="0" smtClean="0">
                <a:solidFill>
                  <a:schemeClr val="bg1"/>
                </a:solidFill>
              </a:rPr>
              <a:t>:</a:t>
            </a:r>
          </a:p>
          <a:p>
            <a:pPr marL="640080" lvl="1" indent="-246888">
              <a:lnSpc>
                <a:spcPct val="80000"/>
              </a:lnSpc>
              <a:spcBef>
                <a:spcPct val="20000"/>
              </a:spcBef>
              <a:buClr>
                <a:schemeClr val="accent1"/>
              </a:buClr>
              <a:buSzPct val="85000"/>
              <a:buFont typeface="Wingdings 2"/>
              <a:buChar char=""/>
            </a:pPr>
            <a:r>
              <a:rPr lang="es-MX" sz="2400" dirty="0" smtClean="0">
                <a:solidFill>
                  <a:schemeClr val="bg1"/>
                </a:solidFill>
              </a:rPr>
              <a:t>Retrasar el coste de creación e inicialización hasta que realmente sea necesario (Ej., de archivos con imágenes)</a:t>
            </a:r>
          </a:p>
          <a:p>
            <a:pPr marL="640080" lvl="1" indent="-246888">
              <a:lnSpc>
                <a:spcPct val="80000"/>
              </a:lnSpc>
              <a:spcBef>
                <a:spcPct val="20000"/>
              </a:spcBef>
              <a:buClr>
                <a:schemeClr val="accent1"/>
              </a:buClr>
              <a:buSzPct val="85000"/>
              <a:buFont typeface="Wingdings 2"/>
              <a:buChar char=""/>
            </a:pPr>
            <a:endParaRPr kumimoji="0" lang="es-AR" sz="2400" b="0" i="0" u="none" strike="noStrike" kern="1200" cap="none" spc="0" normalizeH="0" baseline="0" noProof="0" dirty="0" smtClean="0">
              <a:ln>
                <a:noFill/>
              </a:ln>
              <a:solidFill>
                <a:schemeClr val="bg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s-AR" sz="2600" b="0" i="0" u="sng" strike="noStrike" kern="1200" cap="none" spc="0" normalizeH="0" baseline="0" noProof="0" dirty="0" smtClean="0">
                <a:ln>
                  <a:noFill/>
                </a:ln>
                <a:solidFill>
                  <a:schemeClr val="bg1"/>
                </a:solidFill>
                <a:effectLst/>
                <a:uLnTx/>
                <a:uFillTx/>
                <a:latin typeface="+mn-lt"/>
                <a:ea typeface="+mn-ea"/>
                <a:cs typeface="+mn-cs"/>
              </a:rPr>
              <a:t>Consecuencias</a:t>
            </a:r>
            <a:r>
              <a:rPr kumimoji="0" lang="es-AR" sz="2600" b="0" i="0" u="none" strike="noStrike" kern="1200" cap="none" spc="0" normalizeH="0" baseline="0" noProof="0" dirty="0" smtClean="0">
                <a:ln>
                  <a:noFill/>
                </a:ln>
                <a:solidFill>
                  <a:schemeClr val="bg1"/>
                </a:solidFill>
                <a:effectLst/>
                <a:uLnTx/>
                <a:uFillTx/>
                <a:latin typeface="+mn-lt"/>
                <a:ea typeface="+mn-ea"/>
                <a:cs typeface="+mn-cs"/>
              </a:rPr>
              <a:t>:</a:t>
            </a:r>
          </a:p>
          <a:p>
            <a:pPr marL="640080" lvl="1" indent="-246888">
              <a:lnSpc>
                <a:spcPct val="80000"/>
              </a:lnSpc>
              <a:spcBef>
                <a:spcPct val="20000"/>
              </a:spcBef>
              <a:buClr>
                <a:schemeClr val="accent1"/>
              </a:buClr>
              <a:buSzPct val="85000"/>
              <a:buFont typeface="Wingdings 2"/>
              <a:buChar char=""/>
            </a:pPr>
            <a:r>
              <a:rPr lang="es-MX" sz="2400" dirty="0" smtClean="0">
                <a:solidFill>
                  <a:schemeClr val="bg1"/>
                </a:solidFill>
              </a:rPr>
              <a:t>Posibilidad de agregar funcionalidad de manera transparente a la aplicación</a:t>
            </a:r>
          </a:p>
          <a:p>
            <a:pPr marL="640080" lvl="1" indent="-246888">
              <a:lnSpc>
                <a:spcPct val="80000"/>
              </a:lnSpc>
              <a:spcBef>
                <a:spcPct val="20000"/>
              </a:spcBef>
              <a:buClr>
                <a:schemeClr val="accent1"/>
              </a:buClr>
              <a:buSzPct val="85000"/>
              <a:buFont typeface="Wingdings 2"/>
              <a:buChar char=""/>
            </a:pPr>
            <a:r>
              <a:rPr lang="es-MX" sz="2400" dirty="0" smtClean="0">
                <a:solidFill>
                  <a:schemeClr val="bg1"/>
                </a:solidFill>
              </a:rPr>
              <a:t>Permite realizar optimizaciones, ocultar complejidad, establecer mecanismos de seguridad en los accesos</a:t>
            </a:r>
          </a:p>
        </p:txBody>
      </p:sp>
    </p:spTree>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err="1" smtClean="0">
                <a:solidFill>
                  <a:schemeClr val="bg1"/>
                </a:solidFill>
                <a:effectLst>
                  <a:outerShdw blurRad="38100" dist="38100" dir="2700000" algn="tl">
                    <a:srgbClr val="000000">
                      <a:alpha val="43137"/>
                    </a:srgbClr>
                  </a:outerShdw>
                </a:effectLst>
              </a:rPr>
              <a:t>Facade</a:t>
            </a:r>
            <a:endParaRPr lang="es-AR" dirty="0">
              <a:solidFill>
                <a:schemeClr val="bg1"/>
              </a:solidFill>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17190" y="1456968"/>
            <a:ext cx="9126810" cy="4867632"/>
          </a:xfrm>
        </p:spPr>
        <p:txBody>
          <a:bodyPr>
            <a:normAutofit fontScale="77500" lnSpcReduction="20000"/>
          </a:bodyPr>
          <a:lstStyle/>
          <a:p>
            <a:r>
              <a:rPr lang="es-MX" u="sng" dirty="0" smtClean="0">
                <a:solidFill>
                  <a:schemeClr val="bg1"/>
                </a:solidFill>
              </a:rPr>
              <a:t>Propósito</a:t>
            </a:r>
            <a:r>
              <a:rPr lang="es-MX" dirty="0" smtClean="0">
                <a:solidFill>
                  <a:schemeClr val="bg1"/>
                </a:solidFill>
              </a:rPr>
              <a:t>:</a:t>
            </a:r>
          </a:p>
          <a:p>
            <a:pPr lvl="1"/>
            <a:r>
              <a:rPr lang="es-MX" dirty="0" smtClean="0">
                <a:solidFill>
                  <a:schemeClr val="bg1"/>
                </a:solidFill>
              </a:rPr>
              <a:t>proporciona una interfaz unificada para un conjunto de interfaces de un subsistema. </a:t>
            </a:r>
          </a:p>
          <a:p>
            <a:pPr lvl="1"/>
            <a:r>
              <a:rPr lang="es-MX" dirty="0" smtClean="0">
                <a:solidFill>
                  <a:schemeClr val="bg1"/>
                </a:solidFill>
              </a:rPr>
              <a:t>Define una interfaz de alto nivel que hace que el subsistema sea más fácil de usar</a:t>
            </a:r>
          </a:p>
          <a:p>
            <a:r>
              <a:rPr lang="es-MX" u="sng" dirty="0" smtClean="0">
                <a:solidFill>
                  <a:schemeClr val="bg1"/>
                </a:solidFill>
              </a:rPr>
              <a:t>Motivación</a:t>
            </a:r>
            <a:r>
              <a:rPr lang="es-MX" dirty="0" smtClean="0">
                <a:solidFill>
                  <a:schemeClr val="bg1"/>
                </a:solidFill>
              </a:rPr>
              <a:t>:</a:t>
            </a:r>
          </a:p>
          <a:p>
            <a:pPr lvl="1"/>
            <a:r>
              <a:rPr lang="es-MX" dirty="0" smtClean="0">
                <a:solidFill>
                  <a:schemeClr val="bg1"/>
                </a:solidFill>
              </a:rPr>
              <a:t>Minimizar la comunicación y dependencias entre subsistemas </a:t>
            </a:r>
          </a:p>
          <a:p>
            <a:r>
              <a:rPr lang="es-MX" u="sng" dirty="0" smtClean="0">
                <a:solidFill>
                  <a:schemeClr val="bg1"/>
                </a:solidFill>
              </a:rPr>
              <a:t>Aplicabilidad</a:t>
            </a:r>
            <a:r>
              <a:rPr lang="es-MX" dirty="0" smtClean="0">
                <a:solidFill>
                  <a:schemeClr val="bg1"/>
                </a:solidFill>
              </a:rPr>
              <a:t>:</a:t>
            </a:r>
          </a:p>
          <a:p>
            <a:pPr lvl="1"/>
            <a:r>
              <a:rPr lang="es-MX" dirty="0" smtClean="0">
                <a:solidFill>
                  <a:schemeClr val="bg1"/>
                </a:solidFill>
              </a:rPr>
              <a:t>Queramos proporcionar una interfaz simple para un subsistema complejo</a:t>
            </a:r>
          </a:p>
          <a:p>
            <a:pPr lvl="1"/>
            <a:r>
              <a:rPr lang="es-MX" dirty="0" smtClean="0">
                <a:solidFill>
                  <a:schemeClr val="bg1"/>
                </a:solidFill>
              </a:rPr>
              <a:t>Cuando haya muchas dependencias entre los clientes y las clases que implementan una abstracción</a:t>
            </a:r>
          </a:p>
          <a:p>
            <a:pPr lvl="1"/>
            <a:r>
              <a:rPr lang="es-MX" dirty="0" smtClean="0">
                <a:solidFill>
                  <a:schemeClr val="bg1"/>
                </a:solidFill>
              </a:rPr>
              <a:t>Queremos dividir en capas nuestros subsistemas</a:t>
            </a:r>
          </a:p>
          <a:p>
            <a:r>
              <a:rPr lang="es-MX" u="sng" dirty="0" smtClean="0">
                <a:solidFill>
                  <a:schemeClr val="bg1"/>
                </a:solidFill>
              </a:rPr>
              <a:t>Beneficios</a:t>
            </a:r>
            <a:r>
              <a:rPr lang="es-MX" dirty="0" smtClean="0">
                <a:solidFill>
                  <a:schemeClr val="bg1"/>
                </a:solidFill>
              </a:rPr>
              <a:t>:</a:t>
            </a:r>
          </a:p>
          <a:p>
            <a:pPr lvl="1"/>
            <a:r>
              <a:rPr lang="es-MX" dirty="0" smtClean="0">
                <a:solidFill>
                  <a:schemeClr val="bg1"/>
                </a:solidFill>
              </a:rPr>
              <a:t>Oculta a los clientes los componentes del subsistema, reduciendo así el numero de objetos con los que tratan los clientes y haciendo que el subsistema sea más fácil de usar</a:t>
            </a:r>
          </a:p>
          <a:p>
            <a:pPr lvl="1"/>
            <a:r>
              <a:rPr lang="es-MX" dirty="0" smtClean="0">
                <a:solidFill>
                  <a:schemeClr val="bg1"/>
                </a:solidFill>
              </a:rPr>
              <a:t>Promueve un débil acoplamiento entre el subsistema y sus clientes</a:t>
            </a:r>
          </a:p>
          <a:p>
            <a:pPr lvl="1"/>
            <a:r>
              <a:rPr lang="es-MX" dirty="0" smtClean="0">
                <a:solidFill>
                  <a:schemeClr val="bg1"/>
                </a:solidFill>
              </a:rPr>
              <a:t>No impide que las aplicaciones usen las clases del subsistema en caso de que sea necesario. De este modo se puede elegir entre facilidad de uso y generalidad</a:t>
            </a:r>
            <a:endParaRPr lang="es-AR" dirty="0">
              <a:solidFill>
                <a:schemeClr val="bg1"/>
              </a:solidFill>
            </a:endParaRPr>
          </a:p>
        </p:txBody>
      </p:sp>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smtClean="0">
                <a:solidFill>
                  <a:schemeClr val="bg1"/>
                </a:solidFill>
                <a:effectLst>
                  <a:outerShdw blurRad="38100" dist="38100" dir="2700000" algn="tl">
                    <a:srgbClr val="000000">
                      <a:alpha val="43137"/>
                    </a:srgbClr>
                  </a:outerShdw>
                </a:effectLst>
              </a:rPr>
              <a:t>Proxy - Diagrama</a:t>
            </a:r>
            <a:endParaRPr lang="es-AR" dirty="0">
              <a:solidFill>
                <a:schemeClr val="bg1"/>
              </a:solidFill>
              <a:effectLst>
                <a:outerShdw blurRad="38100" dist="38100" dir="2700000" algn="tl">
                  <a:srgbClr val="000000">
                    <a:alpha val="43137"/>
                  </a:srgbClr>
                </a:outerShdw>
              </a:effectLst>
            </a:endParaRPr>
          </a:p>
        </p:txBody>
      </p:sp>
      <p:pic>
        <p:nvPicPr>
          <p:cNvPr id="5" name="4 Imagen" descr="439px-Proxy_pattern_diagram.svg.png"/>
          <p:cNvPicPr>
            <a:picLocks noChangeAspect="1"/>
          </p:cNvPicPr>
          <p:nvPr/>
        </p:nvPicPr>
        <p:blipFill>
          <a:blip r:embed="rId2" cstate="print"/>
          <a:stretch>
            <a:fillRect/>
          </a:stretch>
        </p:blipFill>
        <p:spPr>
          <a:xfrm>
            <a:off x="1115616" y="1988840"/>
            <a:ext cx="6477642" cy="3615085"/>
          </a:xfrm>
          <a:prstGeom prst="rect">
            <a:avLst/>
          </a:prstGeom>
        </p:spPr>
      </p:pic>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err="1" smtClean="0">
                <a:solidFill>
                  <a:schemeClr val="bg1"/>
                </a:solidFill>
                <a:effectLst>
                  <a:outerShdw blurRad="38100" dist="38100" dir="2700000" algn="tl">
                    <a:srgbClr val="000000">
                      <a:alpha val="43137"/>
                    </a:srgbClr>
                  </a:outerShdw>
                </a:effectLst>
              </a:rPr>
              <a:t>Facade</a:t>
            </a:r>
            <a:r>
              <a:rPr lang="es-AR" dirty="0" smtClean="0">
                <a:solidFill>
                  <a:schemeClr val="bg1"/>
                </a:solidFill>
                <a:effectLst>
                  <a:outerShdw blurRad="38100" dist="38100" dir="2700000" algn="tl">
                    <a:srgbClr val="000000">
                      <a:alpha val="43137"/>
                    </a:srgbClr>
                  </a:outerShdw>
                </a:effectLst>
              </a:rPr>
              <a:t> - Diagrama</a:t>
            </a:r>
            <a:endParaRPr lang="es-AR" dirty="0">
              <a:solidFill>
                <a:schemeClr val="bg1"/>
              </a:solidFill>
              <a:effectLst>
                <a:outerShdw blurRad="38100" dist="38100" dir="2700000" algn="tl">
                  <a:srgbClr val="000000">
                    <a:alpha val="43137"/>
                  </a:srgbClr>
                </a:outerShdw>
              </a:effectLst>
            </a:endParaRPr>
          </a:p>
        </p:txBody>
      </p:sp>
      <p:pic>
        <p:nvPicPr>
          <p:cNvPr id="5" name="4 Marcador de contenido" descr="Example_of_Facade_design_pattern_in_UML.png"/>
          <p:cNvPicPr>
            <a:picLocks noGrp="1" noChangeAspect="1"/>
          </p:cNvPicPr>
          <p:nvPr>
            <p:ph idx="1"/>
          </p:nvPr>
        </p:nvPicPr>
        <p:blipFill>
          <a:blip r:embed="rId2" cstate="print"/>
          <a:stretch>
            <a:fillRect/>
          </a:stretch>
        </p:blipFill>
        <p:spPr>
          <a:xfrm>
            <a:off x="971600" y="1844824"/>
            <a:ext cx="6420370" cy="4272829"/>
          </a:xfrm>
        </p:spPr>
      </p:pic>
    </p:spTree>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err="1" smtClean="0">
                <a:solidFill>
                  <a:schemeClr val="bg1"/>
                </a:solidFill>
                <a:effectLst>
                  <a:outerShdw blurRad="38100" dist="38100" dir="2700000" algn="tl">
                    <a:srgbClr val="000000">
                      <a:alpha val="43137"/>
                    </a:srgbClr>
                  </a:outerShdw>
                </a:effectLst>
              </a:rPr>
              <a:t>Strategy</a:t>
            </a:r>
            <a:endParaRPr lang="es-AR" dirty="0">
              <a:solidFill>
                <a:schemeClr val="bg1"/>
              </a:solidFill>
              <a:effectLst>
                <a:outerShdw blurRad="38100" dist="38100" dir="2700000" algn="tl">
                  <a:srgbClr val="000000">
                    <a:alpha val="43137"/>
                  </a:srgbClr>
                </a:outerShdw>
              </a:effectLst>
            </a:endParaRPr>
          </a:p>
        </p:txBody>
      </p:sp>
      <p:sp>
        <p:nvSpPr>
          <p:cNvPr id="5" name="Rectangle 3"/>
          <p:cNvSpPr txBox="1">
            <a:spLocks noChangeArrowheads="1"/>
          </p:cNvSpPr>
          <p:nvPr/>
        </p:nvSpPr>
        <p:spPr>
          <a:xfrm>
            <a:off x="197768" y="1484784"/>
            <a:ext cx="8748464" cy="4869160"/>
          </a:xfrm>
          <a:prstGeom prst="rect">
            <a:avLst/>
          </a:prstGeom>
        </p:spPr>
        <p:txBody>
          <a:bodyPr vert="horz">
            <a:noAutofit/>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endParaRPr kumimoji="0" lang="es-AR" sz="2000" b="0" i="0" u="none" strike="noStrike" kern="1200" cap="none" spc="0" normalizeH="0" baseline="0" noProof="0" dirty="0" smtClean="0">
              <a:ln>
                <a:noFill/>
              </a:ln>
              <a:solidFill>
                <a:schemeClr val="bg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lang="es-AR" sz="2000" u="sng" dirty="0" smtClean="0">
                <a:solidFill>
                  <a:schemeClr val="bg1"/>
                </a:solidFill>
              </a:rPr>
              <a:t>Necesidad</a:t>
            </a:r>
            <a:r>
              <a:rPr kumimoji="0" lang="es-AR" sz="2000" b="1" i="0" u="none" strike="noStrike" kern="1200" cap="none" spc="0" normalizeH="0" baseline="0" noProof="0" dirty="0" smtClean="0">
                <a:ln>
                  <a:noFill/>
                </a:ln>
                <a:solidFill>
                  <a:schemeClr val="bg1"/>
                </a:solidFill>
                <a:effectLst/>
                <a:uLnTx/>
                <a:uFillTx/>
                <a:latin typeface="+mn-lt"/>
                <a:ea typeface="+mn-ea"/>
                <a:cs typeface="+mn-cs"/>
              </a:rPr>
              <a:t> </a:t>
            </a:r>
            <a:endParaRPr kumimoji="0" lang="es-AR" sz="2000" b="0" i="0" u="none" strike="noStrike" kern="1200" cap="none" spc="0" normalizeH="0" baseline="0" noProof="0" dirty="0" smtClean="0">
              <a:ln>
                <a:noFill/>
              </a:ln>
              <a:solidFill>
                <a:schemeClr val="bg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r>
              <a:rPr kumimoji="0" lang="es-AR" sz="2000" b="0" i="0" u="none" strike="noStrike" kern="1200" cap="none" spc="0" normalizeH="0" baseline="0" noProof="0" dirty="0" smtClean="0">
                <a:ln>
                  <a:noFill/>
                </a:ln>
                <a:solidFill>
                  <a:schemeClr val="bg1"/>
                </a:solidFill>
                <a:effectLst/>
                <a:uLnTx/>
                <a:uFillTx/>
                <a:latin typeface="+mn-lt"/>
                <a:ea typeface="+mn-ea"/>
                <a:cs typeface="+mn-cs"/>
              </a:rPr>
              <a:t>Un mismo objeto debe poder tener un comportamiento que debe ser determinado en tiempo de ejecución.</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endParaRPr kumimoji="0" lang="es-AR" sz="2000" b="0" i="0" u="none" strike="noStrike" kern="1200" cap="none" spc="0" normalizeH="0" baseline="0" noProof="0" dirty="0" smtClean="0">
              <a:ln>
                <a:noFill/>
              </a:ln>
              <a:solidFill>
                <a:schemeClr val="bg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lang="es-AR" sz="2000" u="sng" dirty="0" smtClean="0">
                <a:solidFill>
                  <a:schemeClr val="bg1"/>
                </a:solidFill>
              </a:rPr>
              <a:t>Solución</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r>
              <a:rPr kumimoji="0" lang="es-AR" sz="2000" b="0" i="0" u="none" strike="noStrike" kern="1200" cap="none" spc="0" normalizeH="0" baseline="0" noProof="0" dirty="0" smtClean="0">
                <a:ln>
                  <a:noFill/>
                </a:ln>
                <a:solidFill>
                  <a:schemeClr val="bg1"/>
                </a:solidFill>
                <a:effectLst/>
                <a:uLnTx/>
                <a:uFillTx/>
                <a:latin typeface="+mn-lt"/>
                <a:ea typeface="+mn-ea"/>
                <a:cs typeface="+mn-cs"/>
              </a:rPr>
              <a:t>Delegar el comportamiento en otro objeto</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r>
              <a:rPr kumimoji="0" lang="es-AR" sz="2000" b="0" i="0" u="none" strike="noStrike" kern="1200" cap="none" spc="0" normalizeH="0" baseline="0" noProof="0" dirty="0" smtClean="0">
                <a:ln>
                  <a:noFill/>
                </a:ln>
                <a:solidFill>
                  <a:schemeClr val="bg1"/>
                </a:solidFill>
                <a:effectLst/>
                <a:uLnTx/>
                <a:uFillTx/>
                <a:latin typeface="+mn-lt"/>
                <a:ea typeface="+mn-ea"/>
                <a:cs typeface="+mn-cs"/>
              </a:rPr>
              <a:t>Armar una jerarquía con los diferentes comportamientos</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r>
              <a:rPr lang="es-AR" sz="2000" b="1" i="1" u="sng" dirty="0" smtClean="0">
                <a:solidFill>
                  <a:schemeClr val="bg1"/>
                </a:solidFill>
              </a:rPr>
              <a:t>I</a:t>
            </a:r>
            <a:r>
              <a:rPr kumimoji="0" lang="es-AR" sz="2000" b="1" i="1" u="sng" strike="noStrike" kern="1200" cap="none" spc="0" normalizeH="0" baseline="0" noProof="0" dirty="0" err="1" smtClean="0">
                <a:ln>
                  <a:noFill/>
                </a:ln>
                <a:solidFill>
                  <a:schemeClr val="bg1"/>
                </a:solidFill>
                <a:effectLst/>
                <a:uLnTx/>
                <a:uFillTx/>
                <a:latin typeface="+mn-lt"/>
                <a:ea typeface="+mn-ea"/>
                <a:cs typeface="+mn-cs"/>
              </a:rPr>
              <a:t>nyectar</a:t>
            </a:r>
            <a:r>
              <a:rPr kumimoji="0" lang="es-AR" sz="2000" b="0" i="0" u="none" strike="noStrike" kern="1200" cap="none" spc="0" normalizeH="0" baseline="0" noProof="0" dirty="0" smtClean="0">
                <a:ln>
                  <a:noFill/>
                </a:ln>
                <a:solidFill>
                  <a:schemeClr val="bg1"/>
                </a:solidFill>
                <a:effectLst/>
                <a:uLnTx/>
                <a:uFillTx/>
                <a:latin typeface="+mn-lt"/>
                <a:ea typeface="+mn-ea"/>
                <a:cs typeface="+mn-cs"/>
              </a:rPr>
              <a:t> el comportamiento al objeto a través de un método o de su constructor</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endParaRPr kumimoji="0" lang="es-AR" sz="2000" b="0" i="0" u="none" strike="noStrike" kern="1200" cap="none" spc="0" normalizeH="0" baseline="0" noProof="0" dirty="0" smtClean="0">
              <a:ln>
                <a:noFill/>
              </a:ln>
              <a:solidFill>
                <a:schemeClr val="bg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lang="es-AR" sz="2000" u="sng" dirty="0" smtClean="0">
                <a:solidFill>
                  <a:schemeClr val="bg1"/>
                </a:solidFill>
              </a:rPr>
              <a:t>Consecuencias</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r>
              <a:rPr kumimoji="0" lang="es-AR" sz="2000" b="0" i="0" u="none" strike="noStrike" kern="1200" cap="none" spc="0" normalizeH="0" baseline="0" noProof="0" dirty="0" smtClean="0">
                <a:ln>
                  <a:noFill/>
                </a:ln>
                <a:solidFill>
                  <a:schemeClr val="bg1"/>
                </a:solidFill>
                <a:effectLst/>
                <a:uLnTx/>
                <a:uFillTx/>
                <a:latin typeface="+mn-lt"/>
                <a:ea typeface="+mn-ea"/>
                <a:cs typeface="+mn-cs"/>
              </a:rPr>
              <a:t>Se eliminan los condicionales</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r>
              <a:rPr kumimoji="0" lang="es-AR" sz="2000" b="0" i="0" u="none" strike="noStrike" kern="1200" cap="none" spc="0" normalizeH="0" baseline="0" noProof="0" dirty="0" smtClean="0">
                <a:ln>
                  <a:noFill/>
                </a:ln>
                <a:solidFill>
                  <a:schemeClr val="bg1"/>
                </a:solidFill>
                <a:effectLst/>
                <a:uLnTx/>
                <a:uFillTx/>
                <a:latin typeface="+mn-lt"/>
                <a:ea typeface="+mn-ea"/>
                <a:cs typeface="+mn-cs"/>
              </a:rPr>
              <a:t>Se crea una </a:t>
            </a:r>
            <a:r>
              <a:rPr kumimoji="0" lang="es-AR" sz="2000" b="0" i="0" u="none" strike="noStrike" kern="1200" cap="none" spc="0" normalizeH="0" baseline="0" noProof="0" dirty="0" err="1" smtClean="0">
                <a:ln>
                  <a:noFill/>
                </a:ln>
                <a:solidFill>
                  <a:schemeClr val="bg1"/>
                </a:solidFill>
                <a:effectLst/>
                <a:uLnTx/>
                <a:uFillTx/>
                <a:latin typeface="+mn-lt"/>
                <a:ea typeface="+mn-ea"/>
                <a:cs typeface="+mn-cs"/>
              </a:rPr>
              <a:t>jeraquía</a:t>
            </a:r>
            <a:r>
              <a:rPr kumimoji="0" lang="es-AR" sz="2000" b="0" i="0" u="none" strike="noStrike" kern="1200" cap="none" spc="0" normalizeH="0" baseline="0" noProof="0" dirty="0" smtClean="0">
                <a:ln>
                  <a:noFill/>
                </a:ln>
                <a:solidFill>
                  <a:schemeClr val="bg1"/>
                </a:solidFill>
                <a:effectLst/>
                <a:uLnTx/>
                <a:uFillTx/>
                <a:latin typeface="+mn-lt"/>
                <a:ea typeface="+mn-ea"/>
                <a:cs typeface="+mn-cs"/>
              </a:rPr>
              <a:t> paralela a la jerarquía base</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r>
              <a:rPr kumimoji="0" lang="es-AR" sz="2000" b="0" i="0" u="none" strike="noStrike" kern="1200" cap="none" spc="0" normalizeH="0" baseline="0" noProof="0" dirty="0" smtClean="0">
                <a:ln>
                  <a:noFill/>
                </a:ln>
                <a:solidFill>
                  <a:schemeClr val="bg1"/>
                </a:solidFill>
                <a:effectLst/>
                <a:uLnTx/>
                <a:uFillTx/>
                <a:latin typeface="+mn-lt"/>
                <a:ea typeface="+mn-ea"/>
                <a:cs typeface="+mn-cs"/>
              </a:rPr>
              <a:t>Los comportamientos quedan agrupados por familias</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r>
              <a:rPr kumimoji="0" lang="es-AR" sz="2000" b="0" i="0" u="none" strike="noStrike" kern="1200" cap="none" spc="0" normalizeH="0" baseline="0" noProof="0" dirty="0" smtClean="0">
                <a:ln>
                  <a:noFill/>
                </a:ln>
                <a:solidFill>
                  <a:schemeClr val="bg1"/>
                </a:solidFill>
                <a:effectLst/>
                <a:uLnTx/>
                <a:uFillTx/>
                <a:latin typeface="+mn-lt"/>
                <a:ea typeface="+mn-ea"/>
                <a:cs typeface="+mn-cs"/>
              </a:rPr>
              <a:t>A veces no es tan fácil aislar el comportamiento</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2"/>
              <a:buChar char=""/>
              <a:tabLst/>
              <a:defRPr/>
            </a:pPr>
            <a:r>
              <a:rPr kumimoji="0" lang="es-AR" sz="2000" b="0" i="0" u="none" strike="noStrike" kern="1200" cap="none" spc="0" normalizeH="0" baseline="0" noProof="0" dirty="0" smtClean="0">
                <a:ln>
                  <a:noFill/>
                </a:ln>
                <a:solidFill>
                  <a:schemeClr val="bg1"/>
                </a:solidFill>
                <a:effectLst/>
                <a:uLnTx/>
                <a:uFillTx/>
                <a:latin typeface="+mn-lt"/>
                <a:ea typeface="+mn-ea"/>
                <a:cs typeface="+mn-cs"/>
              </a:rPr>
              <a:t>A veces no alcanza</a:t>
            </a:r>
            <a:endParaRPr kumimoji="0" lang="es-AR" sz="2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solidFill>
                  <a:schemeClr val="bg1"/>
                </a:solidFill>
                <a:effectLst>
                  <a:outerShdw blurRad="38100" dist="38100" dir="2700000" algn="tl">
                    <a:srgbClr val="000000">
                      <a:alpha val="43137"/>
                    </a:srgbClr>
                  </a:outerShdw>
                </a:effectLst>
              </a:rPr>
              <a:t>Strategy</a:t>
            </a:r>
            <a:r>
              <a:rPr lang="es-AR" dirty="0" smtClean="0">
                <a:solidFill>
                  <a:schemeClr val="bg1"/>
                </a:solidFill>
                <a:effectLst>
                  <a:outerShdw blurRad="38100" dist="38100" dir="2700000" algn="tl">
                    <a:srgbClr val="000000">
                      <a:alpha val="43137"/>
                    </a:srgbClr>
                  </a:outerShdw>
                </a:effectLst>
              </a:rPr>
              <a:t> - Diagrama</a:t>
            </a:r>
            <a:endParaRPr lang="es-AR" dirty="0">
              <a:solidFill>
                <a:schemeClr val="bg1"/>
              </a:solidFill>
              <a:effectLst>
                <a:outerShdw blurRad="38100" dist="38100" dir="2700000" algn="tl">
                  <a:srgbClr val="000000">
                    <a:alpha val="43137"/>
                  </a:srgbClr>
                </a:outerShdw>
              </a:effectLst>
            </a:endParaRPr>
          </a:p>
        </p:txBody>
      </p:sp>
      <p:pic>
        <p:nvPicPr>
          <p:cNvPr id="6" name="5 Imagen" descr="Strategy_Pattern.jpg"/>
          <p:cNvPicPr>
            <a:picLocks noChangeAspect="1"/>
          </p:cNvPicPr>
          <p:nvPr/>
        </p:nvPicPr>
        <p:blipFill>
          <a:blip r:embed="rId2" cstate="print"/>
          <a:stretch>
            <a:fillRect/>
          </a:stretch>
        </p:blipFill>
        <p:spPr>
          <a:xfrm>
            <a:off x="323528" y="2636912"/>
            <a:ext cx="8058038" cy="2880320"/>
          </a:xfrm>
          <a:prstGeom prst="rect">
            <a:avLst/>
          </a:prstGeom>
        </p:spPr>
      </p:pic>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Temario</a:t>
            </a:r>
            <a:endParaRPr lang="es-AR" dirty="0"/>
          </a:p>
        </p:txBody>
      </p:sp>
      <p:sp>
        <p:nvSpPr>
          <p:cNvPr id="3" name="2 Marcador de contenido"/>
          <p:cNvSpPr>
            <a:spLocks noGrp="1"/>
          </p:cNvSpPr>
          <p:nvPr>
            <p:ph idx="1"/>
          </p:nvPr>
        </p:nvSpPr>
        <p:spPr>
          <a:xfrm>
            <a:off x="457200" y="1935480"/>
            <a:ext cx="4114800" cy="4013800"/>
          </a:xfrm>
        </p:spPr>
        <p:txBody>
          <a:bodyPr>
            <a:noAutofit/>
          </a:bodyPr>
          <a:lstStyle/>
          <a:p>
            <a:r>
              <a:rPr lang="es-AR" sz="1900" dirty="0" smtClean="0"/>
              <a:t>¿Qué es un patrón?</a:t>
            </a:r>
          </a:p>
          <a:p>
            <a:r>
              <a:rPr lang="es-AR" sz="1900" dirty="0" smtClean="0"/>
              <a:t>¿Por qué se llaman patrones de diseño?</a:t>
            </a:r>
          </a:p>
          <a:p>
            <a:r>
              <a:rPr lang="es-AR" sz="1900" dirty="0" smtClean="0"/>
              <a:t>Elementos que componen un patrón.</a:t>
            </a:r>
          </a:p>
          <a:p>
            <a:r>
              <a:rPr lang="es-AR" sz="1900" dirty="0" smtClean="0"/>
              <a:t>Clasificación de los patrones de diseño.</a:t>
            </a:r>
          </a:p>
          <a:p>
            <a:r>
              <a:rPr lang="es-AR" sz="1900" dirty="0" smtClean="0"/>
              <a:t>Patrones Creacionales</a:t>
            </a:r>
          </a:p>
          <a:p>
            <a:pPr lvl="1"/>
            <a:r>
              <a:rPr lang="es-AR" sz="1900" dirty="0" err="1" smtClean="0"/>
              <a:t>Singleton</a:t>
            </a:r>
            <a:endParaRPr lang="es-AR" sz="1900" dirty="0" smtClean="0"/>
          </a:p>
          <a:p>
            <a:pPr lvl="1"/>
            <a:r>
              <a:rPr lang="es-AR" sz="1900" dirty="0" err="1" smtClean="0"/>
              <a:t>Multiton</a:t>
            </a:r>
            <a:endParaRPr lang="es-AR" sz="1900" dirty="0" smtClean="0"/>
          </a:p>
          <a:p>
            <a:pPr lvl="1"/>
            <a:r>
              <a:rPr lang="es-AR" sz="1900" dirty="0" err="1" smtClean="0"/>
              <a:t>Abstract</a:t>
            </a:r>
            <a:r>
              <a:rPr lang="es-AR" sz="1900" dirty="0" smtClean="0"/>
              <a:t> </a:t>
            </a:r>
            <a:r>
              <a:rPr lang="es-AR" sz="1900" dirty="0" err="1" smtClean="0"/>
              <a:t>Factory</a:t>
            </a:r>
            <a:endParaRPr lang="es-AR" sz="1900" dirty="0" smtClean="0"/>
          </a:p>
          <a:p>
            <a:r>
              <a:rPr lang="es-AR" sz="1900" dirty="0" smtClean="0"/>
              <a:t>Patrones de Organización del trabajo</a:t>
            </a:r>
          </a:p>
          <a:p>
            <a:pPr lvl="1"/>
            <a:r>
              <a:rPr lang="es-AR" sz="1900" dirty="0" err="1" smtClean="0"/>
              <a:t>Command</a:t>
            </a:r>
            <a:endParaRPr lang="es-AR" sz="1900" dirty="0" smtClean="0"/>
          </a:p>
        </p:txBody>
      </p:sp>
      <p:sp>
        <p:nvSpPr>
          <p:cNvPr id="6" name="2 Marcador de contenido"/>
          <p:cNvSpPr txBox="1">
            <a:spLocks/>
          </p:cNvSpPr>
          <p:nvPr/>
        </p:nvSpPr>
        <p:spPr>
          <a:xfrm>
            <a:off x="4561656" y="1935480"/>
            <a:ext cx="4402832" cy="4013800"/>
          </a:xfrm>
          <a:prstGeom prst="rect">
            <a:avLst/>
          </a:prstGeom>
        </p:spPr>
        <p:txBody>
          <a:bodyPr vert="horz">
            <a:noAutofit/>
          </a:bodyPr>
          <a:lstStyle/>
          <a:p>
            <a:pPr marL="274320" lvl="0" indent="-274320">
              <a:spcBef>
                <a:spcPct val="20000"/>
              </a:spcBef>
              <a:buClr>
                <a:schemeClr val="accent3"/>
              </a:buClr>
              <a:buSzPct val="95000"/>
              <a:buFont typeface="Wingdings 2"/>
              <a:buChar char=""/>
              <a:defRPr/>
            </a:pPr>
            <a:r>
              <a:rPr lang="es-AR" sz="1900" dirty="0" smtClean="0"/>
              <a:t>Patrones  de control de Acceso</a:t>
            </a:r>
          </a:p>
          <a:p>
            <a:pPr marL="640080" lvl="1" indent="-246888">
              <a:spcBef>
                <a:spcPct val="20000"/>
              </a:spcBef>
              <a:buClr>
                <a:schemeClr val="accent1"/>
              </a:buClr>
              <a:buSzPct val="85000"/>
              <a:buFont typeface="Wingdings 2"/>
              <a:buChar char=""/>
              <a:defRPr/>
            </a:pPr>
            <a:r>
              <a:rPr lang="es-AR" sz="1900" dirty="0" smtClean="0"/>
              <a:t>Proxy</a:t>
            </a:r>
          </a:p>
          <a:p>
            <a:pPr marL="640080" lvl="1" indent="-246888">
              <a:spcBef>
                <a:spcPct val="20000"/>
              </a:spcBef>
              <a:buClr>
                <a:schemeClr val="accent1"/>
              </a:buClr>
              <a:buSzPct val="85000"/>
              <a:buFont typeface="Wingdings 2"/>
              <a:buChar char=""/>
              <a:defRPr/>
            </a:pPr>
            <a:r>
              <a:rPr lang="es-AR" sz="1900" dirty="0" err="1" smtClean="0"/>
              <a:t>Facade</a:t>
            </a:r>
            <a:endParaRPr kumimoji="0" lang="es-AR" sz="19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s-AR" sz="1900" b="0" i="0" u="none" strike="noStrike" kern="1200" cap="none" spc="0" normalizeH="0" baseline="0" noProof="0" dirty="0" smtClean="0">
                <a:ln>
                  <a:noFill/>
                </a:ln>
                <a:solidFill>
                  <a:schemeClr val="tx1"/>
                </a:solidFill>
                <a:effectLst/>
                <a:uLnTx/>
                <a:uFillTx/>
                <a:latin typeface="+mn-lt"/>
                <a:ea typeface="+mn-ea"/>
                <a:cs typeface="+mn-cs"/>
              </a:rPr>
              <a:t>Patrones variación de servicios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s-AR" sz="1900" b="0" i="0" u="none" strike="noStrike" kern="1200" cap="none" spc="0" normalizeH="0" baseline="0" noProof="0" dirty="0" err="1" smtClean="0">
                <a:ln>
                  <a:noFill/>
                </a:ln>
                <a:solidFill>
                  <a:schemeClr val="tx1"/>
                </a:solidFill>
                <a:effectLst/>
                <a:uLnTx/>
                <a:uFillTx/>
                <a:latin typeface="+mn-lt"/>
                <a:ea typeface="+mn-ea"/>
                <a:cs typeface="+mn-cs"/>
              </a:rPr>
              <a:t>Strategy</a:t>
            </a:r>
            <a:endParaRPr kumimoji="0" lang="es-AR" sz="19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s-AR" sz="1900" b="0" i="0" u="none" strike="noStrike" kern="1200" cap="none" spc="0" normalizeH="0" baseline="0" noProof="0" dirty="0" err="1" smtClean="0">
                <a:ln>
                  <a:noFill/>
                </a:ln>
                <a:solidFill>
                  <a:schemeClr val="tx1"/>
                </a:solidFill>
                <a:effectLst/>
                <a:uLnTx/>
                <a:uFillTx/>
                <a:latin typeface="+mn-lt"/>
                <a:ea typeface="+mn-ea"/>
                <a:cs typeface="+mn-cs"/>
              </a:rPr>
              <a:t>Template</a:t>
            </a:r>
            <a:endParaRPr kumimoji="0" lang="es-AR" sz="19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s-AR" sz="1900" b="0" i="0" u="none" strike="noStrike" kern="1200" cap="none" spc="0" normalizeH="0" baseline="0" noProof="0" dirty="0" err="1" smtClean="0">
                <a:ln>
                  <a:noFill/>
                </a:ln>
                <a:solidFill>
                  <a:schemeClr val="tx1"/>
                </a:solidFill>
                <a:effectLst/>
                <a:uLnTx/>
                <a:uFillTx/>
                <a:latin typeface="+mn-lt"/>
                <a:ea typeface="+mn-ea"/>
                <a:cs typeface="+mn-cs"/>
              </a:rPr>
              <a:t>State</a:t>
            </a:r>
            <a:endParaRPr kumimoji="0" lang="es-AR" sz="19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s-AR" sz="1900" b="0" i="0" u="none" strike="noStrike" kern="1200" cap="none" spc="0" normalizeH="0" baseline="0" noProof="0" dirty="0" smtClean="0">
                <a:ln>
                  <a:noFill/>
                </a:ln>
                <a:solidFill>
                  <a:schemeClr val="tx1"/>
                </a:solidFill>
                <a:effectLst/>
                <a:uLnTx/>
                <a:uFillTx/>
                <a:latin typeface="+mn-lt"/>
                <a:ea typeface="+mn-ea"/>
                <a:cs typeface="+mn-cs"/>
              </a:rPr>
              <a:t>Patrones de extensión de servicios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s-AR" sz="1900" b="0" i="0" u="none" strike="noStrike" kern="1200" cap="none" spc="0" normalizeH="0" baseline="0" noProof="0" dirty="0" err="1" smtClean="0">
                <a:ln>
                  <a:noFill/>
                </a:ln>
                <a:solidFill>
                  <a:schemeClr val="tx1"/>
                </a:solidFill>
                <a:effectLst/>
                <a:uLnTx/>
                <a:uFillTx/>
                <a:latin typeface="+mn-lt"/>
                <a:ea typeface="+mn-ea"/>
                <a:cs typeface="+mn-cs"/>
              </a:rPr>
              <a:t>Decorator</a:t>
            </a:r>
            <a:endParaRPr kumimoji="0" lang="es-AR" sz="19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defRPr/>
            </a:pPr>
            <a:r>
              <a:rPr lang="es-AR" sz="1900" dirty="0" smtClean="0"/>
              <a:t>Patrones de descomposición estructural </a:t>
            </a:r>
          </a:p>
          <a:p>
            <a:pPr marL="640080" lvl="1" indent="-246888">
              <a:spcBef>
                <a:spcPct val="20000"/>
              </a:spcBef>
              <a:buClr>
                <a:schemeClr val="accent1"/>
              </a:buClr>
              <a:buSzPct val="85000"/>
              <a:buFont typeface="Wingdings 2"/>
              <a:buChar char=""/>
              <a:defRPr/>
            </a:pPr>
            <a:r>
              <a:rPr lang="es-AR" sz="1900" dirty="0" err="1" smtClean="0"/>
              <a:t>Composite</a:t>
            </a:r>
            <a:endParaRPr lang="es-AR" sz="19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s-AR" sz="1900" b="0" i="0" u="none" strike="noStrike" kern="1200" cap="none" spc="0" normalizeH="0" baseline="0" noProof="0" dirty="0" smtClean="0">
                <a:ln>
                  <a:noFill/>
                </a:ln>
                <a:solidFill>
                  <a:schemeClr val="tx1"/>
                </a:solidFill>
                <a:effectLst/>
                <a:uLnTx/>
                <a:uFillTx/>
                <a:latin typeface="+mn-lt"/>
                <a:ea typeface="+mn-ea"/>
                <a:cs typeface="+mn-cs"/>
              </a:rPr>
              <a:t>Conclusiones</a:t>
            </a:r>
          </a:p>
        </p:txBody>
      </p:sp>
    </p:spTree>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err="1" smtClean="0">
                <a:solidFill>
                  <a:schemeClr val="bg1"/>
                </a:solidFill>
                <a:effectLst>
                  <a:outerShdw blurRad="38100" dist="38100" dir="2700000" algn="tl">
                    <a:srgbClr val="000000">
                      <a:alpha val="43137"/>
                    </a:srgbClr>
                  </a:outerShdw>
                </a:effectLst>
              </a:rPr>
              <a:t>Template</a:t>
            </a:r>
            <a:endParaRPr lang="es-AR" dirty="0">
              <a:solidFill>
                <a:schemeClr val="bg1"/>
              </a:solidFill>
              <a:effectLst>
                <a:outerShdw blurRad="38100" dist="38100" dir="2700000" algn="tl">
                  <a:srgbClr val="000000">
                    <a:alpha val="43137"/>
                  </a:srgbClr>
                </a:outerShdw>
              </a:effectLst>
            </a:endParaRPr>
          </a:p>
        </p:txBody>
      </p:sp>
      <p:sp>
        <p:nvSpPr>
          <p:cNvPr id="6" name="2 Marcador de contenido"/>
          <p:cNvSpPr txBox="1">
            <a:spLocks/>
          </p:cNvSpPr>
          <p:nvPr/>
        </p:nvSpPr>
        <p:spPr>
          <a:xfrm>
            <a:off x="18855" y="1610256"/>
            <a:ext cx="9125145" cy="4866744"/>
          </a:xfrm>
          <a:prstGeom prst="rect">
            <a:avLst/>
          </a:prstGeom>
        </p:spPr>
        <p:txBody>
          <a:bodyPr vert="horz">
            <a:normAutofit fontScale="62500" lnSpcReduction="20000"/>
          </a:bodyPr>
          <a:lstStyle/>
          <a:p>
            <a:pPr marL="274320" lvl="0" indent="-274320">
              <a:spcBef>
                <a:spcPct val="20000"/>
              </a:spcBef>
              <a:buClr>
                <a:schemeClr val="accent3"/>
              </a:buClr>
              <a:buSzPct val="95000"/>
              <a:buFont typeface="Arial" pitchFamily="34" charset="0"/>
              <a:buChar char="•"/>
            </a:pPr>
            <a:r>
              <a:rPr lang="es-MX" sz="2600" b="1" dirty="0" smtClean="0">
                <a:solidFill>
                  <a:schemeClr val="bg1"/>
                </a:solidFill>
              </a:rPr>
              <a:t>Propósito</a:t>
            </a:r>
            <a:r>
              <a:rPr lang="es-MX" sz="2600" dirty="0" smtClean="0">
                <a:solidFill>
                  <a:schemeClr val="bg1"/>
                </a:solidFill>
              </a:rPr>
              <a:t>:</a:t>
            </a:r>
          </a:p>
          <a:p>
            <a:pPr marL="731520" lvl="1" indent="-274320">
              <a:spcBef>
                <a:spcPct val="20000"/>
              </a:spcBef>
              <a:buClr>
                <a:schemeClr val="accent3"/>
              </a:buClr>
              <a:buSzPct val="95000"/>
              <a:buFont typeface="Arial" pitchFamily="34" charset="0"/>
              <a:buChar char="•"/>
            </a:pPr>
            <a:r>
              <a:rPr lang="es-MX" sz="2600" dirty="0" smtClean="0">
                <a:solidFill>
                  <a:schemeClr val="bg1"/>
                </a:solidFill>
              </a:rPr>
              <a:t>Define en una operación el esqueleto de un algoritmo, delegando en las subclases algunos de sus pasos. Permite que las subclases redefinan ciertos pasos de un algoritmo sin cambiar su estructura.</a:t>
            </a:r>
          </a:p>
          <a:p>
            <a:pPr marL="274320" lvl="0" indent="-274320">
              <a:spcBef>
                <a:spcPct val="20000"/>
              </a:spcBef>
              <a:buClr>
                <a:schemeClr val="accent3"/>
              </a:buClr>
              <a:buSzPct val="95000"/>
              <a:buFont typeface="Arial" pitchFamily="34" charset="0"/>
              <a:buChar char="•"/>
            </a:pPr>
            <a:endParaRPr lang="es-MX" sz="2600" dirty="0" smtClean="0">
              <a:solidFill>
                <a:schemeClr val="bg1"/>
              </a:solidFill>
            </a:endParaRPr>
          </a:p>
          <a:p>
            <a:pPr marL="274320" lvl="0" indent="-274320">
              <a:spcBef>
                <a:spcPct val="20000"/>
              </a:spcBef>
              <a:buClr>
                <a:schemeClr val="accent3"/>
              </a:buClr>
              <a:buSzPct val="95000"/>
              <a:buFont typeface="Arial" pitchFamily="34" charset="0"/>
              <a:buChar char="•"/>
            </a:pPr>
            <a:r>
              <a:rPr lang="es-MX" sz="2600" b="1" dirty="0" smtClean="0">
                <a:solidFill>
                  <a:schemeClr val="bg1"/>
                </a:solidFill>
              </a:rPr>
              <a:t>Aplicabilidad</a:t>
            </a:r>
            <a:r>
              <a:rPr lang="es-MX" sz="2600" dirty="0" smtClean="0">
                <a:solidFill>
                  <a:schemeClr val="bg1"/>
                </a:solidFill>
              </a:rPr>
              <a:t>:</a:t>
            </a:r>
          </a:p>
          <a:p>
            <a:pPr marL="731520" lvl="1" indent="-274320">
              <a:spcBef>
                <a:spcPct val="20000"/>
              </a:spcBef>
              <a:buClr>
                <a:schemeClr val="accent3"/>
              </a:buClr>
              <a:buSzPct val="95000"/>
              <a:buFont typeface="Arial" pitchFamily="34" charset="0"/>
              <a:buChar char="•"/>
            </a:pPr>
            <a:r>
              <a:rPr lang="es-MX" sz="2600" dirty="0" smtClean="0">
                <a:solidFill>
                  <a:schemeClr val="bg1"/>
                </a:solidFill>
              </a:rPr>
              <a:t>Para implementar las partes de un algoritmo que no cambian y dejar que sean las  subclases quienes implementen el comportamiento puede variar</a:t>
            </a:r>
          </a:p>
          <a:p>
            <a:pPr marL="731520" lvl="1" indent="-274320">
              <a:spcBef>
                <a:spcPct val="20000"/>
              </a:spcBef>
              <a:buClr>
                <a:schemeClr val="accent3"/>
              </a:buClr>
              <a:buSzPct val="95000"/>
              <a:buFont typeface="Arial" pitchFamily="34" charset="0"/>
              <a:buChar char="•"/>
            </a:pPr>
            <a:r>
              <a:rPr lang="es-MX" sz="2600" dirty="0" smtClean="0">
                <a:solidFill>
                  <a:schemeClr val="bg1"/>
                </a:solidFill>
              </a:rPr>
              <a:t>Cuando el comportamiento repetido de varias subclases debería </a:t>
            </a:r>
            <a:r>
              <a:rPr lang="es-MX" sz="2600" dirty="0" err="1" smtClean="0">
                <a:solidFill>
                  <a:schemeClr val="bg1"/>
                </a:solidFill>
              </a:rPr>
              <a:t>factorizarse</a:t>
            </a:r>
            <a:r>
              <a:rPr lang="es-MX" sz="2600" dirty="0" smtClean="0">
                <a:solidFill>
                  <a:schemeClr val="bg1"/>
                </a:solidFill>
              </a:rPr>
              <a:t> y ser localizado en una clase común para evitar código duplicado</a:t>
            </a:r>
          </a:p>
          <a:p>
            <a:pPr marL="731520" lvl="1" indent="-274320">
              <a:spcBef>
                <a:spcPct val="20000"/>
              </a:spcBef>
              <a:buClr>
                <a:schemeClr val="accent3"/>
              </a:buClr>
              <a:buSzPct val="95000"/>
              <a:buFont typeface="Arial" pitchFamily="34" charset="0"/>
              <a:buChar char="•"/>
            </a:pPr>
            <a:r>
              <a:rPr lang="es-MX" sz="2600" dirty="0" smtClean="0">
                <a:solidFill>
                  <a:schemeClr val="bg1"/>
                </a:solidFill>
              </a:rPr>
              <a:t>Para controlar las extensiones de las subclases</a:t>
            </a:r>
          </a:p>
          <a:p>
            <a:pPr marL="274320" lvl="0" indent="-274320">
              <a:spcBef>
                <a:spcPct val="20000"/>
              </a:spcBef>
              <a:buClr>
                <a:schemeClr val="accent3"/>
              </a:buClr>
              <a:buSzPct val="95000"/>
              <a:buFont typeface="Arial" pitchFamily="34" charset="0"/>
              <a:buChar char="•"/>
            </a:pPr>
            <a:endParaRPr lang="es-MX" sz="2600" dirty="0" smtClean="0">
              <a:solidFill>
                <a:schemeClr val="bg1"/>
              </a:solidFill>
            </a:endParaRPr>
          </a:p>
          <a:p>
            <a:pPr marL="274320" lvl="0" indent="-274320">
              <a:spcBef>
                <a:spcPct val="20000"/>
              </a:spcBef>
              <a:buClr>
                <a:schemeClr val="accent3"/>
              </a:buClr>
              <a:buSzPct val="95000"/>
              <a:buFont typeface="Arial" pitchFamily="34" charset="0"/>
              <a:buChar char="•"/>
            </a:pPr>
            <a:r>
              <a:rPr lang="es-MX" sz="2600" b="1" dirty="0" smtClean="0">
                <a:solidFill>
                  <a:schemeClr val="bg1"/>
                </a:solidFill>
              </a:rPr>
              <a:t>Beneficios</a:t>
            </a:r>
            <a:r>
              <a:rPr lang="es-MX" sz="2600" dirty="0" smtClean="0">
                <a:solidFill>
                  <a:schemeClr val="bg1"/>
                </a:solidFill>
              </a:rPr>
              <a:t>:</a:t>
            </a:r>
          </a:p>
          <a:p>
            <a:pPr marL="731520" lvl="1" indent="-274320">
              <a:spcBef>
                <a:spcPct val="20000"/>
              </a:spcBef>
              <a:buClr>
                <a:schemeClr val="accent3"/>
              </a:buClr>
              <a:buSzPct val="95000"/>
              <a:buFont typeface="Arial" pitchFamily="34" charset="0"/>
              <a:buChar char="•"/>
            </a:pPr>
            <a:r>
              <a:rPr lang="es-MX" sz="2600" dirty="0" smtClean="0">
                <a:solidFill>
                  <a:schemeClr val="bg1"/>
                </a:solidFill>
              </a:rPr>
              <a:t>Son una técnica fundamental de reutilización de código</a:t>
            </a:r>
          </a:p>
          <a:p>
            <a:pPr marL="731520" lvl="1" indent="-274320">
              <a:spcBef>
                <a:spcPct val="20000"/>
              </a:spcBef>
              <a:buClr>
                <a:schemeClr val="accent3"/>
              </a:buClr>
              <a:buSzPct val="95000"/>
              <a:buFont typeface="Arial" pitchFamily="34" charset="0"/>
              <a:buChar char="•"/>
            </a:pPr>
            <a:r>
              <a:rPr lang="es-MX" sz="2600" dirty="0" smtClean="0">
                <a:solidFill>
                  <a:schemeClr val="bg1"/>
                </a:solidFill>
              </a:rPr>
              <a:t>Extraen el comportamiento común de las clases de la biblioteca</a:t>
            </a:r>
          </a:p>
          <a:p>
            <a:pPr marL="731520" lvl="1" indent="-274320">
              <a:spcBef>
                <a:spcPct val="20000"/>
              </a:spcBef>
              <a:buClr>
                <a:schemeClr val="accent3"/>
              </a:buClr>
              <a:buSzPct val="95000"/>
              <a:buFont typeface="Arial" pitchFamily="34" charset="0"/>
              <a:buChar char="•"/>
            </a:pPr>
            <a:r>
              <a:rPr lang="es-MX" sz="2600" dirty="0" smtClean="0">
                <a:solidFill>
                  <a:schemeClr val="bg1"/>
                </a:solidFill>
              </a:rPr>
              <a:t>“Principio de Hollywood”, una clase padre llama a las operaciones de </a:t>
            </a:r>
            <a:r>
              <a:rPr lang="es-MX" sz="2600" dirty="0" err="1" smtClean="0">
                <a:solidFill>
                  <a:schemeClr val="bg1"/>
                </a:solidFill>
              </a:rPr>
              <a:t>unasubclase</a:t>
            </a:r>
            <a:r>
              <a:rPr lang="es-MX" sz="2600" dirty="0" smtClean="0">
                <a:solidFill>
                  <a:schemeClr val="bg1"/>
                </a:solidFill>
              </a:rPr>
              <a:t> y no al revés</a:t>
            </a:r>
          </a:p>
          <a:p>
            <a:pPr marL="731520" lvl="1" indent="-274320">
              <a:spcBef>
                <a:spcPct val="20000"/>
              </a:spcBef>
              <a:buClr>
                <a:schemeClr val="accent3"/>
              </a:buClr>
              <a:buSzPct val="95000"/>
              <a:buFont typeface="Arial" pitchFamily="34" charset="0"/>
              <a:buChar char="•"/>
            </a:pPr>
            <a:r>
              <a:rPr lang="es-MX" sz="2600" dirty="0" smtClean="0">
                <a:solidFill>
                  <a:schemeClr val="bg1"/>
                </a:solidFill>
              </a:rPr>
              <a:t>Operaciones de enganche, proporcionan el comportamiento predeterminado que pude ser modificado por las subclases</a:t>
            </a:r>
            <a:endParaRPr kumimoji="0" lang="es-MX" sz="26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err="1" smtClean="0">
                <a:solidFill>
                  <a:schemeClr val="bg1"/>
                </a:solidFill>
                <a:effectLst>
                  <a:outerShdw blurRad="38100" dist="38100" dir="2700000" algn="tl">
                    <a:srgbClr val="000000">
                      <a:alpha val="43137"/>
                    </a:srgbClr>
                  </a:outerShdw>
                </a:effectLst>
              </a:rPr>
              <a:t>Template</a:t>
            </a:r>
            <a:r>
              <a:rPr lang="es-AR" dirty="0" smtClean="0">
                <a:solidFill>
                  <a:schemeClr val="bg1"/>
                </a:solidFill>
                <a:effectLst>
                  <a:outerShdw blurRad="38100" dist="38100" dir="2700000" algn="tl">
                    <a:srgbClr val="000000">
                      <a:alpha val="43137"/>
                    </a:srgbClr>
                  </a:outerShdw>
                </a:effectLst>
              </a:rPr>
              <a:t> - Diagrama</a:t>
            </a:r>
            <a:endParaRPr lang="es-AR" dirty="0">
              <a:solidFill>
                <a:schemeClr val="bg1"/>
              </a:solidFill>
              <a:effectLst>
                <a:outerShdw blurRad="38100" dist="38100" dir="2700000" algn="tl">
                  <a:srgbClr val="000000">
                    <a:alpha val="43137"/>
                  </a:srgbClr>
                </a:outerShdw>
              </a:effectLst>
            </a:endParaRPr>
          </a:p>
        </p:txBody>
      </p:sp>
      <p:pic>
        <p:nvPicPr>
          <p:cNvPr id="5" name="4 Imagen" descr="Estrutura_MetodoPlantilla.png"/>
          <p:cNvPicPr>
            <a:picLocks noChangeAspect="1"/>
          </p:cNvPicPr>
          <p:nvPr/>
        </p:nvPicPr>
        <p:blipFill>
          <a:blip r:embed="rId2" cstate="print"/>
          <a:stretch>
            <a:fillRect/>
          </a:stretch>
        </p:blipFill>
        <p:spPr>
          <a:xfrm>
            <a:off x="899592" y="1988840"/>
            <a:ext cx="5946106" cy="3979317"/>
          </a:xfrm>
          <a:prstGeom prst="rect">
            <a:avLst/>
          </a:prstGeom>
        </p:spPr>
      </p:pic>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err="1" smtClean="0">
                <a:solidFill>
                  <a:schemeClr val="bg1"/>
                </a:solidFill>
                <a:effectLst>
                  <a:outerShdw blurRad="38100" dist="38100" dir="2700000" algn="tl">
                    <a:srgbClr val="000000">
                      <a:alpha val="43137"/>
                    </a:srgbClr>
                  </a:outerShdw>
                </a:effectLst>
              </a:rPr>
              <a:t>State</a:t>
            </a:r>
            <a:endParaRPr lang="es-AR" dirty="0">
              <a:solidFill>
                <a:schemeClr val="bg1"/>
              </a:solidFill>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0" y="1700808"/>
            <a:ext cx="9144000" cy="4896544"/>
          </a:xfrm>
        </p:spPr>
        <p:txBody>
          <a:bodyPr>
            <a:normAutofit fontScale="70000" lnSpcReduction="20000"/>
          </a:bodyPr>
          <a:lstStyle/>
          <a:p>
            <a:r>
              <a:rPr lang="es-MX" u="sng" dirty="0" smtClean="0">
                <a:solidFill>
                  <a:schemeClr val="bg1"/>
                </a:solidFill>
              </a:rPr>
              <a:t>Propósito</a:t>
            </a:r>
            <a:r>
              <a:rPr lang="es-MX" dirty="0" smtClean="0">
                <a:solidFill>
                  <a:schemeClr val="bg1"/>
                </a:solidFill>
              </a:rPr>
              <a:t>: </a:t>
            </a:r>
          </a:p>
          <a:p>
            <a:pPr lvl="1"/>
            <a:r>
              <a:rPr lang="es-MX" dirty="0" smtClean="0">
                <a:solidFill>
                  <a:schemeClr val="bg1"/>
                </a:solidFill>
              </a:rPr>
              <a:t>permite que un objeto modifique su comportamiento cada vez que cambie su estado interno. Parecerá que cambia la clase del objeto</a:t>
            </a:r>
            <a:br>
              <a:rPr lang="es-MX" dirty="0" smtClean="0">
                <a:solidFill>
                  <a:schemeClr val="bg1"/>
                </a:solidFill>
              </a:rPr>
            </a:br>
            <a:endParaRPr lang="es-MX" dirty="0" smtClean="0">
              <a:solidFill>
                <a:schemeClr val="bg1"/>
              </a:solidFill>
            </a:endParaRPr>
          </a:p>
          <a:p>
            <a:r>
              <a:rPr lang="es-MX" u="sng" dirty="0" smtClean="0">
                <a:solidFill>
                  <a:schemeClr val="bg1"/>
                </a:solidFill>
              </a:rPr>
              <a:t>Motivación</a:t>
            </a:r>
            <a:r>
              <a:rPr lang="es-MX" dirty="0" smtClean="0">
                <a:solidFill>
                  <a:schemeClr val="bg1"/>
                </a:solidFill>
              </a:rPr>
              <a:t>:</a:t>
            </a:r>
          </a:p>
          <a:p>
            <a:pPr lvl="1"/>
            <a:r>
              <a:rPr lang="es-MX" dirty="0" smtClean="0">
                <a:solidFill>
                  <a:schemeClr val="bg1"/>
                </a:solidFill>
              </a:rPr>
              <a:t>Conexión TCP, que presenta 3 estados, establecida, escuchando y cerrada</a:t>
            </a:r>
            <a:br>
              <a:rPr lang="es-MX" dirty="0" smtClean="0">
                <a:solidFill>
                  <a:schemeClr val="bg1"/>
                </a:solidFill>
              </a:rPr>
            </a:br>
            <a:endParaRPr lang="es-MX" dirty="0" smtClean="0">
              <a:solidFill>
                <a:schemeClr val="bg1"/>
              </a:solidFill>
            </a:endParaRPr>
          </a:p>
          <a:p>
            <a:r>
              <a:rPr lang="es-MX" u="sng" dirty="0" smtClean="0">
                <a:solidFill>
                  <a:schemeClr val="bg1"/>
                </a:solidFill>
              </a:rPr>
              <a:t>Aplicabilidad</a:t>
            </a:r>
            <a:r>
              <a:rPr lang="es-MX" dirty="0" smtClean="0">
                <a:solidFill>
                  <a:schemeClr val="bg1"/>
                </a:solidFill>
              </a:rPr>
              <a:t>:</a:t>
            </a:r>
          </a:p>
          <a:p>
            <a:pPr lvl="1"/>
            <a:r>
              <a:rPr lang="es-MX" dirty="0" smtClean="0">
                <a:solidFill>
                  <a:schemeClr val="bg1"/>
                </a:solidFill>
              </a:rPr>
              <a:t>El comportamiento de un objeto depende de su estado, y debe cambiar en tiempo de ejecución dependiendo de ese estado</a:t>
            </a:r>
          </a:p>
          <a:p>
            <a:pPr lvl="1"/>
            <a:r>
              <a:rPr lang="es-MX" dirty="0" smtClean="0">
                <a:solidFill>
                  <a:schemeClr val="bg1"/>
                </a:solidFill>
              </a:rPr>
              <a:t>Las operaciones tienen largas sentencias condicionales con múltiples ramas que dependen del estado del objeto. Este estado se suele representar por una o más constantes enumeradas.</a:t>
            </a:r>
            <a:br>
              <a:rPr lang="es-MX" dirty="0" smtClean="0">
                <a:solidFill>
                  <a:schemeClr val="bg1"/>
                </a:solidFill>
              </a:rPr>
            </a:br>
            <a:endParaRPr lang="es-MX" dirty="0" smtClean="0">
              <a:solidFill>
                <a:schemeClr val="bg1"/>
              </a:solidFill>
            </a:endParaRPr>
          </a:p>
          <a:p>
            <a:r>
              <a:rPr lang="es-MX" u="sng" dirty="0" smtClean="0">
                <a:solidFill>
                  <a:schemeClr val="bg1"/>
                </a:solidFill>
              </a:rPr>
              <a:t>Beneficios</a:t>
            </a:r>
            <a:r>
              <a:rPr lang="es-MX" dirty="0" smtClean="0">
                <a:solidFill>
                  <a:schemeClr val="bg1"/>
                </a:solidFill>
              </a:rPr>
              <a:t>:</a:t>
            </a:r>
          </a:p>
          <a:p>
            <a:pPr lvl="1"/>
            <a:r>
              <a:rPr lang="es-MX" dirty="0" smtClean="0">
                <a:solidFill>
                  <a:schemeClr val="bg1"/>
                </a:solidFill>
              </a:rPr>
              <a:t>Localiza el comportamiento dependiendo del estado y divide dicho comportamiento en diferentes estados.</a:t>
            </a:r>
          </a:p>
          <a:p>
            <a:pPr lvl="1"/>
            <a:r>
              <a:rPr lang="es-MX" dirty="0" smtClean="0">
                <a:solidFill>
                  <a:schemeClr val="bg1"/>
                </a:solidFill>
              </a:rPr>
              <a:t>Hace explicitas las transiciones entre estados</a:t>
            </a:r>
          </a:p>
          <a:p>
            <a:pPr lvl="1"/>
            <a:r>
              <a:rPr lang="es-MX" dirty="0" smtClean="0">
                <a:solidFill>
                  <a:schemeClr val="bg1"/>
                </a:solidFill>
              </a:rPr>
              <a:t>Los objetos estado pueden compartirse</a:t>
            </a:r>
            <a:endParaRPr lang="es-AR" dirty="0">
              <a:solidFill>
                <a:schemeClr val="bg1"/>
              </a:solidFill>
            </a:endParaRPr>
          </a:p>
        </p:txBody>
      </p:sp>
    </p:spTree>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err="1" smtClean="0">
                <a:solidFill>
                  <a:schemeClr val="bg1"/>
                </a:solidFill>
                <a:effectLst>
                  <a:outerShdw blurRad="38100" dist="38100" dir="2700000" algn="tl">
                    <a:srgbClr val="000000">
                      <a:alpha val="43137"/>
                    </a:srgbClr>
                  </a:outerShdw>
                </a:effectLst>
              </a:rPr>
              <a:t>State</a:t>
            </a:r>
            <a:r>
              <a:rPr lang="es-AR" dirty="0" smtClean="0">
                <a:solidFill>
                  <a:schemeClr val="bg1"/>
                </a:solidFill>
                <a:effectLst>
                  <a:outerShdw blurRad="38100" dist="38100" dir="2700000" algn="tl">
                    <a:srgbClr val="000000">
                      <a:alpha val="43137"/>
                    </a:srgbClr>
                  </a:outerShdw>
                </a:effectLst>
              </a:rPr>
              <a:t> - Diagrama</a:t>
            </a:r>
            <a:endParaRPr lang="es-AR" dirty="0">
              <a:solidFill>
                <a:schemeClr val="bg1"/>
              </a:solidFill>
              <a:effectLst>
                <a:outerShdw blurRad="38100" dist="38100" dir="2700000" algn="tl">
                  <a:srgbClr val="000000">
                    <a:alpha val="43137"/>
                  </a:srgbClr>
                </a:outerShdw>
              </a:effectLst>
            </a:endParaRPr>
          </a:p>
        </p:txBody>
      </p:sp>
      <p:pic>
        <p:nvPicPr>
          <p:cNvPr id="4" name="Picture 128" descr="logo_fiuba_alta"/>
          <p:cNvPicPr>
            <a:picLocks noChangeAspect="1" noChangeArrowheads="1"/>
          </p:cNvPicPr>
          <p:nvPr/>
        </p:nvPicPr>
        <p:blipFill>
          <a:blip r:embed="rId2" cstate="print"/>
          <a:srcRect/>
          <a:stretch>
            <a:fillRect/>
          </a:stretch>
        </p:blipFill>
        <p:spPr bwMode="auto">
          <a:xfrm rot="10800000" flipH="1" flipV="1">
            <a:off x="7127875" y="6183312"/>
            <a:ext cx="2016125" cy="674688"/>
          </a:xfrm>
          <a:prstGeom prst="rect">
            <a:avLst/>
          </a:prstGeom>
          <a:noFill/>
          <a:ln w="9525">
            <a:noFill/>
            <a:miter lim="800000"/>
            <a:headEnd/>
            <a:tailEnd/>
          </a:ln>
        </p:spPr>
      </p:pic>
      <p:pic>
        <p:nvPicPr>
          <p:cNvPr id="6" name="5 Marcador de contenido" descr="state.png"/>
          <p:cNvPicPr>
            <a:picLocks noGrp="1" noChangeAspect="1"/>
          </p:cNvPicPr>
          <p:nvPr>
            <p:ph idx="1"/>
          </p:nvPr>
        </p:nvPicPr>
        <p:blipFill>
          <a:blip r:embed="rId3" cstate="print"/>
          <a:stretch>
            <a:fillRect/>
          </a:stretch>
        </p:blipFill>
        <p:spPr>
          <a:xfrm>
            <a:off x="1115616" y="2564904"/>
            <a:ext cx="6599480" cy="2584587"/>
          </a:xfrm>
        </p:spPr>
      </p:pic>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normAutofit/>
          </a:bodyPr>
          <a:lstStyle/>
          <a:p>
            <a:r>
              <a:rPr lang="es-AR" dirty="0" err="1" smtClean="0">
                <a:solidFill>
                  <a:schemeClr val="bg1"/>
                </a:solidFill>
                <a:effectLst>
                  <a:outerShdw blurRad="38100" dist="38100" dir="2700000" algn="tl">
                    <a:srgbClr val="000000">
                      <a:alpha val="43137"/>
                    </a:srgbClr>
                  </a:outerShdw>
                </a:effectLst>
              </a:rPr>
              <a:t>Decorator</a:t>
            </a:r>
            <a:endParaRPr lang="es-AR" dirty="0">
              <a:solidFill>
                <a:schemeClr val="bg1"/>
              </a:solidFill>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0" y="1412776"/>
            <a:ext cx="9144000" cy="4968552"/>
          </a:xfrm>
        </p:spPr>
        <p:txBody>
          <a:bodyPr>
            <a:noAutofit/>
          </a:bodyPr>
          <a:lstStyle/>
          <a:p>
            <a:r>
              <a:rPr lang="es-MX" sz="1800" u="sng" dirty="0" smtClean="0">
                <a:solidFill>
                  <a:schemeClr val="bg1"/>
                </a:solidFill>
              </a:rPr>
              <a:t>Propósito</a:t>
            </a:r>
            <a:r>
              <a:rPr lang="es-MX" sz="1800" dirty="0" smtClean="0">
                <a:solidFill>
                  <a:schemeClr val="bg1"/>
                </a:solidFill>
              </a:rPr>
              <a:t>:</a:t>
            </a:r>
          </a:p>
          <a:p>
            <a:pPr lvl="1"/>
            <a:r>
              <a:rPr lang="es-MX" sz="1800" dirty="0" smtClean="0">
                <a:solidFill>
                  <a:schemeClr val="bg1"/>
                </a:solidFill>
              </a:rPr>
              <a:t>Asigna responsabilidades adicionales a un objeto dinámicamente, proporcionando una alternativa flexible a la herencia para extender la funcionalidad</a:t>
            </a:r>
            <a:br>
              <a:rPr lang="es-MX" sz="1800" dirty="0" smtClean="0">
                <a:solidFill>
                  <a:schemeClr val="bg1"/>
                </a:solidFill>
              </a:rPr>
            </a:br>
            <a:endParaRPr lang="es-MX" sz="600" dirty="0" smtClean="0">
              <a:solidFill>
                <a:schemeClr val="bg1"/>
              </a:solidFill>
            </a:endParaRPr>
          </a:p>
          <a:p>
            <a:r>
              <a:rPr lang="es-MX" sz="1800" u="sng" dirty="0" smtClean="0">
                <a:solidFill>
                  <a:schemeClr val="bg1"/>
                </a:solidFill>
              </a:rPr>
              <a:t>Motivación</a:t>
            </a:r>
            <a:r>
              <a:rPr lang="es-MX" sz="1800" dirty="0" smtClean="0">
                <a:solidFill>
                  <a:schemeClr val="bg1"/>
                </a:solidFill>
              </a:rPr>
              <a:t>:</a:t>
            </a:r>
          </a:p>
          <a:p>
            <a:pPr lvl="1">
              <a:spcBef>
                <a:spcPts val="0"/>
              </a:spcBef>
            </a:pPr>
            <a:r>
              <a:rPr lang="es-MX" sz="1800" dirty="0" smtClean="0">
                <a:solidFill>
                  <a:schemeClr val="bg1"/>
                </a:solidFill>
              </a:rPr>
              <a:t>Interfaces de usuarios a las que se agregan propiedades o comportamientos</a:t>
            </a:r>
          </a:p>
          <a:p>
            <a:pPr lvl="1">
              <a:spcBef>
                <a:spcPts val="0"/>
              </a:spcBef>
            </a:pPr>
            <a:r>
              <a:rPr lang="es-MX" sz="1800" dirty="0" smtClean="0">
                <a:solidFill>
                  <a:schemeClr val="bg1"/>
                </a:solidFill>
              </a:rPr>
              <a:t>Cambio de piel</a:t>
            </a:r>
            <a:br>
              <a:rPr lang="es-MX" sz="1800" dirty="0" smtClean="0">
                <a:solidFill>
                  <a:schemeClr val="bg1"/>
                </a:solidFill>
              </a:rPr>
            </a:br>
            <a:endParaRPr lang="es-MX" sz="600" dirty="0" smtClean="0">
              <a:solidFill>
                <a:schemeClr val="bg1"/>
              </a:solidFill>
            </a:endParaRPr>
          </a:p>
          <a:p>
            <a:r>
              <a:rPr lang="es-MX" sz="1800" u="sng" dirty="0" smtClean="0">
                <a:solidFill>
                  <a:schemeClr val="bg1"/>
                </a:solidFill>
              </a:rPr>
              <a:t>Aplicabilidad</a:t>
            </a:r>
            <a:r>
              <a:rPr lang="es-MX" sz="1800" dirty="0" smtClean="0">
                <a:solidFill>
                  <a:schemeClr val="bg1"/>
                </a:solidFill>
              </a:rPr>
              <a:t>:</a:t>
            </a:r>
          </a:p>
          <a:p>
            <a:pPr lvl="1">
              <a:spcBef>
                <a:spcPts val="0"/>
              </a:spcBef>
            </a:pPr>
            <a:r>
              <a:rPr lang="es-MX" sz="1800" dirty="0" smtClean="0">
                <a:solidFill>
                  <a:schemeClr val="bg1"/>
                </a:solidFill>
              </a:rPr>
              <a:t>Para añadir objetos individuales de forma dinámica y transparente, es decir, sin afectar a otros objetos</a:t>
            </a:r>
          </a:p>
          <a:p>
            <a:pPr lvl="1">
              <a:spcBef>
                <a:spcPts val="0"/>
              </a:spcBef>
            </a:pPr>
            <a:r>
              <a:rPr lang="es-MX" sz="1800" dirty="0" smtClean="0">
                <a:solidFill>
                  <a:schemeClr val="bg1"/>
                </a:solidFill>
              </a:rPr>
              <a:t>Para responsabilidades que pueden ser retiradas</a:t>
            </a:r>
          </a:p>
          <a:p>
            <a:pPr lvl="1">
              <a:spcBef>
                <a:spcPts val="0"/>
              </a:spcBef>
            </a:pPr>
            <a:r>
              <a:rPr lang="es-MX" sz="1800" dirty="0" smtClean="0">
                <a:solidFill>
                  <a:schemeClr val="bg1"/>
                </a:solidFill>
              </a:rPr>
              <a:t>Cuando la extensión mediante herencia no es viable.</a:t>
            </a:r>
            <a:br>
              <a:rPr lang="es-MX" sz="1800" dirty="0" smtClean="0">
                <a:solidFill>
                  <a:schemeClr val="bg1"/>
                </a:solidFill>
              </a:rPr>
            </a:br>
            <a:endParaRPr lang="es-MX" sz="600" dirty="0" smtClean="0">
              <a:solidFill>
                <a:schemeClr val="bg1"/>
              </a:solidFill>
            </a:endParaRPr>
          </a:p>
          <a:p>
            <a:r>
              <a:rPr lang="es-MX" sz="1800" u="sng" dirty="0" smtClean="0">
                <a:solidFill>
                  <a:schemeClr val="bg1"/>
                </a:solidFill>
              </a:rPr>
              <a:t>Beneficios</a:t>
            </a:r>
            <a:r>
              <a:rPr lang="es-MX" sz="1800" dirty="0" smtClean="0">
                <a:solidFill>
                  <a:schemeClr val="bg1"/>
                </a:solidFill>
              </a:rPr>
              <a:t>:</a:t>
            </a:r>
          </a:p>
          <a:p>
            <a:pPr lvl="1">
              <a:spcBef>
                <a:spcPts val="0"/>
              </a:spcBef>
            </a:pPr>
            <a:r>
              <a:rPr lang="es-MX" sz="1800" dirty="0" smtClean="0">
                <a:solidFill>
                  <a:schemeClr val="bg1"/>
                </a:solidFill>
              </a:rPr>
              <a:t>Mas flexibilidad que la herencia estática</a:t>
            </a:r>
          </a:p>
          <a:p>
            <a:pPr lvl="1">
              <a:spcBef>
                <a:spcPts val="0"/>
              </a:spcBef>
            </a:pPr>
            <a:r>
              <a:rPr lang="es-MX" sz="1800" dirty="0" smtClean="0">
                <a:solidFill>
                  <a:schemeClr val="bg1"/>
                </a:solidFill>
              </a:rPr>
              <a:t>Evitar clases cargadas de funciones en la parte de arriba de la jerarquía</a:t>
            </a:r>
            <a:br>
              <a:rPr lang="es-MX" sz="1800" dirty="0" smtClean="0">
                <a:solidFill>
                  <a:schemeClr val="bg1"/>
                </a:solidFill>
              </a:rPr>
            </a:br>
            <a:endParaRPr lang="es-MX" sz="600" dirty="0" smtClean="0">
              <a:solidFill>
                <a:schemeClr val="bg1"/>
              </a:solidFill>
            </a:endParaRPr>
          </a:p>
          <a:p>
            <a:r>
              <a:rPr lang="es-MX" sz="1800" u="sng" dirty="0" smtClean="0">
                <a:solidFill>
                  <a:schemeClr val="bg1"/>
                </a:solidFill>
              </a:rPr>
              <a:t>Desventajas</a:t>
            </a:r>
            <a:r>
              <a:rPr lang="es-MX" sz="1800" dirty="0" smtClean="0">
                <a:solidFill>
                  <a:schemeClr val="bg1"/>
                </a:solidFill>
              </a:rPr>
              <a:t>:</a:t>
            </a:r>
          </a:p>
          <a:p>
            <a:pPr lvl="1">
              <a:spcBef>
                <a:spcPts val="0"/>
              </a:spcBef>
            </a:pPr>
            <a:r>
              <a:rPr lang="es-MX" sz="1800" dirty="0" smtClean="0">
                <a:solidFill>
                  <a:schemeClr val="bg1"/>
                </a:solidFill>
              </a:rPr>
              <a:t>Un decorador y su componente no son idénticos</a:t>
            </a:r>
          </a:p>
          <a:p>
            <a:pPr lvl="1">
              <a:spcBef>
                <a:spcPts val="0"/>
              </a:spcBef>
            </a:pPr>
            <a:r>
              <a:rPr lang="es-MX" sz="1800" dirty="0" smtClean="0">
                <a:solidFill>
                  <a:schemeClr val="bg1"/>
                </a:solidFill>
              </a:rPr>
              <a:t>Muchos objetos pequeños</a:t>
            </a:r>
            <a:endParaRPr lang="es-AR" sz="1800" dirty="0">
              <a:solidFill>
                <a:schemeClr val="bg1"/>
              </a:solidFill>
            </a:endParaRPr>
          </a:p>
        </p:txBody>
      </p:sp>
    </p:spTree>
  </p:cSld>
  <p:clrMapOvr>
    <a:masterClrMapping/>
  </p:clrMapOvr>
  <p:transition>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hueOff val="0"/>
            <a:satOff val="0"/>
            <a:lumOff val="0"/>
          </a:schemeClr>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normAutofit/>
          </a:bodyPr>
          <a:lstStyle/>
          <a:p>
            <a:r>
              <a:rPr lang="es-AR" dirty="0" err="1" smtClean="0">
                <a:solidFill>
                  <a:schemeClr val="bg1"/>
                </a:solidFill>
                <a:effectLst>
                  <a:outerShdw blurRad="38100" dist="38100" dir="2700000" algn="tl">
                    <a:srgbClr val="000000">
                      <a:alpha val="43137"/>
                    </a:srgbClr>
                  </a:outerShdw>
                </a:effectLst>
              </a:rPr>
              <a:t>Decorator</a:t>
            </a:r>
            <a:r>
              <a:rPr lang="es-AR" dirty="0" smtClean="0">
                <a:solidFill>
                  <a:schemeClr val="bg1"/>
                </a:solidFill>
                <a:effectLst>
                  <a:outerShdw blurRad="38100" dist="38100" dir="2700000" algn="tl">
                    <a:srgbClr val="000000">
                      <a:alpha val="43137"/>
                    </a:srgbClr>
                  </a:outerShdw>
                </a:effectLst>
              </a:rPr>
              <a:t> - Diagrama</a:t>
            </a:r>
            <a:endParaRPr lang="es-AR" dirty="0">
              <a:solidFill>
                <a:schemeClr val="bg1"/>
              </a:solidFill>
              <a:effectLst>
                <a:outerShdw blurRad="38100" dist="38100" dir="2700000" algn="tl">
                  <a:srgbClr val="000000">
                    <a:alpha val="43137"/>
                  </a:srgbClr>
                </a:outerShdw>
              </a:effectLst>
            </a:endParaRPr>
          </a:p>
        </p:txBody>
      </p:sp>
      <p:pic>
        <p:nvPicPr>
          <p:cNvPr id="6" name="5 Marcador de contenido" descr="DecoradorGenerico2.jpg"/>
          <p:cNvPicPr>
            <a:picLocks noGrp="1" noChangeAspect="1"/>
          </p:cNvPicPr>
          <p:nvPr>
            <p:ph idx="1"/>
          </p:nvPr>
        </p:nvPicPr>
        <p:blipFill>
          <a:blip r:embed="rId2" cstate="print"/>
          <a:stretch>
            <a:fillRect/>
          </a:stretch>
        </p:blipFill>
        <p:spPr>
          <a:xfrm>
            <a:off x="457200" y="1589846"/>
            <a:ext cx="8229600" cy="3678308"/>
          </a:xfrm>
        </p:spPr>
      </p:pic>
    </p:spTree>
  </p:cSld>
  <p:clrMapOvr>
    <a:masterClrMapping/>
  </p:clrMapOvr>
  <p:transition>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err="1" smtClean="0">
                <a:solidFill>
                  <a:schemeClr val="accent4">
                    <a:lumMod val="75000"/>
                  </a:schemeClr>
                </a:solidFill>
                <a:effectLst>
                  <a:outerShdw blurRad="38100" dist="38100" dir="2700000" algn="tl">
                    <a:srgbClr val="000000">
                      <a:alpha val="43137"/>
                    </a:srgbClr>
                  </a:outerShdw>
                </a:effectLst>
              </a:rPr>
              <a:t>Composite</a:t>
            </a:r>
            <a:endParaRPr lang="es-AR" dirty="0">
              <a:solidFill>
                <a:schemeClr val="accent4">
                  <a:lumMod val="75000"/>
                </a:schemeClr>
              </a:solidFill>
              <a:effectLst>
                <a:outerShdw blurRad="38100" dist="38100" dir="2700000" algn="tl">
                  <a:srgbClr val="000000">
                    <a:alpha val="43137"/>
                  </a:srgbClr>
                </a:outerShdw>
              </a:effectLst>
            </a:endParaRPr>
          </a:p>
        </p:txBody>
      </p:sp>
      <p:sp>
        <p:nvSpPr>
          <p:cNvPr id="6" name="5 Marcador de contenido"/>
          <p:cNvSpPr>
            <a:spLocks noGrp="1"/>
          </p:cNvSpPr>
          <p:nvPr>
            <p:ph idx="1"/>
          </p:nvPr>
        </p:nvSpPr>
        <p:spPr>
          <a:xfrm>
            <a:off x="0" y="1412776"/>
            <a:ext cx="8229600" cy="4389120"/>
          </a:xfrm>
        </p:spPr>
        <p:txBody>
          <a:bodyPr>
            <a:noAutofit/>
          </a:bodyPr>
          <a:lstStyle/>
          <a:p>
            <a:r>
              <a:rPr lang="es-MX" sz="1400" dirty="0" smtClean="0"/>
              <a:t>Propósito: </a:t>
            </a:r>
          </a:p>
          <a:p>
            <a:pPr lvl="1"/>
            <a:r>
              <a:rPr lang="es-MX" sz="1400" dirty="0" smtClean="0"/>
              <a:t>compone objetos en estructuras de árbol para representar jerarquías de parte-todo. Permite que los clientes traten de manera uniforme a los objetos individuales y a los compuestos</a:t>
            </a:r>
            <a:br>
              <a:rPr lang="es-MX" sz="1400" dirty="0" smtClean="0"/>
            </a:br>
            <a:endParaRPr lang="es-MX" sz="1400" dirty="0" smtClean="0"/>
          </a:p>
          <a:p>
            <a:r>
              <a:rPr lang="es-MX" sz="1400" dirty="0" smtClean="0"/>
              <a:t>Motivación:</a:t>
            </a:r>
          </a:p>
          <a:p>
            <a:pPr lvl="1"/>
            <a:r>
              <a:rPr lang="es-MX" sz="1400" dirty="0" smtClean="0"/>
              <a:t>Las aplicaciones graficas como los editores de dibujo y los sistemas de diseño, permiten agrupar componentes simples en mas grandes</a:t>
            </a:r>
          </a:p>
          <a:p>
            <a:pPr lvl="1"/>
            <a:r>
              <a:rPr lang="es-MX" sz="1400" dirty="0" smtClean="0"/>
              <a:t>Manejos de excepciones</a:t>
            </a:r>
            <a:br>
              <a:rPr lang="es-MX" sz="1400" dirty="0" smtClean="0"/>
            </a:br>
            <a:endParaRPr lang="es-MX" sz="1400" dirty="0" smtClean="0"/>
          </a:p>
          <a:p>
            <a:r>
              <a:rPr lang="es-MX" sz="1400" dirty="0" smtClean="0"/>
              <a:t>Aplicabilidad:</a:t>
            </a:r>
          </a:p>
          <a:p>
            <a:pPr lvl="1"/>
            <a:r>
              <a:rPr lang="es-MX" sz="1400" dirty="0" smtClean="0"/>
              <a:t>Quiera representar jerarquías de objetos parte-todo</a:t>
            </a:r>
          </a:p>
          <a:p>
            <a:pPr lvl="1"/>
            <a:r>
              <a:rPr lang="es-MX" sz="1400" dirty="0" smtClean="0"/>
              <a:t>Quiera que los clientes sean capaces de obviar las diferencias entre composiciones de objetos y los objetos individuales. Los clientes trataran a todos los objetos de la estructura compuesta de manera uniforme</a:t>
            </a:r>
            <a:br>
              <a:rPr lang="es-MX" sz="1400" dirty="0" smtClean="0"/>
            </a:br>
            <a:endParaRPr lang="es-MX" sz="1400" dirty="0" smtClean="0"/>
          </a:p>
          <a:p>
            <a:r>
              <a:rPr lang="es-MX" sz="1400" dirty="0" smtClean="0"/>
              <a:t>Beneficios:</a:t>
            </a:r>
          </a:p>
          <a:p>
            <a:pPr lvl="1"/>
            <a:r>
              <a:rPr lang="es-MX" sz="1400" dirty="0" smtClean="0"/>
              <a:t>Defines jerarquías de clases formadas por objetos primitivos y compuestos</a:t>
            </a:r>
          </a:p>
          <a:p>
            <a:pPr lvl="1"/>
            <a:r>
              <a:rPr lang="es-MX" sz="1400" dirty="0" smtClean="0"/>
              <a:t>Simplifica el cliente</a:t>
            </a:r>
          </a:p>
          <a:p>
            <a:pPr lvl="1"/>
            <a:r>
              <a:rPr lang="es-MX" sz="1400" dirty="0" smtClean="0"/>
              <a:t>Facilita añadir nuevos tipos de componentes</a:t>
            </a:r>
            <a:br>
              <a:rPr lang="es-MX" sz="1400" dirty="0" smtClean="0"/>
            </a:br>
            <a:endParaRPr lang="es-MX" sz="1400" dirty="0" smtClean="0"/>
          </a:p>
          <a:p>
            <a:r>
              <a:rPr lang="es-MX" sz="1400" dirty="0" smtClean="0"/>
              <a:t>Desventajas:</a:t>
            </a:r>
          </a:p>
          <a:p>
            <a:pPr lvl="1"/>
            <a:r>
              <a:rPr lang="es-MX" sz="1400" dirty="0" smtClean="0"/>
              <a:t>Puede hacer que un diseño sea demasiado general</a:t>
            </a:r>
            <a:endParaRPr lang="es-AR" sz="1400" dirty="0"/>
          </a:p>
        </p:txBody>
      </p:sp>
    </p:spTree>
  </p:cSld>
  <p:clrMapOvr>
    <a:masterClrMapping/>
  </p:clrMapOvr>
  <p:transition>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smtClean="0">
                <a:solidFill>
                  <a:schemeClr val="accent4">
                    <a:lumMod val="75000"/>
                  </a:schemeClr>
                </a:solidFill>
                <a:effectLst>
                  <a:outerShdw blurRad="38100" dist="38100" dir="2700000" algn="tl">
                    <a:srgbClr val="000000">
                      <a:alpha val="43137"/>
                    </a:srgbClr>
                  </a:outerShdw>
                </a:effectLst>
              </a:rPr>
              <a:t>Composite</a:t>
            </a:r>
            <a:r>
              <a:rPr lang="es-AR" dirty="0" smtClean="0">
                <a:solidFill>
                  <a:schemeClr val="accent4">
                    <a:lumMod val="75000"/>
                  </a:schemeClr>
                </a:solidFill>
                <a:effectLst>
                  <a:outerShdw blurRad="38100" dist="38100" dir="2700000" algn="tl">
                    <a:srgbClr val="000000">
                      <a:alpha val="43137"/>
                    </a:srgbClr>
                  </a:outerShdw>
                </a:effectLst>
              </a:rPr>
              <a:t> - Diagrama</a:t>
            </a:r>
            <a:endParaRPr lang="es-AR" dirty="0">
              <a:solidFill>
                <a:schemeClr val="accent4">
                  <a:lumMod val="75000"/>
                </a:schemeClr>
              </a:solidFill>
              <a:effectLst>
                <a:outerShdw blurRad="38100" dist="38100" dir="2700000" algn="tl">
                  <a:srgbClr val="000000">
                    <a:alpha val="43137"/>
                  </a:srgbClr>
                </a:outerShdw>
              </a:effectLst>
            </a:endParaRPr>
          </a:p>
        </p:txBody>
      </p:sp>
      <p:pic>
        <p:nvPicPr>
          <p:cNvPr id="5" name="4 Marcador de contenido" descr="composite_diagram.gif"/>
          <p:cNvPicPr>
            <a:picLocks noGrp="1" noChangeAspect="1"/>
          </p:cNvPicPr>
          <p:nvPr>
            <p:ph idx="1"/>
          </p:nvPr>
        </p:nvPicPr>
        <p:blipFill>
          <a:blip r:embed="rId2" cstate="print"/>
          <a:stretch>
            <a:fillRect/>
          </a:stretch>
        </p:blipFill>
        <p:spPr>
          <a:xfrm>
            <a:off x="433867" y="2060848"/>
            <a:ext cx="8276266" cy="3725044"/>
          </a:xfrm>
        </p:spPr>
      </p:pic>
      <p:pic>
        <p:nvPicPr>
          <p:cNvPr id="4" name="Picture 128" descr="logo_fiuba_alta"/>
          <p:cNvPicPr>
            <a:picLocks noChangeAspect="1" noChangeArrowheads="1"/>
          </p:cNvPicPr>
          <p:nvPr/>
        </p:nvPicPr>
        <p:blipFill>
          <a:blip r:embed="rId3" cstate="print"/>
          <a:srcRect/>
          <a:stretch>
            <a:fillRect/>
          </a:stretch>
        </p:blipFill>
        <p:spPr bwMode="auto">
          <a:xfrm rot="10800000" flipH="1" flipV="1">
            <a:off x="7127875" y="6183312"/>
            <a:ext cx="2016125" cy="674688"/>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Conclusiones</a:t>
            </a:r>
            <a:endParaRPr lang="es-AR" dirty="0"/>
          </a:p>
        </p:txBody>
      </p:sp>
      <p:sp>
        <p:nvSpPr>
          <p:cNvPr id="3" name="2 Marcador de contenido"/>
          <p:cNvSpPr>
            <a:spLocks noGrp="1"/>
          </p:cNvSpPr>
          <p:nvPr>
            <p:ph idx="1"/>
          </p:nvPr>
        </p:nvSpPr>
        <p:spPr/>
        <p:txBody>
          <a:bodyPr/>
          <a:lstStyle/>
          <a:p>
            <a:r>
              <a:rPr lang="es-AR" dirty="0" smtClean="0"/>
              <a:t>Conozco los patrones de diseño</a:t>
            </a:r>
          </a:p>
          <a:p>
            <a:r>
              <a:rPr lang="es-AR" dirty="0" smtClean="0"/>
              <a:t>Ya puedo Resolver TODOS mis problemas!!!</a:t>
            </a:r>
            <a:endParaRPr lang="es-AR" dirty="0"/>
          </a:p>
        </p:txBody>
      </p:sp>
      <p:graphicFrame>
        <p:nvGraphicFramePr>
          <p:cNvPr id="5" name="4 Diagrama"/>
          <p:cNvGraphicFramePr/>
          <p:nvPr/>
        </p:nvGraphicFramePr>
        <p:xfrm>
          <a:off x="971600" y="191683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Diagrama"/>
          <p:cNvGraphicFramePr/>
          <p:nvPr/>
        </p:nvGraphicFramePr>
        <p:xfrm>
          <a:off x="924272" y="3541464"/>
          <a:ext cx="60960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darth_vader_noooo.jpg"/>
          <p:cNvPicPr>
            <a:picLocks noChangeAspect="1"/>
          </p:cNvPicPr>
          <p:nvPr/>
        </p:nvPicPr>
        <p:blipFill>
          <a:blip r:embed="rId3" cstate="print"/>
          <a:stretch>
            <a:fillRect/>
          </a:stretch>
        </p:blipFill>
        <p:spPr>
          <a:xfrm>
            <a:off x="0" y="0"/>
            <a:ext cx="9959752" cy="6858000"/>
          </a:xfrm>
          <a:prstGeom prst="rect">
            <a:avLst/>
          </a:prstGeom>
        </p:spPr>
      </p:pic>
      <p:sp>
        <p:nvSpPr>
          <p:cNvPr id="5" name="4 Marcador de contenido"/>
          <p:cNvSpPr>
            <a:spLocks noGrp="1"/>
          </p:cNvSpPr>
          <p:nvPr>
            <p:ph idx="1"/>
          </p:nvPr>
        </p:nvSpPr>
        <p:spPr/>
        <p:txBody>
          <a:bodyPr/>
          <a:lstStyle/>
          <a:p>
            <a:endParaRPr lang="es-AR" dirty="0"/>
          </a:p>
        </p:txBody>
      </p:sp>
      <p:sp>
        <p:nvSpPr>
          <p:cNvPr id="6" name="5 Título"/>
          <p:cNvSpPr>
            <a:spLocks noGrp="1"/>
          </p:cNvSpPr>
          <p:nvPr>
            <p:ph type="title"/>
          </p:nvPr>
        </p:nvSpPr>
        <p:spPr/>
        <p:txBody>
          <a:bodyPr/>
          <a:lstStyle/>
          <a:p>
            <a:endParaRPr lang="es-AR"/>
          </a:p>
        </p:txBody>
      </p:sp>
    </p:spTree>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¿Qué es un Patrón?</a:t>
            </a:r>
            <a:endParaRPr lang="es-AR" dirty="0"/>
          </a:p>
        </p:txBody>
      </p:sp>
      <p:pic>
        <p:nvPicPr>
          <p:cNvPr id="11" name="10 Marcador de contenido" descr="patron.png"/>
          <p:cNvPicPr>
            <a:picLocks noGrp="1" noChangeAspect="1"/>
          </p:cNvPicPr>
          <p:nvPr>
            <p:ph idx="1"/>
          </p:nvPr>
        </p:nvPicPr>
        <p:blipFill>
          <a:blip r:embed="rId3" cstate="print"/>
          <a:stretch>
            <a:fillRect/>
          </a:stretch>
        </p:blipFill>
        <p:spPr>
          <a:xfrm>
            <a:off x="107504" y="2060848"/>
            <a:ext cx="8849705" cy="3744416"/>
          </a:xfrm>
          <a:ln w="28575">
            <a:solidFill>
              <a:srgbClr val="0070C0"/>
            </a:solidFill>
          </a:ln>
        </p:spPr>
      </p:pic>
      <p:pic>
        <p:nvPicPr>
          <p:cNvPr id="12" name="11 Imagen" descr="Logo RealAcademiaEspanola.JPG"/>
          <p:cNvPicPr>
            <a:picLocks noChangeAspect="1"/>
          </p:cNvPicPr>
          <p:nvPr/>
        </p:nvPicPr>
        <p:blipFill>
          <a:blip r:embed="rId4" cstate="print"/>
          <a:stretch>
            <a:fillRect/>
          </a:stretch>
        </p:blipFill>
        <p:spPr>
          <a:xfrm>
            <a:off x="5197524" y="2119586"/>
            <a:ext cx="3694956" cy="733350"/>
          </a:xfrm>
          <a:prstGeom prst="rect">
            <a:avLst/>
          </a:prstGeom>
        </p:spPr>
      </p:pic>
    </p:spTree>
  </p:cSld>
  <p:clrMapOvr>
    <a:masterClrMapping/>
  </p:clrMapOvr>
  <p:transition spd="med" advTm="3000">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Conclusiones: Pensar</a:t>
            </a:r>
            <a:endParaRPr lang="es-AR" dirty="0"/>
          </a:p>
        </p:txBody>
      </p:sp>
      <p:sp>
        <p:nvSpPr>
          <p:cNvPr id="3" name="2 Marcador de contenido"/>
          <p:cNvSpPr>
            <a:spLocks noGrp="1"/>
          </p:cNvSpPr>
          <p:nvPr>
            <p:ph idx="1"/>
          </p:nvPr>
        </p:nvSpPr>
        <p:spPr/>
        <p:txBody>
          <a:bodyPr/>
          <a:lstStyle/>
          <a:p>
            <a:r>
              <a:rPr lang="es-AR" dirty="0" smtClean="0"/>
              <a:t>Analizar cada situación en particular</a:t>
            </a:r>
          </a:p>
          <a:p>
            <a:r>
              <a:rPr lang="es-AR" dirty="0" smtClean="0"/>
              <a:t>No forzar el uso de patrones</a:t>
            </a:r>
            <a:endParaRPr lang="es-AR" dirty="0"/>
          </a:p>
        </p:txBody>
      </p:sp>
      <p:pic>
        <p:nvPicPr>
          <p:cNvPr id="4" name="3 Imagen" descr="meditacao-respiracao.jpg"/>
          <p:cNvPicPr>
            <a:picLocks noChangeAspect="1"/>
          </p:cNvPicPr>
          <p:nvPr/>
        </p:nvPicPr>
        <p:blipFill>
          <a:blip r:embed="rId2" cstate="print"/>
          <a:stretch>
            <a:fillRect/>
          </a:stretch>
        </p:blipFill>
        <p:spPr>
          <a:xfrm>
            <a:off x="827584" y="2924135"/>
            <a:ext cx="5760640" cy="3841627"/>
          </a:xfrm>
          <a:prstGeom prst="rect">
            <a:avLst/>
          </a:prstGeom>
        </p:spPr>
      </p:pic>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things-to-consider-before-starting-your-fashion-career.jpg"/>
          <p:cNvPicPr>
            <a:picLocks noChangeAspect="1"/>
          </p:cNvPicPr>
          <p:nvPr/>
        </p:nvPicPr>
        <p:blipFill>
          <a:blip r:embed="rId3" cstate="print"/>
          <a:stretch>
            <a:fillRect/>
          </a:stretch>
        </p:blipFill>
        <p:spPr>
          <a:xfrm>
            <a:off x="-586672" y="0"/>
            <a:ext cx="10317344" cy="6858000"/>
          </a:xfrm>
          <a:prstGeom prst="rect">
            <a:avLst/>
          </a:prstGeom>
        </p:spPr>
      </p:pic>
      <p:sp>
        <p:nvSpPr>
          <p:cNvPr id="7" name="6 Rectángulo"/>
          <p:cNvSpPr/>
          <p:nvPr/>
        </p:nvSpPr>
        <p:spPr>
          <a:xfrm>
            <a:off x="-36512" y="4868867"/>
            <a:ext cx="2658035" cy="1538883"/>
          </a:xfrm>
          <a:prstGeom prst="rect">
            <a:avLst/>
          </a:prstGeom>
          <a:noFill/>
          <a:ln>
            <a:noFill/>
          </a:ln>
        </p:spPr>
        <p:txBody>
          <a:bodyPr wrap="none" lIns="91440" tIns="45720" rIns="91440" bIns="45720">
            <a:spAutoFit/>
          </a:bodyPr>
          <a:lstStyle/>
          <a:p>
            <a:r>
              <a:rPr lang="es-ES" sz="2800" b="1" i="1" dirty="0" smtClean="0">
                <a:ln w="635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latin typeface="Trebuchet MS" pitchFamily="34" charset="0"/>
              </a:rPr>
              <a:t>Y entonces … ?</a:t>
            </a:r>
          </a:p>
          <a:p>
            <a:endParaRPr lang="es-ES" sz="1000" b="1" i="1" dirty="0" smtClean="0">
              <a:ln w="635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latin typeface="Trebuchet MS" pitchFamily="34" charset="0"/>
            </a:endParaRPr>
          </a:p>
          <a:p>
            <a:r>
              <a:rPr lang="es-ES" sz="2800" b="1" i="1" dirty="0" smtClean="0">
                <a:ln w="635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latin typeface="Trebuchet MS" pitchFamily="34" charset="0"/>
              </a:rPr>
              <a:t>Hay otro tipo</a:t>
            </a:r>
          </a:p>
          <a:p>
            <a:r>
              <a:rPr lang="es-ES" sz="2800" b="1" i="1" dirty="0" smtClean="0">
                <a:ln w="635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latin typeface="Trebuchet MS" pitchFamily="34" charset="0"/>
              </a:rPr>
              <a:t> de patrones ?</a:t>
            </a:r>
            <a:endParaRPr lang="es-ES" sz="2800" b="1" i="1" dirty="0">
              <a:ln w="6350" cmpd="sng">
                <a:solidFill>
                  <a:schemeClr val="accent1">
                    <a:tint val="3000"/>
                  </a:schemeClr>
                </a:solidFill>
                <a:prstDash val="solid"/>
                <a:miter lim="800000"/>
              </a:ln>
              <a:solidFill>
                <a:schemeClr val="bg1"/>
              </a:solidFill>
              <a:effectLst>
                <a:outerShdw blurRad="55000" dist="50800" dir="5400000" algn="tl">
                  <a:srgbClr val="000000">
                    <a:alpha val="33000"/>
                  </a:srgbClr>
                </a:outerShdw>
              </a:effectLst>
              <a:latin typeface="Trebuchet MS" pitchFamily="34" charset="0"/>
            </a:endParaRPr>
          </a:p>
        </p:txBody>
      </p:sp>
      <p:sp>
        <p:nvSpPr>
          <p:cNvPr id="6" name="5 Rectángulo"/>
          <p:cNvSpPr/>
          <p:nvPr/>
        </p:nvSpPr>
        <p:spPr>
          <a:xfrm>
            <a:off x="-36512" y="0"/>
            <a:ext cx="3117840" cy="147732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outerShdw blurRad="50800" dist="38100" dir="8100000" algn="tr" rotWithShape="0">
              <a:prstClr val="black">
                <a:alpha val="40000"/>
              </a:prstClr>
            </a:outerShdw>
          </a:effectLst>
        </p:spPr>
        <p:txBody>
          <a:bodyPr wrap="none" lIns="91440" tIns="45720" rIns="91440" bIns="45720">
            <a:spAutoFit/>
          </a:bodyPr>
          <a:lstStyle/>
          <a:p>
            <a:pPr algn="ctr"/>
            <a:r>
              <a:rPr lang="es-ES" sz="45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Por qué de</a:t>
            </a:r>
          </a:p>
          <a:p>
            <a:pPr algn="ctr"/>
            <a:r>
              <a:rPr lang="es-ES" sz="45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“Diseño” ?</a:t>
            </a:r>
            <a:endParaRPr lang="es-ES" sz="45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Elementos de un Patrón</a:t>
            </a:r>
            <a:endParaRPr lang="es-AR" dirty="0"/>
          </a:p>
        </p:txBody>
      </p:sp>
      <p:graphicFrame>
        <p:nvGraphicFramePr>
          <p:cNvPr id="6" name="5 Marcador de contenido"/>
          <p:cNvGraphicFramePr>
            <a:graphicFrameLocks noGrp="1"/>
          </p:cNvGraphicFramePr>
          <p:nvPr>
            <p:ph idx="1"/>
          </p:nvPr>
        </p:nvGraphicFramePr>
        <p:xfrm>
          <a:off x="2663788" y="2060848"/>
          <a:ext cx="3816424"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Clasificaciones</a:t>
            </a:r>
            <a:endParaRPr lang="es-AR" dirty="0"/>
          </a:p>
        </p:txBody>
      </p:sp>
      <p:graphicFrame>
        <p:nvGraphicFramePr>
          <p:cNvPr id="5" name="4 Marcador de contenido"/>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CuadroTexto"/>
          <p:cNvSpPr txBox="1"/>
          <p:nvPr/>
        </p:nvSpPr>
        <p:spPr>
          <a:xfrm>
            <a:off x="1444152" y="2062009"/>
            <a:ext cx="6255695" cy="430887"/>
          </a:xfrm>
          <a:prstGeom prst="rect">
            <a:avLst/>
          </a:prstGeom>
          <a:noFill/>
        </p:spPr>
        <p:txBody>
          <a:bodyPr wrap="square" rtlCol="0">
            <a:spAutoFit/>
          </a:bodyPr>
          <a:lstStyle/>
          <a:p>
            <a:r>
              <a:rPr lang="es-AR" sz="2200" dirty="0" smtClean="0"/>
              <a:t>Los patrones se pueden clasificar según su intención</a:t>
            </a:r>
            <a:endParaRPr lang="es-AR" sz="2200" dirty="0"/>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normAutofit/>
          </a:bodyPr>
          <a:lstStyle/>
          <a:p>
            <a:r>
              <a:rPr lang="es-AR" dirty="0" err="1" smtClean="0">
                <a:solidFill>
                  <a:schemeClr val="bg1"/>
                </a:solidFill>
                <a:effectLst>
                  <a:outerShdw blurRad="38100" dist="38100" dir="2700000" algn="tl">
                    <a:srgbClr val="000000">
                      <a:alpha val="43137"/>
                    </a:srgbClr>
                  </a:outerShdw>
                </a:effectLst>
              </a:rPr>
              <a:t>Singleton</a:t>
            </a:r>
            <a:endParaRPr lang="es-AR" dirty="0">
              <a:solidFill>
                <a:schemeClr val="bg1"/>
              </a:solidFill>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17190" y="1556792"/>
            <a:ext cx="8939640" cy="4767808"/>
          </a:xfrm>
        </p:spPr>
        <p:txBody>
          <a:bodyPr>
            <a:normAutofit fontScale="92500" lnSpcReduction="20000"/>
          </a:bodyPr>
          <a:lstStyle/>
          <a:p>
            <a:pPr algn="just"/>
            <a:r>
              <a:rPr lang="es-AR" u="sng" dirty="0" smtClean="0">
                <a:solidFill>
                  <a:schemeClr val="bg1"/>
                </a:solidFill>
              </a:rPr>
              <a:t>Propósito</a:t>
            </a:r>
            <a:r>
              <a:rPr lang="es-AR" dirty="0" smtClean="0">
                <a:solidFill>
                  <a:schemeClr val="bg1"/>
                </a:solidFill>
              </a:rPr>
              <a:t>:</a:t>
            </a:r>
          </a:p>
          <a:p>
            <a:pPr lvl="1" algn="just"/>
            <a:r>
              <a:rPr lang="es-MX" dirty="0" smtClean="0">
                <a:solidFill>
                  <a:schemeClr val="bg1"/>
                </a:solidFill>
              </a:rPr>
              <a:t>Garantiza que una clase solo tenga una instancia y proporciona un punto de acceso global a ella</a:t>
            </a:r>
            <a:r>
              <a:rPr lang="es-MX" dirty="0" smtClean="0"/>
              <a:t> </a:t>
            </a:r>
          </a:p>
          <a:p>
            <a:endParaRPr lang="es-AR" dirty="0" smtClean="0">
              <a:solidFill>
                <a:schemeClr val="bg1"/>
              </a:solidFill>
            </a:endParaRPr>
          </a:p>
          <a:p>
            <a:pPr>
              <a:lnSpc>
                <a:spcPct val="80000"/>
              </a:lnSpc>
            </a:pPr>
            <a:r>
              <a:rPr lang="es-AR" u="sng" dirty="0" smtClean="0">
                <a:solidFill>
                  <a:schemeClr val="bg1"/>
                </a:solidFill>
              </a:rPr>
              <a:t>Solución</a:t>
            </a:r>
            <a:r>
              <a:rPr lang="es-AR" dirty="0" smtClean="0">
                <a:solidFill>
                  <a:schemeClr val="bg1"/>
                </a:solidFill>
              </a:rPr>
              <a:t>:</a:t>
            </a:r>
          </a:p>
          <a:p>
            <a:pPr lvl="1">
              <a:lnSpc>
                <a:spcPct val="80000"/>
              </a:lnSpc>
            </a:pPr>
            <a:r>
              <a:rPr lang="es-AR" dirty="0" smtClean="0">
                <a:solidFill>
                  <a:schemeClr val="bg1"/>
                </a:solidFill>
              </a:rPr>
              <a:t>La propia clase es responsable de crear la única instancia.</a:t>
            </a:r>
          </a:p>
          <a:p>
            <a:pPr lvl="1">
              <a:lnSpc>
                <a:spcPct val="80000"/>
              </a:lnSpc>
            </a:pPr>
            <a:r>
              <a:rPr lang="es-AR" dirty="0" smtClean="0">
                <a:solidFill>
                  <a:schemeClr val="bg1"/>
                </a:solidFill>
              </a:rPr>
              <a:t>Permite el acceso global a dicha instancia mediante un método de clase.</a:t>
            </a:r>
          </a:p>
          <a:p>
            <a:pPr lvl="1">
              <a:lnSpc>
                <a:spcPct val="80000"/>
              </a:lnSpc>
            </a:pPr>
            <a:r>
              <a:rPr lang="es-AR" dirty="0" smtClean="0">
                <a:solidFill>
                  <a:schemeClr val="bg1"/>
                </a:solidFill>
              </a:rPr>
              <a:t>Declara el constructor de clase como privado para que no sea </a:t>
            </a:r>
            <a:r>
              <a:rPr lang="es-AR" dirty="0" err="1" smtClean="0">
                <a:solidFill>
                  <a:schemeClr val="bg1"/>
                </a:solidFill>
              </a:rPr>
              <a:t>instanciable</a:t>
            </a:r>
            <a:r>
              <a:rPr lang="es-AR" dirty="0" smtClean="0">
                <a:solidFill>
                  <a:schemeClr val="bg1"/>
                </a:solidFill>
              </a:rPr>
              <a:t> directamente.</a:t>
            </a:r>
          </a:p>
          <a:p>
            <a:endParaRPr lang="es-AR" dirty="0" smtClean="0">
              <a:solidFill>
                <a:schemeClr val="bg1"/>
              </a:solidFill>
            </a:endParaRPr>
          </a:p>
          <a:p>
            <a:r>
              <a:rPr lang="es-AR" u="sng" dirty="0" smtClean="0">
                <a:solidFill>
                  <a:schemeClr val="bg1"/>
                </a:solidFill>
              </a:rPr>
              <a:t>Consecuencias</a:t>
            </a:r>
            <a:r>
              <a:rPr lang="es-AR" dirty="0" smtClean="0">
                <a:solidFill>
                  <a:schemeClr val="bg1"/>
                </a:solidFill>
              </a:rPr>
              <a:t>:</a:t>
            </a:r>
          </a:p>
          <a:p>
            <a:pPr lvl="1">
              <a:lnSpc>
                <a:spcPct val="80000"/>
              </a:lnSpc>
            </a:pPr>
            <a:r>
              <a:rPr lang="es-AR" dirty="0" smtClean="0">
                <a:solidFill>
                  <a:schemeClr val="bg1"/>
                </a:solidFill>
              </a:rPr>
              <a:t>Acceso controlado a la instancia</a:t>
            </a:r>
          </a:p>
          <a:p>
            <a:pPr lvl="1">
              <a:lnSpc>
                <a:spcPct val="80000"/>
              </a:lnSpc>
            </a:pPr>
            <a:r>
              <a:rPr lang="es-AR" dirty="0" smtClean="0">
                <a:solidFill>
                  <a:schemeClr val="bg1"/>
                </a:solidFill>
              </a:rPr>
              <a:t>Se logra el objetivo pero a cambio de ensuciar la clase</a:t>
            </a:r>
          </a:p>
          <a:p>
            <a:pPr lvl="1">
              <a:lnSpc>
                <a:spcPct val="80000"/>
              </a:lnSpc>
            </a:pPr>
            <a:r>
              <a:rPr lang="es-AR" dirty="0" smtClean="0">
                <a:solidFill>
                  <a:schemeClr val="bg1"/>
                </a:solidFill>
              </a:rPr>
              <a:t>Se lo considera un patrón fácil pero intrusivo</a:t>
            </a:r>
          </a:p>
          <a:p>
            <a:endParaRPr lang="es-AR" dirty="0" smtClean="0">
              <a:solidFill>
                <a:schemeClr val="bg1"/>
              </a:solidFill>
            </a:endParaRPr>
          </a:p>
        </p:txBody>
      </p:sp>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0" name="9 Marcador de contenido" descr="s.png"/>
          <p:cNvPicPr>
            <a:picLocks noGrp="1" noChangeAspect="1"/>
          </p:cNvPicPr>
          <p:nvPr>
            <p:ph sz="quarter" idx="4"/>
          </p:nvPr>
        </p:nvPicPr>
        <p:blipFill>
          <a:blip r:embed="rId2" cstate="print"/>
          <a:stretch>
            <a:fillRect/>
          </a:stretch>
        </p:blipFill>
        <p:spPr>
          <a:xfrm>
            <a:off x="844969" y="4077072"/>
            <a:ext cx="7454061" cy="2258109"/>
          </a:xfrm>
        </p:spPr>
      </p:pic>
      <p:sp>
        <p:nvSpPr>
          <p:cNvPr id="2" name="1 Título"/>
          <p:cNvSpPr>
            <a:spLocks noGrp="1"/>
          </p:cNvSpPr>
          <p:nvPr>
            <p:ph type="title"/>
          </p:nvPr>
        </p:nvSpPr>
        <p:spPr/>
        <p:txBody>
          <a:bodyPr anchor="t">
            <a:normAutofit/>
          </a:bodyPr>
          <a:lstStyle/>
          <a:p>
            <a:r>
              <a:rPr lang="es-AR" dirty="0" err="1" smtClean="0">
                <a:solidFill>
                  <a:schemeClr val="bg1"/>
                </a:solidFill>
                <a:effectLst>
                  <a:outerShdw blurRad="38100" dist="38100" dir="2700000" algn="tl">
                    <a:srgbClr val="000000">
                      <a:alpha val="43137"/>
                    </a:srgbClr>
                  </a:outerShdw>
                </a:effectLst>
              </a:rPr>
              <a:t>Singleton</a:t>
            </a:r>
            <a:r>
              <a:rPr lang="es-AR" dirty="0" smtClean="0">
                <a:solidFill>
                  <a:schemeClr val="bg1"/>
                </a:solidFill>
                <a:effectLst>
                  <a:outerShdw blurRad="38100" dist="38100" dir="2700000" algn="tl">
                    <a:srgbClr val="000000">
                      <a:alpha val="43137"/>
                    </a:srgbClr>
                  </a:outerShdw>
                </a:effectLst>
              </a:rPr>
              <a:t> - Diagrama</a:t>
            </a:r>
            <a:endParaRPr lang="es-AR" dirty="0">
              <a:solidFill>
                <a:schemeClr val="bg1"/>
              </a:solidFill>
              <a:effectLst>
                <a:outerShdw blurRad="38100" dist="38100" dir="2700000" algn="tl">
                  <a:srgbClr val="000000">
                    <a:alpha val="43137"/>
                  </a:srgbClr>
                </a:outerShdw>
              </a:effectLst>
            </a:endParaRPr>
          </a:p>
        </p:txBody>
      </p:sp>
      <p:pic>
        <p:nvPicPr>
          <p:cNvPr id="9" name="8 Marcador de contenido" descr="sin.png">
            <a:hlinkClick r:id="" action="ppaction://hlinkshowjump?jump=nextslide"/>
          </p:cNvPr>
          <p:cNvPicPr>
            <a:picLocks noGrp="1" noChangeAspect="1"/>
          </p:cNvPicPr>
          <p:nvPr>
            <p:ph sz="quarter" idx="2"/>
          </p:nvPr>
        </p:nvPicPr>
        <p:blipFill>
          <a:blip r:embed="rId3" cstate="print"/>
          <a:stretch>
            <a:fillRect/>
          </a:stretch>
        </p:blipFill>
        <p:spPr>
          <a:xfrm>
            <a:off x="2714612" y="2071678"/>
            <a:ext cx="3285001" cy="1785950"/>
          </a:xfrm>
        </p:spPr>
      </p:pic>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t"/>
          <a:lstStyle/>
          <a:p>
            <a:r>
              <a:rPr lang="es-AR" dirty="0" err="1" smtClean="0">
                <a:solidFill>
                  <a:schemeClr val="bg1"/>
                </a:solidFill>
                <a:effectLst>
                  <a:outerShdw blurRad="38100" dist="38100" dir="2700000" algn="tl">
                    <a:srgbClr val="000000">
                      <a:alpha val="43137"/>
                    </a:srgbClr>
                  </a:outerShdw>
                </a:effectLst>
              </a:rPr>
              <a:t>Multiton</a:t>
            </a:r>
            <a:r>
              <a:rPr lang="es-AR" dirty="0" smtClean="0">
                <a:solidFill>
                  <a:schemeClr val="bg1"/>
                </a:solidFill>
                <a:effectLst>
                  <a:outerShdw blurRad="38100" dist="38100" dir="2700000" algn="tl">
                    <a:srgbClr val="000000">
                      <a:alpha val="43137"/>
                    </a:srgbClr>
                  </a:outerShdw>
                </a:effectLst>
              </a:rPr>
              <a:t> (2..n)</a:t>
            </a:r>
            <a:endParaRPr lang="es-AR" dirty="0">
              <a:solidFill>
                <a:schemeClr val="bg1"/>
              </a:solidFill>
              <a:effectLst>
                <a:outerShdw blurRad="38100" dist="38100" dir="2700000" algn="tl">
                  <a:srgbClr val="000000">
                    <a:alpha val="43137"/>
                  </a:srgbClr>
                </a:outerShdw>
              </a:effectLst>
            </a:endParaRPr>
          </a:p>
        </p:txBody>
      </p:sp>
      <p:sp>
        <p:nvSpPr>
          <p:cNvPr id="5" name="2 Marcador de contenido"/>
          <p:cNvSpPr>
            <a:spLocks noGrp="1"/>
          </p:cNvSpPr>
          <p:nvPr>
            <p:ph idx="1"/>
          </p:nvPr>
        </p:nvSpPr>
        <p:spPr/>
        <p:txBody>
          <a:bodyPr>
            <a:normAutofit fontScale="92500" lnSpcReduction="20000"/>
          </a:bodyPr>
          <a:lstStyle/>
          <a:p>
            <a:pPr algn="just"/>
            <a:r>
              <a:rPr lang="es-AR" u="sng" dirty="0" smtClean="0">
                <a:solidFill>
                  <a:schemeClr val="bg1"/>
                </a:solidFill>
              </a:rPr>
              <a:t>Propósito</a:t>
            </a:r>
            <a:r>
              <a:rPr lang="es-AR" dirty="0" smtClean="0">
                <a:solidFill>
                  <a:schemeClr val="bg1"/>
                </a:solidFill>
              </a:rPr>
              <a:t>: </a:t>
            </a:r>
            <a:endParaRPr lang="es-AR" dirty="0" smtClean="0"/>
          </a:p>
          <a:p>
            <a:pPr lvl="1" algn="just"/>
            <a:r>
              <a:rPr lang="es-MX" dirty="0" smtClean="0">
                <a:solidFill>
                  <a:schemeClr val="bg1"/>
                </a:solidFill>
              </a:rPr>
              <a:t>Garantiza que una clase solo tenga varias  instancias conocidas, y proporciona un punto de acceso global a ellas</a:t>
            </a:r>
            <a:r>
              <a:rPr lang="es-MX" dirty="0" smtClean="0"/>
              <a:t> </a:t>
            </a:r>
          </a:p>
          <a:p>
            <a:pPr>
              <a:buNone/>
            </a:pPr>
            <a:endParaRPr lang="es-MX" dirty="0" smtClean="0"/>
          </a:p>
          <a:p>
            <a:r>
              <a:rPr lang="es-MX" u="sng" dirty="0" smtClean="0">
                <a:solidFill>
                  <a:schemeClr val="bg1"/>
                </a:solidFill>
              </a:rPr>
              <a:t>Solución</a:t>
            </a:r>
            <a:r>
              <a:rPr lang="es-MX" dirty="0" smtClean="0">
                <a:solidFill>
                  <a:schemeClr val="bg1"/>
                </a:solidFill>
              </a:rPr>
              <a:t>:</a:t>
            </a:r>
          </a:p>
          <a:p>
            <a:pPr lvl="1" algn="just"/>
            <a:r>
              <a:rPr lang="es-MX" dirty="0" smtClean="0">
                <a:solidFill>
                  <a:schemeClr val="bg1"/>
                </a:solidFill>
              </a:rPr>
              <a:t>Se implementa igual al </a:t>
            </a:r>
            <a:r>
              <a:rPr lang="es-MX" dirty="0" err="1" smtClean="0">
                <a:solidFill>
                  <a:schemeClr val="bg1"/>
                </a:solidFill>
              </a:rPr>
              <a:t>singleton</a:t>
            </a:r>
            <a:r>
              <a:rPr lang="es-MX" dirty="0" smtClean="0">
                <a:solidFill>
                  <a:schemeClr val="bg1"/>
                </a:solidFill>
              </a:rPr>
              <a:t> pero con un mapa (</a:t>
            </a:r>
            <a:r>
              <a:rPr lang="es-MX" dirty="0" err="1" smtClean="0">
                <a:solidFill>
                  <a:schemeClr val="bg1"/>
                </a:solidFill>
              </a:rPr>
              <a:t>identificador,instancia</a:t>
            </a:r>
            <a:r>
              <a:rPr lang="es-MX" dirty="0" smtClean="0">
                <a:solidFill>
                  <a:schemeClr val="bg1"/>
                </a:solidFill>
              </a:rPr>
              <a:t>) en vez de con un atributo. El método </a:t>
            </a:r>
            <a:r>
              <a:rPr lang="es-MX" dirty="0" err="1" smtClean="0">
                <a:solidFill>
                  <a:schemeClr val="bg1"/>
                </a:solidFill>
              </a:rPr>
              <a:t>getInsntance</a:t>
            </a:r>
            <a:r>
              <a:rPr lang="es-MX" dirty="0" smtClean="0">
                <a:solidFill>
                  <a:schemeClr val="bg1"/>
                </a:solidFill>
              </a:rPr>
              <a:t> recibe el nombre de la instancia.</a:t>
            </a:r>
          </a:p>
          <a:p>
            <a:endParaRPr lang="es-AR" dirty="0" smtClean="0">
              <a:solidFill>
                <a:schemeClr val="bg1"/>
              </a:solidFill>
            </a:endParaRPr>
          </a:p>
          <a:p>
            <a:pPr>
              <a:lnSpc>
                <a:spcPct val="80000"/>
              </a:lnSpc>
            </a:pPr>
            <a:r>
              <a:rPr lang="es-AR" u="sng" dirty="0" smtClean="0">
                <a:solidFill>
                  <a:schemeClr val="bg1"/>
                </a:solidFill>
              </a:rPr>
              <a:t>Aplicabilidad</a:t>
            </a:r>
            <a:r>
              <a:rPr lang="es-AR" dirty="0" smtClean="0">
                <a:solidFill>
                  <a:schemeClr val="bg1"/>
                </a:solidFill>
              </a:rPr>
              <a:t>:</a:t>
            </a:r>
          </a:p>
          <a:p>
            <a:pPr lvl="1"/>
            <a:r>
              <a:rPr lang="es-AR" dirty="0" err="1" smtClean="0">
                <a:solidFill>
                  <a:schemeClr val="bg1"/>
                </a:solidFill>
              </a:rPr>
              <a:t>Application</a:t>
            </a:r>
            <a:r>
              <a:rPr lang="es-AR" dirty="0" smtClean="0">
                <a:solidFill>
                  <a:schemeClr val="bg1"/>
                </a:solidFill>
              </a:rPr>
              <a:t> </a:t>
            </a:r>
            <a:r>
              <a:rPr lang="es-AR" dirty="0" err="1" smtClean="0">
                <a:solidFill>
                  <a:schemeClr val="bg1"/>
                </a:solidFill>
              </a:rPr>
              <a:t>loggers</a:t>
            </a:r>
            <a:endParaRPr lang="es-AR" dirty="0" smtClean="0">
              <a:solidFill>
                <a:schemeClr val="bg1"/>
              </a:solidFill>
            </a:endParaRPr>
          </a:p>
          <a:p>
            <a:pPr lvl="2"/>
            <a:r>
              <a:rPr lang="es-AR" dirty="0" smtClean="0">
                <a:solidFill>
                  <a:schemeClr val="bg1"/>
                </a:solidFill>
              </a:rPr>
              <a:t>Log de producción</a:t>
            </a:r>
          </a:p>
          <a:p>
            <a:pPr lvl="2"/>
            <a:r>
              <a:rPr lang="es-AR" dirty="0" smtClean="0">
                <a:solidFill>
                  <a:schemeClr val="bg1"/>
                </a:solidFill>
              </a:rPr>
              <a:t>Log de </a:t>
            </a:r>
            <a:r>
              <a:rPr lang="es-AR" dirty="0" err="1" smtClean="0">
                <a:solidFill>
                  <a:schemeClr val="bg1"/>
                </a:solidFill>
              </a:rPr>
              <a:t>Debug</a:t>
            </a:r>
            <a:endParaRPr lang="es-AR" dirty="0" smtClean="0">
              <a:solidFill>
                <a:schemeClr val="bg1"/>
              </a:solidFill>
            </a:endParaRPr>
          </a:p>
        </p:txBody>
      </p:sp>
    </p:spTree>
  </p:cSld>
  <p:clrMapOvr>
    <a:masterClrMapping/>
  </p:clrMapOvr>
  <p:transition>
    <p:zoom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571</TotalTime>
  <Words>1192</Words>
  <Application>Microsoft Office PowerPoint</Application>
  <PresentationFormat>On-screen Show (4:3)</PresentationFormat>
  <Paragraphs>234</Paragraphs>
  <Slides>30</Slides>
  <Notes>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Flujo</vt:lpstr>
      <vt:lpstr>Patrones de Diseño</vt:lpstr>
      <vt:lpstr>Temario</vt:lpstr>
      <vt:lpstr>¿Qué es un Patrón?</vt:lpstr>
      <vt:lpstr>Slide 4</vt:lpstr>
      <vt:lpstr>Elementos de un Patrón</vt:lpstr>
      <vt:lpstr>Clasificaciones</vt:lpstr>
      <vt:lpstr>Singleton</vt:lpstr>
      <vt:lpstr>Singleton - Diagrama</vt:lpstr>
      <vt:lpstr>Multiton (2..n)</vt:lpstr>
      <vt:lpstr>Abstract Factory</vt:lpstr>
      <vt:lpstr>Abstract Factory - Diagrama</vt:lpstr>
      <vt:lpstr>Command</vt:lpstr>
      <vt:lpstr>Slide 13</vt:lpstr>
      <vt:lpstr>Proxy</vt:lpstr>
      <vt:lpstr>Facade</vt:lpstr>
      <vt:lpstr>Proxy - Diagrama</vt:lpstr>
      <vt:lpstr>Facade - Diagrama</vt:lpstr>
      <vt:lpstr>Strategy</vt:lpstr>
      <vt:lpstr>Strategy - Diagrama</vt:lpstr>
      <vt:lpstr>Template</vt:lpstr>
      <vt:lpstr>Template - Diagrama</vt:lpstr>
      <vt:lpstr>State</vt:lpstr>
      <vt:lpstr>State - Diagrama</vt:lpstr>
      <vt:lpstr>Decorator</vt:lpstr>
      <vt:lpstr>Decorator - Diagrama</vt:lpstr>
      <vt:lpstr>Composite</vt:lpstr>
      <vt:lpstr>Composite - Diagrama</vt:lpstr>
      <vt:lpstr>Conclusiones</vt:lpstr>
      <vt:lpstr>Slide 29</vt:lpstr>
      <vt:lpstr>Conclusiones: Pensar</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dc:title>
  <dc:creator>Pablo Rodriguez Massuh</dc:creator>
  <cp:lastModifiedBy>Pablo Asus</cp:lastModifiedBy>
  <cp:revision>78</cp:revision>
  <dcterms:created xsi:type="dcterms:W3CDTF">2014-10-27T15:25:13Z</dcterms:created>
  <dcterms:modified xsi:type="dcterms:W3CDTF">2015-11-05T17:02:52Z</dcterms:modified>
</cp:coreProperties>
</file>