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5"/>
    <p:sldMasterId id="2147483686" r:id="rId6"/>
    <p:sldMasterId id="2147483687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Poppins"/>
      <p:regular r:id="rId30"/>
      <p:bold r:id="rId31"/>
      <p:italic r:id="rId32"/>
      <p:boldItalic r:id="rId33"/>
    </p:embeddedFont>
    <p:embeddedFont>
      <p:font typeface="Anaheim"/>
      <p:regular r:id="rId34"/>
    </p:embeddedFont>
    <p:embeddedFont>
      <p:font typeface="Poppins Light"/>
      <p:regular r:id="rId35"/>
      <p:bold r:id="rId36"/>
      <p:italic r:id="rId37"/>
      <p:boldItalic r:id="rId38"/>
    </p:embeddedFont>
    <p:embeddedFont>
      <p:font typeface="Poppins Black"/>
      <p:bold r:id="rId39"/>
      <p:boldItalic r:id="rId40"/>
    </p:embeddedFont>
    <p:embeddedFont>
      <p:font typeface="Poppins SemiBold"/>
      <p:regular r:id="rId41"/>
      <p:bold r:id="rId42"/>
      <p:italic r:id="rId43"/>
      <p:boldItalic r:id="rId44"/>
    </p:embeddedFont>
    <p:embeddedFont>
      <p:font typeface="Barlow"/>
      <p:regular r:id="rId45"/>
      <p:bold r:id="rId46"/>
      <p:italic r:id="rId47"/>
      <p:boldItalic r:id="rId48"/>
    </p:embeddedFont>
    <p:embeddedFont>
      <p:font typeface="Poppins ExtraBold"/>
      <p:bold r:id="rId49"/>
      <p:boldItalic r:id="rId50"/>
    </p:embeddedFont>
    <p:embeddedFont>
      <p:font typeface="Poppins ExtraLight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7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8421572-5CE8-486B-8451-71ED538FD65D}">
  <a:tblStyle styleId="{A8421572-5CE8-486B-8451-71ED538FD65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oppinsBlack-boldItalic.fntdata"/><Relationship Id="rId42" Type="http://schemas.openxmlformats.org/officeDocument/2006/relationships/font" Target="fonts/PoppinsSemiBold-bold.fntdata"/><Relationship Id="rId41" Type="http://schemas.openxmlformats.org/officeDocument/2006/relationships/font" Target="fonts/PoppinsSemiBold-regular.fntdata"/><Relationship Id="rId44" Type="http://schemas.openxmlformats.org/officeDocument/2006/relationships/font" Target="fonts/PoppinsSemiBold-boldItalic.fntdata"/><Relationship Id="rId43" Type="http://schemas.openxmlformats.org/officeDocument/2006/relationships/font" Target="fonts/PoppinsSemiBold-italic.fntdata"/><Relationship Id="rId46" Type="http://schemas.openxmlformats.org/officeDocument/2006/relationships/font" Target="fonts/Barlow-bold.fntdata"/><Relationship Id="rId45" Type="http://schemas.openxmlformats.org/officeDocument/2006/relationships/font" Target="fonts/Barlow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48" Type="http://schemas.openxmlformats.org/officeDocument/2006/relationships/font" Target="fonts/Barlow-boldItalic.fntdata"/><Relationship Id="rId47" Type="http://schemas.openxmlformats.org/officeDocument/2006/relationships/font" Target="fonts/Barlow-italic.fntdata"/><Relationship Id="rId49" Type="http://schemas.openxmlformats.org/officeDocument/2006/relationships/font" Target="fonts/PoppinsExtraBold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font" Target="fonts/Poppins-bold.fntdata"/><Relationship Id="rId30" Type="http://schemas.openxmlformats.org/officeDocument/2006/relationships/font" Target="fonts/Poppins-regular.fntdata"/><Relationship Id="rId33" Type="http://schemas.openxmlformats.org/officeDocument/2006/relationships/font" Target="fonts/Poppins-boldItalic.fntdata"/><Relationship Id="rId32" Type="http://schemas.openxmlformats.org/officeDocument/2006/relationships/font" Target="fonts/Poppins-italic.fntdata"/><Relationship Id="rId35" Type="http://schemas.openxmlformats.org/officeDocument/2006/relationships/font" Target="fonts/PoppinsLight-regular.fntdata"/><Relationship Id="rId34" Type="http://schemas.openxmlformats.org/officeDocument/2006/relationships/font" Target="fonts/Anaheim-regular.fntdata"/><Relationship Id="rId37" Type="http://schemas.openxmlformats.org/officeDocument/2006/relationships/font" Target="fonts/PoppinsLight-italic.fntdata"/><Relationship Id="rId36" Type="http://schemas.openxmlformats.org/officeDocument/2006/relationships/font" Target="fonts/PoppinsLight-bold.fntdata"/><Relationship Id="rId39" Type="http://schemas.openxmlformats.org/officeDocument/2006/relationships/font" Target="fonts/PoppinsBlack-bold.fntdata"/><Relationship Id="rId38" Type="http://schemas.openxmlformats.org/officeDocument/2006/relationships/font" Target="fonts/PoppinsLight-boldItalic.fntdata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6" Type="http://schemas.openxmlformats.org/officeDocument/2006/relationships/font" Target="fonts/Raleway-regular.fntdata"/><Relationship Id="rId25" Type="http://schemas.openxmlformats.org/officeDocument/2006/relationships/slide" Target="slides/slide17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29" Type="http://schemas.openxmlformats.org/officeDocument/2006/relationships/font" Target="fonts/Raleway-boldItalic.fntdata"/><Relationship Id="rId51" Type="http://schemas.openxmlformats.org/officeDocument/2006/relationships/font" Target="fonts/PoppinsExtraLight-regular.fntdata"/><Relationship Id="rId50" Type="http://schemas.openxmlformats.org/officeDocument/2006/relationships/font" Target="fonts/PoppinsExtraBold-boldItalic.fntdata"/><Relationship Id="rId53" Type="http://schemas.openxmlformats.org/officeDocument/2006/relationships/font" Target="fonts/PoppinsExtraLight-italic.fntdata"/><Relationship Id="rId52" Type="http://schemas.openxmlformats.org/officeDocument/2006/relationships/font" Target="fonts/PoppinsExtraLight-bold.fntdata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54" Type="http://schemas.openxmlformats.org/officeDocument/2006/relationships/font" Target="fonts/PoppinsExtraLight-boldItalic.fntdata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f4ba476f9c_1_2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2" name="Google Shape;622;g1f4ba476f9c_1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1f4ba2f455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1f4ba2f455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1f4c24296b6_5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g1f4c24296b6_5_28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1f4c24296b6_5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g1f4c24296b6_5_29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1f4c24296b6_5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g1f4c24296b6_5_32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1f4c24296b6_5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g1f4c24296b6_5_33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1f4c24296b6_5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g1f4c24296b6_5_33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1f4ba476f9c_1_5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6" name="Google Shape;946;g1f4ba476f9c_1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1f4ba476f9c_1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g1f4ba476f9c_1_58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f4ba476f9c_1_3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1" name="Google Shape;661;g1f4ba476f9c_1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1f4ba476f9c_1_4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3" name="Google Shape;723;g1f4ba476f9c_1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f4ba476f9c_1_4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0" name="Google Shape;730;g1f4ba476f9c_1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1f4ba476f9c_1_4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3" name="Google Shape;743;g1f4ba476f9c_1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1f4ba476f9c_1_4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2" name="Google Shape;782;g1f4ba476f9c_1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1f4ba476f9c_1_5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1" name="Google Shape;801;g1f4ba476f9c_1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1f4ba2f4555_0_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8" name="Google Shape;808;g1f4ba2f455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1f4ba476f9c_1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g1f4ba476f9c_1_52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-6782" y="-1232671"/>
            <a:ext cx="9807906" cy="7974473"/>
            <a:chOff x="-6782" y="-1232671"/>
            <a:chExt cx="9807906" cy="7974473"/>
          </a:xfrm>
        </p:grpSpPr>
        <p:sp>
          <p:nvSpPr>
            <p:cNvPr id="55" name="Google Shape;55;p14"/>
            <p:cNvSpPr/>
            <p:nvPr/>
          </p:nvSpPr>
          <p:spPr>
            <a:xfrm rot="-5400000">
              <a:off x="7120124" y="4060803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4"/>
            <p:cNvSpPr/>
            <p:nvPr/>
          </p:nvSpPr>
          <p:spPr>
            <a:xfrm>
              <a:off x="-1" y="4104678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4"/>
            <p:cNvSpPr/>
            <p:nvPr/>
          </p:nvSpPr>
          <p:spPr>
            <a:xfrm rot="10800000">
              <a:off x="-6782" y="-1232671"/>
              <a:ext cx="9150782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" name="Google Shape;58;p14"/>
          <p:cNvGrpSpPr/>
          <p:nvPr/>
        </p:nvGrpSpPr>
        <p:grpSpPr>
          <a:xfrm>
            <a:off x="-885529" y="302485"/>
            <a:ext cx="10998540" cy="4878739"/>
            <a:chOff x="-885529" y="302485"/>
            <a:chExt cx="10998540" cy="4878739"/>
          </a:xfrm>
        </p:grpSpPr>
        <p:sp>
          <p:nvSpPr>
            <p:cNvPr id="59" name="Google Shape;59;p14"/>
            <p:cNvSpPr/>
            <p:nvPr/>
          </p:nvSpPr>
          <p:spPr>
            <a:xfrm>
              <a:off x="2581296" y="4914218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 flipH="1">
              <a:off x="7266974" y="4937849"/>
              <a:ext cx="1205478" cy="219752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-293550" y="4455724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 flipH="1" rot="10800000">
              <a:off x="8291042" y="569492"/>
              <a:ext cx="1821969" cy="184293"/>
            </a:xfrm>
            <a:custGeom>
              <a:rect b="b" l="l" r="r" t="t"/>
              <a:pathLst>
                <a:path extrusionOk="0" h="2901" w="2868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 flipH="1">
              <a:off x="-885529" y="302485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64;p14"/>
          <p:cNvGrpSpPr/>
          <p:nvPr/>
        </p:nvGrpSpPr>
        <p:grpSpPr>
          <a:xfrm>
            <a:off x="-689412" y="-2417039"/>
            <a:ext cx="11168659" cy="9105554"/>
            <a:chOff x="-689412" y="-2417039"/>
            <a:chExt cx="11168659" cy="9105554"/>
          </a:xfrm>
        </p:grpSpPr>
        <p:grpSp>
          <p:nvGrpSpPr>
            <p:cNvPr id="65" name="Google Shape;65;p14"/>
            <p:cNvGrpSpPr/>
            <p:nvPr/>
          </p:nvGrpSpPr>
          <p:grpSpPr>
            <a:xfrm>
              <a:off x="6699625" y="4455725"/>
              <a:ext cx="3779622" cy="1782883"/>
              <a:chOff x="5782225" y="4455725"/>
              <a:chExt cx="3779622" cy="1782883"/>
            </a:xfrm>
          </p:grpSpPr>
          <p:sp>
            <p:nvSpPr>
              <p:cNvPr id="66" name="Google Shape;66;p14"/>
              <p:cNvSpPr/>
              <p:nvPr/>
            </p:nvSpPr>
            <p:spPr>
              <a:xfrm>
                <a:off x="6756575" y="4455725"/>
                <a:ext cx="2805272" cy="1537408"/>
              </a:xfrm>
              <a:custGeom>
                <a:rect b="b" l="l" r="r" t="t"/>
                <a:pathLst>
                  <a:path extrusionOk="0" h="48014" w="8761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14"/>
              <p:cNvSpPr/>
              <p:nvPr/>
            </p:nvSpPr>
            <p:spPr>
              <a:xfrm>
                <a:off x="5782225" y="4701200"/>
                <a:ext cx="2805272" cy="1537408"/>
              </a:xfrm>
              <a:custGeom>
                <a:rect b="b" l="l" r="r" t="t"/>
                <a:pathLst>
                  <a:path extrusionOk="0" h="48014" w="8761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" name="Google Shape;68;p14"/>
            <p:cNvGrpSpPr/>
            <p:nvPr/>
          </p:nvGrpSpPr>
          <p:grpSpPr>
            <a:xfrm>
              <a:off x="-48925" y="4604000"/>
              <a:ext cx="5424616" cy="2084515"/>
              <a:chOff x="0" y="4604000"/>
              <a:chExt cx="5424616" cy="2084515"/>
            </a:xfrm>
          </p:grpSpPr>
          <p:sp>
            <p:nvSpPr>
              <p:cNvPr id="69" name="Google Shape;69;p14"/>
              <p:cNvSpPr/>
              <p:nvPr/>
            </p:nvSpPr>
            <p:spPr>
              <a:xfrm>
                <a:off x="0" y="4604000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14"/>
              <p:cNvSpPr/>
              <p:nvPr/>
            </p:nvSpPr>
            <p:spPr>
              <a:xfrm>
                <a:off x="929600" y="4604000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1" name="Google Shape;71;p14"/>
            <p:cNvSpPr/>
            <p:nvPr/>
          </p:nvSpPr>
          <p:spPr>
            <a:xfrm rot="10800000">
              <a:off x="-689412" y="-1173475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 rot="10800000">
              <a:off x="4880516" y="-2417039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14"/>
          <p:cNvSpPr txBox="1"/>
          <p:nvPr>
            <p:ph type="ctrTitle"/>
          </p:nvPr>
        </p:nvSpPr>
        <p:spPr>
          <a:xfrm>
            <a:off x="1394250" y="1432275"/>
            <a:ext cx="63555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" type="subTitle"/>
          </p:nvPr>
        </p:nvSpPr>
        <p:spPr>
          <a:xfrm>
            <a:off x="1394250" y="3058425"/>
            <a:ext cx="63555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5"/>
          <p:cNvGrpSpPr/>
          <p:nvPr/>
        </p:nvGrpSpPr>
        <p:grpSpPr>
          <a:xfrm>
            <a:off x="-150966" y="-1569997"/>
            <a:ext cx="9294978" cy="8009776"/>
            <a:chOff x="-150966" y="-1569997"/>
            <a:chExt cx="9294978" cy="8009776"/>
          </a:xfrm>
        </p:grpSpPr>
        <p:sp>
          <p:nvSpPr>
            <p:cNvPr id="77" name="Google Shape;77;p15"/>
            <p:cNvSpPr/>
            <p:nvPr/>
          </p:nvSpPr>
          <p:spPr>
            <a:xfrm flipH="1">
              <a:off x="-150966" y="4528383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 rot="10800000">
              <a:off x="5623599" y="-1569997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1024750" y="3241688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80" name="Google Shape;80;p15"/>
          <p:cNvSpPr txBox="1"/>
          <p:nvPr>
            <p:ph idx="2" type="subTitle"/>
          </p:nvPr>
        </p:nvSpPr>
        <p:spPr>
          <a:xfrm>
            <a:off x="3419221" y="3241688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81" name="Google Shape;81;p15"/>
          <p:cNvSpPr txBox="1"/>
          <p:nvPr>
            <p:ph idx="3" type="subTitle"/>
          </p:nvPr>
        </p:nvSpPr>
        <p:spPr>
          <a:xfrm>
            <a:off x="5813699" y="3241688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4" type="subTitle"/>
          </p:nvPr>
        </p:nvSpPr>
        <p:spPr>
          <a:xfrm>
            <a:off x="1024750" y="1796162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idx="5" type="subTitle"/>
          </p:nvPr>
        </p:nvSpPr>
        <p:spPr>
          <a:xfrm>
            <a:off x="3419221" y="1796162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84" name="Google Shape;84;p15"/>
          <p:cNvSpPr txBox="1"/>
          <p:nvPr>
            <p:ph idx="6" type="subTitle"/>
          </p:nvPr>
        </p:nvSpPr>
        <p:spPr>
          <a:xfrm>
            <a:off x="5813699" y="1796162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grpSp>
        <p:nvGrpSpPr>
          <p:cNvPr id="85" name="Google Shape;85;p15"/>
          <p:cNvGrpSpPr/>
          <p:nvPr/>
        </p:nvGrpSpPr>
        <p:grpSpPr>
          <a:xfrm rot="10800000">
            <a:off x="-2096303" y="3730191"/>
            <a:ext cx="3010303" cy="380634"/>
            <a:chOff x="5446772" y="1743190"/>
            <a:chExt cx="3010303" cy="380634"/>
          </a:xfrm>
        </p:grpSpPr>
        <p:grpSp>
          <p:nvGrpSpPr>
            <p:cNvPr id="86" name="Google Shape;86;p15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87" name="Google Shape;87;p15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88" name="Google Shape;88;p15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9" name="Google Shape;89;p15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90" name="Google Shape;90;p15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91" name="Google Shape;91;p15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2" name="Google Shape;92;p15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93" name="Google Shape;93;p15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94" name="Google Shape;94;p15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5" name="Google Shape;95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7" type="title"/>
          </p:nvPr>
        </p:nvSpPr>
        <p:spPr>
          <a:xfrm>
            <a:off x="1450150" y="1229150"/>
            <a:ext cx="5670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97" name="Google Shape;97;p15"/>
          <p:cNvSpPr txBox="1"/>
          <p:nvPr>
            <p:ph idx="8" type="title"/>
          </p:nvPr>
        </p:nvSpPr>
        <p:spPr>
          <a:xfrm>
            <a:off x="1450200" y="2674700"/>
            <a:ext cx="5670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98" name="Google Shape;98;p15"/>
          <p:cNvSpPr txBox="1"/>
          <p:nvPr>
            <p:ph idx="9" type="title"/>
          </p:nvPr>
        </p:nvSpPr>
        <p:spPr>
          <a:xfrm>
            <a:off x="3844625" y="1229151"/>
            <a:ext cx="5670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3" type="title"/>
          </p:nvPr>
        </p:nvSpPr>
        <p:spPr>
          <a:xfrm>
            <a:off x="3844625" y="2674699"/>
            <a:ext cx="5670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00" name="Google Shape;100;p15"/>
          <p:cNvSpPr txBox="1"/>
          <p:nvPr>
            <p:ph idx="14" type="title"/>
          </p:nvPr>
        </p:nvSpPr>
        <p:spPr>
          <a:xfrm>
            <a:off x="6239100" y="1229152"/>
            <a:ext cx="56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01" name="Google Shape;101;p15"/>
          <p:cNvSpPr txBox="1"/>
          <p:nvPr>
            <p:ph idx="15" type="title"/>
          </p:nvPr>
        </p:nvSpPr>
        <p:spPr>
          <a:xfrm>
            <a:off x="6239100" y="2674703"/>
            <a:ext cx="56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02" name="Google Shape;102;p15"/>
          <p:cNvSpPr/>
          <p:nvPr/>
        </p:nvSpPr>
        <p:spPr>
          <a:xfrm rot="10800000">
            <a:off x="1316384" y="4901259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5"/>
          <p:cNvSpPr/>
          <p:nvPr/>
        </p:nvSpPr>
        <p:spPr>
          <a:xfrm flipH="1">
            <a:off x="-585437" y="4230050"/>
            <a:ext cx="2805272" cy="1537408"/>
          </a:xfrm>
          <a:custGeom>
            <a:rect b="b" l="l" r="r" t="t"/>
            <a:pathLst>
              <a:path extrusionOk="0" h="48014" w="8761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1" type="subTitle"/>
          </p:nvPr>
        </p:nvSpPr>
        <p:spPr>
          <a:xfrm>
            <a:off x="1039274" y="1747188"/>
            <a:ext cx="3057000" cy="22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07" name="Google Shape;107;p16"/>
          <p:cNvSpPr/>
          <p:nvPr>
            <p:ph idx="2" type="pic"/>
          </p:nvPr>
        </p:nvSpPr>
        <p:spPr>
          <a:xfrm>
            <a:off x="4393774" y="1379588"/>
            <a:ext cx="3903300" cy="30336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16"/>
          <p:cNvSpPr/>
          <p:nvPr/>
        </p:nvSpPr>
        <p:spPr>
          <a:xfrm>
            <a:off x="-1098862" y="4604011"/>
            <a:ext cx="5115407" cy="3017539"/>
          </a:xfrm>
          <a:custGeom>
            <a:rect b="b" l="l" r="r" t="t"/>
            <a:pathLst>
              <a:path extrusionOk="0" h="65842" w="111617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rgbClr val="000000">
              <a:alpha val="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6"/>
          <p:cNvSpPr/>
          <p:nvPr/>
        </p:nvSpPr>
        <p:spPr>
          <a:xfrm flipH="1" rot="10800000">
            <a:off x="-1594613" y="-603810"/>
            <a:ext cx="3247250" cy="1698710"/>
          </a:xfrm>
          <a:custGeom>
            <a:rect b="b" l="l" r="r" t="t"/>
            <a:pathLst>
              <a:path extrusionOk="0" h="33981" w="64958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rgbClr val="000000">
              <a:alpha val="1372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0" name="Google Shape;110;p16"/>
          <p:cNvGrpSpPr/>
          <p:nvPr/>
        </p:nvGrpSpPr>
        <p:grpSpPr>
          <a:xfrm>
            <a:off x="645846" y="7"/>
            <a:ext cx="7230372" cy="5143500"/>
            <a:chOff x="645846" y="7"/>
            <a:chExt cx="7230372" cy="5143500"/>
          </a:xfrm>
        </p:grpSpPr>
        <p:sp>
          <p:nvSpPr>
            <p:cNvPr id="111" name="Google Shape;111;p16"/>
            <p:cNvSpPr/>
            <p:nvPr/>
          </p:nvSpPr>
          <p:spPr>
            <a:xfrm rot="10800000">
              <a:off x="6457967" y="7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6"/>
            <p:cNvSpPr/>
            <p:nvPr/>
          </p:nvSpPr>
          <p:spPr>
            <a:xfrm rot="10800000">
              <a:off x="645846" y="4959976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" name="Google Shape;113;p16"/>
          <p:cNvGrpSpPr/>
          <p:nvPr/>
        </p:nvGrpSpPr>
        <p:grpSpPr>
          <a:xfrm>
            <a:off x="-1510053" y="314652"/>
            <a:ext cx="3296400" cy="703084"/>
            <a:chOff x="-12" y="3628590"/>
            <a:chExt cx="3296400" cy="703084"/>
          </a:xfrm>
        </p:grpSpPr>
        <p:grpSp>
          <p:nvGrpSpPr>
            <p:cNvPr id="114" name="Google Shape;114;p16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115" name="Google Shape;115;p16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16" name="Google Shape;116;p16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7" name="Google Shape;117;p16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118" name="Google Shape;118;p16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19" name="Google Shape;119;p16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0" name="Google Shape;120;p16"/>
            <p:cNvGrpSpPr/>
            <p:nvPr/>
          </p:nvGrpSpPr>
          <p:grpSpPr>
            <a:xfrm>
              <a:off x="226304" y="3764887"/>
              <a:ext cx="3070084" cy="102363"/>
              <a:chOff x="1779150" y="2604263"/>
              <a:chExt cx="3811875" cy="127112"/>
            </a:xfrm>
          </p:grpSpPr>
          <p:sp>
            <p:nvSpPr>
              <p:cNvPr id="121" name="Google Shape;121;p1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22" name="Google Shape;122;p1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3" name="Google Shape;123;p16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124" name="Google Shape;124;p16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25" name="Google Shape;125;p16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6" name="Google Shape;126;p16"/>
          <p:cNvGrpSpPr/>
          <p:nvPr/>
        </p:nvGrpSpPr>
        <p:grpSpPr>
          <a:xfrm>
            <a:off x="-1510039" y="-1589006"/>
            <a:ext cx="11920666" cy="7774731"/>
            <a:chOff x="-1510039" y="-1589006"/>
            <a:chExt cx="11920666" cy="7774731"/>
          </a:xfrm>
        </p:grpSpPr>
        <p:sp>
          <p:nvSpPr>
            <p:cNvPr id="127" name="Google Shape;127;p16"/>
            <p:cNvSpPr/>
            <p:nvPr/>
          </p:nvSpPr>
          <p:spPr>
            <a:xfrm rot="10800000">
              <a:off x="6802328" y="-1589006"/>
              <a:ext cx="3608299" cy="212850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-1510039" y="4316600"/>
              <a:ext cx="3573015" cy="1869125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7"/>
          <p:cNvGrpSpPr/>
          <p:nvPr/>
        </p:nvGrpSpPr>
        <p:grpSpPr>
          <a:xfrm>
            <a:off x="-1123779" y="-1437185"/>
            <a:ext cx="12025151" cy="8843535"/>
            <a:chOff x="-1123779" y="-1437185"/>
            <a:chExt cx="12025151" cy="8843535"/>
          </a:xfrm>
        </p:grpSpPr>
        <p:sp>
          <p:nvSpPr>
            <p:cNvPr id="131" name="Google Shape;131;p17"/>
            <p:cNvSpPr/>
            <p:nvPr/>
          </p:nvSpPr>
          <p:spPr>
            <a:xfrm flipH="1">
              <a:off x="5785965" y="438881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7"/>
            <p:cNvSpPr/>
            <p:nvPr/>
          </p:nvSpPr>
          <p:spPr>
            <a:xfrm rot="10800000">
              <a:off x="6986174" y="-886660"/>
              <a:ext cx="3247250" cy="169871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1372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7"/>
            <p:cNvSpPr/>
            <p:nvPr/>
          </p:nvSpPr>
          <p:spPr>
            <a:xfrm flipH="1" rot="10800000">
              <a:off x="-1123779" y="-1437185"/>
              <a:ext cx="3115510" cy="1837815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" type="subTitle"/>
          </p:nvPr>
        </p:nvSpPr>
        <p:spPr>
          <a:xfrm>
            <a:off x="937625" y="2512054"/>
            <a:ext cx="2052600" cy="15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2" type="subTitle"/>
          </p:nvPr>
        </p:nvSpPr>
        <p:spPr>
          <a:xfrm>
            <a:off x="3341062" y="2512054"/>
            <a:ext cx="2052600" cy="15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3" type="subTitle"/>
          </p:nvPr>
        </p:nvSpPr>
        <p:spPr>
          <a:xfrm>
            <a:off x="5744505" y="2512054"/>
            <a:ext cx="2052600" cy="15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4" type="subTitle"/>
          </p:nvPr>
        </p:nvSpPr>
        <p:spPr>
          <a:xfrm>
            <a:off x="937625" y="2067100"/>
            <a:ext cx="20526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139" name="Google Shape;139;p17"/>
          <p:cNvSpPr txBox="1"/>
          <p:nvPr>
            <p:ph idx="5" type="subTitle"/>
          </p:nvPr>
        </p:nvSpPr>
        <p:spPr>
          <a:xfrm>
            <a:off x="3341063" y="2067100"/>
            <a:ext cx="20526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140" name="Google Shape;140;p17"/>
          <p:cNvSpPr txBox="1"/>
          <p:nvPr>
            <p:ph idx="6" type="subTitle"/>
          </p:nvPr>
        </p:nvSpPr>
        <p:spPr>
          <a:xfrm>
            <a:off x="5744502" y="2067100"/>
            <a:ext cx="20526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grpSp>
        <p:nvGrpSpPr>
          <p:cNvPr id="141" name="Google Shape;141;p17"/>
          <p:cNvGrpSpPr/>
          <p:nvPr/>
        </p:nvGrpSpPr>
        <p:grpSpPr>
          <a:xfrm flipH="1" rot="10800000">
            <a:off x="-1469087" y="4289941"/>
            <a:ext cx="3296400" cy="703084"/>
            <a:chOff x="-12" y="3628590"/>
            <a:chExt cx="3296400" cy="703084"/>
          </a:xfrm>
        </p:grpSpPr>
        <p:grpSp>
          <p:nvGrpSpPr>
            <p:cNvPr id="142" name="Google Shape;142;p17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143" name="Google Shape;143;p17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44" name="Google Shape;144;p17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5" name="Google Shape;145;p17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146" name="Google Shape;146;p17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47" name="Google Shape;147;p17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17"/>
            <p:cNvGrpSpPr/>
            <p:nvPr/>
          </p:nvGrpSpPr>
          <p:grpSpPr>
            <a:xfrm>
              <a:off x="226304" y="3764887"/>
              <a:ext cx="3070084" cy="102363"/>
              <a:chOff x="1779150" y="2604263"/>
              <a:chExt cx="3811875" cy="127112"/>
            </a:xfrm>
          </p:grpSpPr>
          <p:sp>
            <p:nvSpPr>
              <p:cNvPr id="149" name="Google Shape;149;p17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50" name="Google Shape;150;p17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1" name="Google Shape;151;p17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152" name="Google Shape;152;p17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53" name="Google Shape;153;p17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4" name="Google Shape;154;p17"/>
          <p:cNvGrpSpPr/>
          <p:nvPr/>
        </p:nvGrpSpPr>
        <p:grpSpPr>
          <a:xfrm>
            <a:off x="-592558" y="-10342"/>
            <a:ext cx="7481573" cy="5159024"/>
            <a:chOff x="-592558" y="-10342"/>
            <a:chExt cx="7481573" cy="5159024"/>
          </a:xfrm>
        </p:grpSpPr>
        <p:sp>
          <p:nvSpPr>
            <p:cNvPr id="155" name="Google Shape;155;p17"/>
            <p:cNvSpPr/>
            <p:nvPr/>
          </p:nvSpPr>
          <p:spPr>
            <a:xfrm flipH="1" rot="10800000">
              <a:off x="-592558" y="-10342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7"/>
            <p:cNvSpPr/>
            <p:nvPr/>
          </p:nvSpPr>
          <p:spPr>
            <a:xfrm flipH="1" rot="10800000">
              <a:off x="5882231" y="4965151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7" name="Google Shape;157;p17"/>
          <p:cNvSpPr/>
          <p:nvPr/>
        </p:nvSpPr>
        <p:spPr>
          <a:xfrm flipH="1">
            <a:off x="6761059" y="4250475"/>
            <a:ext cx="3573015" cy="1869125"/>
          </a:xfrm>
          <a:custGeom>
            <a:rect b="b" l="l" r="r" t="t"/>
            <a:pathLst>
              <a:path extrusionOk="0" h="33981" w="64958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0" name="Google Shape;160;p18"/>
          <p:cNvSpPr txBox="1"/>
          <p:nvPr>
            <p:ph idx="1" type="subTitle"/>
          </p:nvPr>
        </p:nvSpPr>
        <p:spPr>
          <a:xfrm>
            <a:off x="720000" y="1955324"/>
            <a:ext cx="23595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1" name="Google Shape;161;p18"/>
          <p:cNvSpPr txBox="1"/>
          <p:nvPr>
            <p:ph idx="2" type="subTitle"/>
          </p:nvPr>
        </p:nvSpPr>
        <p:spPr>
          <a:xfrm>
            <a:off x="3392266" y="1955324"/>
            <a:ext cx="23595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2" name="Google Shape;162;p18"/>
          <p:cNvSpPr txBox="1"/>
          <p:nvPr>
            <p:ph idx="3" type="subTitle"/>
          </p:nvPr>
        </p:nvSpPr>
        <p:spPr>
          <a:xfrm>
            <a:off x="720000" y="3833100"/>
            <a:ext cx="23595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3" name="Google Shape;163;p18"/>
          <p:cNvSpPr txBox="1"/>
          <p:nvPr>
            <p:ph idx="4" type="subTitle"/>
          </p:nvPr>
        </p:nvSpPr>
        <p:spPr>
          <a:xfrm>
            <a:off x="3392266" y="3833100"/>
            <a:ext cx="23595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4" name="Google Shape;164;p18"/>
          <p:cNvSpPr txBox="1"/>
          <p:nvPr>
            <p:ph idx="5" type="subTitle"/>
          </p:nvPr>
        </p:nvSpPr>
        <p:spPr>
          <a:xfrm>
            <a:off x="6064528" y="1955324"/>
            <a:ext cx="23595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5" name="Google Shape;165;p18"/>
          <p:cNvSpPr txBox="1"/>
          <p:nvPr>
            <p:ph idx="6" type="subTitle"/>
          </p:nvPr>
        </p:nvSpPr>
        <p:spPr>
          <a:xfrm>
            <a:off x="6064528" y="3833100"/>
            <a:ext cx="23595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6" name="Google Shape;166;p18"/>
          <p:cNvSpPr txBox="1"/>
          <p:nvPr>
            <p:ph idx="7" type="subTitle"/>
          </p:nvPr>
        </p:nvSpPr>
        <p:spPr>
          <a:xfrm>
            <a:off x="724640" y="1734325"/>
            <a:ext cx="2350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167" name="Google Shape;167;p18"/>
          <p:cNvSpPr txBox="1"/>
          <p:nvPr>
            <p:ph idx="8" type="subTitle"/>
          </p:nvPr>
        </p:nvSpPr>
        <p:spPr>
          <a:xfrm>
            <a:off x="3396904" y="1734325"/>
            <a:ext cx="2350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168" name="Google Shape;168;p18"/>
          <p:cNvSpPr txBox="1"/>
          <p:nvPr>
            <p:ph idx="9" type="subTitle"/>
          </p:nvPr>
        </p:nvSpPr>
        <p:spPr>
          <a:xfrm>
            <a:off x="6069165" y="1734325"/>
            <a:ext cx="2350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169" name="Google Shape;169;p18"/>
          <p:cNvSpPr txBox="1"/>
          <p:nvPr>
            <p:ph idx="13" type="subTitle"/>
          </p:nvPr>
        </p:nvSpPr>
        <p:spPr>
          <a:xfrm>
            <a:off x="724640" y="3608903"/>
            <a:ext cx="2350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170" name="Google Shape;170;p18"/>
          <p:cNvSpPr txBox="1"/>
          <p:nvPr>
            <p:ph idx="14" type="subTitle"/>
          </p:nvPr>
        </p:nvSpPr>
        <p:spPr>
          <a:xfrm>
            <a:off x="3396904" y="3608903"/>
            <a:ext cx="2350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171" name="Google Shape;171;p18"/>
          <p:cNvSpPr txBox="1"/>
          <p:nvPr>
            <p:ph idx="15" type="subTitle"/>
          </p:nvPr>
        </p:nvSpPr>
        <p:spPr>
          <a:xfrm>
            <a:off x="6069165" y="3608903"/>
            <a:ext cx="2350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grpSp>
        <p:nvGrpSpPr>
          <p:cNvPr id="172" name="Google Shape;172;p18"/>
          <p:cNvGrpSpPr/>
          <p:nvPr/>
        </p:nvGrpSpPr>
        <p:grpSpPr>
          <a:xfrm>
            <a:off x="-1764035" y="-2478031"/>
            <a:ext cx="10908034" cy="9340057"/>
            <a:chOff x="-1764035" y="-2478031"/>
            <a:chExt cx="10908034" cy="9340057"/>
          </a:xfrm>
        </p:grpSpPr>
        <p:sp>
          <p:nvSpPr>
            <p:cNvPr id="173" name="Google Shape;173;p18"/>
            <p:cNvSpPr/>
            <p:nvPr/>
          </p:nvSpPr>
          <p:spPr>
            <a:xfrm flipH="1" rot="10800000">
              <a:off x="-1764035" y="-247803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-213475" y="4974994"/>
              <a:ext cx="9357474" cy="1887032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5" name="Google Shape;175;p18"/>
          <p:cNvGrpSpPr/>
          <p:nvPr/>
        </p:nvGrpSpPr>
        <p:grpSpPr>
          <a:xfrm flipH="1" rot="10800000">
            <a:off x="8041939" y="144569"/>
            <a:ext cx="3894036" cy="692435"/>
            <a:chOff x="5477439" y="1590790"/>
            <a:chExt cx="3894036" cy="692435"/>
          </a:xfrm>
        </p:grpSpPr>
        <p:grpSp>
          <p:nvGrpSpPr>
            <p:cNvPr id="176" name="Google Shape;176;p18"/>
            <p:cNvGrpSpPr/>
            <p:nvPr/>
          </p:nvGrpSpPr>
          <p:grpSpPr>
            <a:xfrm flipH="1">
              <a:off x="5803750" y="2180862"/>
              <a:ext cx="3070084" cy="102363"/>
              <a:chOff x="1779150" y="2604263"/>
              <a:chExt cx="3811875" cy="127112"/>
            </a:xfrm>
          </p:grpSpPr>
          <p:sp>
            <p:nvSpPr>
              <p:cNvPr id="177" name="Google Shape;177;p18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78" name="Google Shape;178;p18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9" name="Google Shape;179;p18"/>
            <p:cNvGrpSpPr/>
            <p:nvPr/>
          </p:nvGrpSpPr>
          <p:grpSpPr>
            <a:xfrm flipH="1">
              <a:off x="5898325" y="1789205"/>
              <a:ext cx="1567047" cy="45661"/>
              <a:chOff x="1754675" y="2566652"/>
              <a:chExt cx="1945675" cy="56700"/>
            </a:xfrm>
          </p:grpSpPr>
          <p:cxnSp>
            <p:nvCxnSpPr>
              <p:cNvPr id="180" name="Google Shape;180;p18"/>
              <p:cNvCxnSpPr/>
              <p:nvPr/>
            </p:nvCxnSpPr>
            <p:spPr>
              <a:xfrm>
                <a:off x="1754675" y="2595002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81" name="Google Shape;181;p18"/>
              <p:cNvSpPr/>
              <p:nvPr/>
            </p:nvSpPr>
            <p:spPr>
              <a:xfrm>
                <a:off x="3643650" y="2566652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2" name="Google Shape;182;p18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183" name="Google Shape;183;p18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84" name="Google Shape;184;p18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5" name="Google Shape;185;p18"/>
            <p:cNvGrpSpPr/>
            <p:nvPr/>
          </p:nvGrpSpPr>
          <p:grpSpPr>
            <a:xfrm flipH="1">
              <a:off x="6361172" y="1590790"/>
              <a:ext cx="3010303" cy="45661"/>
              <a:chOff x="631564" y="2679979"/>
              <a:chExt cx="3737650" cy="56700"/>
            </a:xfrm>
          </p:grpSpPr>
          <p:cxnSp>
            <p:nvCxnSpPr>
              <p:cNvPr id="186" name="Google Shape;186;p18"/>
              <p:cNvCxnSpPr/>
              <p:nvPr/>
            </p:nvCxnSpPr>
            <p:spPr>
              <a:xfrm>
                <a:off x="631564" y="2708329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87" name="Google Shape;187;p18"/>
              <p:cNvSpPr/>
              <p:nvPr/>
            </p:nvSpPr>
            <p:spPr>
              <a:xfrm>
                <a:off x="4312514" y="2679979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88" name="Google Shape;188;p18"/>
          <p:cNvSpPr/>
          <p:nvPr/>
        </p:nvSpPr>
        <p:spPr>
          <a:xfrm rot="10800000">
            <a:off x="-876276" y="4876491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9" name="Google Shape;189;p18"/>
          <p:cNvGrpSpPr/>
          <p:nvPr/>
        </p:nvGrpSpPr>
        <p:grpSpPr>
          <a:xfrm>
            <a:off x="-1205775" y="-700418"/>
            <a:ext cx="11406422" cy="6958608"/>
            <a:chOff x="-1205775" y="-700418"/>
            <a:chExt cx="11406422" cy="6958608"/>
          </a:xfrm>
        </p:grpSpPr>
        <p:sp>
          <p:nvSpPr>
            <p:cNvPr id="190" name="Google Shape;190;p18"/>
            <p:cNvSpPr/>
            <p:nvPr/>
          </p:nvSpPr>
          <p:spPr>
            <a:xfrm rot="10800000">
              <a:off x="-1205775" y="-700418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8"/>
            <p:cNvSpPr/>
            <p:nvPr/>
          </p:nvSpPr>
          <p:spPr>
            <a:xfrm>
              <a:off x="7395375" y="4720782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19"/>
          <p:cNvGrpSpPr/>
          <p:nvPr/>
        </p:nvGrpSpPr>
        <p:grpSpPr>
          <a:xfrm>
            <a:off x="-1199871" y="-1359417"/>
            <a:ext cx="10183874" cy="7869675"/>
            <a:chOff x="-1199871" y="-1359417"/>
            <a:chExt cx="10183874" cy="7869675"/>
          </a:xfrm>
        </p:grpSpPr>
        <p:grpSp>
          <p:nvGrpSpPr>
            <p:cNvPr id="194" name="Google Shape;194;p19"/>
            <p:cNvGrpSpPr/>
            <p:nvPr/>
          </p:nvGrpSpPr>
          <p:grpSpPr>
            <a:xfrm>
              <a:off x="-955172" y="-1359417"/>
              <a:ext cx="9939175" cy="7789388"/>
              <a:chOff x="-955172" y="-1359417"/>
              <a:chExt cx="9939175" cy="7789388"/>
            </a:xfrm>
          </p:grpSpPr>
          <p:sp>
            <p:nvSpPr>
              <p:cNvPr id="195" name="Google Shape;195;p19"/>
              <p:cNvSpPr/>
              <p:nvPr/>
            </p:nvSpPr>
            <p:spPr>
              <a:xfrm flipH="1">
                <a:off x="5463604" y="4588371"/>
                <a:ext cx="3520399" cy="1841600"/>
              </a:xfrm>
              <a:custGeom>
                <a:rect b="b" l="l" r="r" t="t"/>
                <a:pathLst>
                  <a:path extrusionOk="0" h="33981" w="64958">
                    <a:moveTo>
                      <a:pt x="1" y="0"/>
                    </a:moveTo>
                    <a:lnTo>
                      <a:pt x="1" y="33831"/>
                    </a:lnTo>
                    <a:lnTo>
                      <a:pt x="64957" y="33980"/>
                    </a:lnTo>
                    <a:lnTo>
                      <a:pt x="64957" y="33980"/>
                    </a:lnTo>
                    <a:lnTo>
                      <a:pt x="30991" y="0"/>
                    </a:ln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19"/>
              <p:cNvSpPr/>
              <p:nvPr/>
            </p:nvSpPr>
            <p:spPr>
              <a:xfrm flipH="1" rot="10800000">
                <a:off x="-955172" y="-1359417"/>
                <a:ext cx="2979895" cy="1757817"/>
              </a:xfrm>
              <a:custGeom>
                <a:rect b="b" l="l" r="r" t="t"/>
                <a:pathLst>
                  <a:path extrusionOk="0" h="65842" w="111617">
                    <a:moveTo>
                      <a:pt x="0" y="0"/>
                    </a:moveTo>
                    <a:lnTo>
                      <a:pt x="0" y="65842"/>
                    </a:lnTo>
                    <a:lnTo>
                      <a:pt x="111616" y="65842"/>
                    </a:lnTo>
                    <a:lnTo>
                      <a:pt x="111616" y="17621"/>
                    </a:lnTo>
                    <a:lnTo>
                      <a:pt x="97436" y="17621"/>
                    </a:lnTo>
                    <a:lnTo>
                      <a:pt x="85702" y="6053"/>
                    </a:lnTo>
                    <a:lnTo>
                      <a:pt x="52864" y="6053"/>
                    </a:lnTo>
                    <a:lnTo>
                      <a:pt x="46811" y="0"/>
                    </a:ln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7" name="Google Shape;197;p19"/>
            <p:cNvSpPr/>
            <p:nvPr/>
          </p:nvSpPr>
          <p:spPr>
            <a:xfrm>
              <a:off x="-1199871" y="4668658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8" name="Google Shape;198;p19"/>
          <p:cNvSpPr/>
          <p:nvPr/>
        </p:nvSpPr>
        <p:spPr>
          <a:xfrm flipH="1">
            <a:off x="8647766" y="4521501"/>
            <a:ext cx="1232340" cy="231995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9" name="Google Shape;199;p19"/>
          <p:cNvGrpSpPr/>
          <p:nvPr/>
        </p:nvGrpSpPr>
        <p:grpSpPr>
          <a:xfrm flipH="1" rot="10800000">
            <a:off x="-1576500" y="4252466"/>
            <a:ext cx="3296400" cy="703084"/>
            <a:chOff x="-12" y="3628590"/>
            <a:chExt cx="3296400" cy="703084"/>
          </a:xfrm>
        </p:grpSpPr>
        <p:grpSp>
          <p:nvGrpSpPr>
            <p:cNvPr id="200" name="Google Shape;200;p19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201" name="Google Shape;201;p19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02" name="Google Shape;202;p19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Google Shape;203;p19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204" name="Google Shape;204;p19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05" name="Google Shape;205;p19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6" name="Google Shape;206;p19"/>
            <p:cNvGrpSpPr/>
            <p:nvPr/>
          </p:nvGrpSpPr>
          <p:grpSpPr>
            <a:xfrm>
              <a:off x="226304" y="3764887"/>
              <a:ext cx="3070084" cy="102363"/>
              <a:chOff x="1779150" y="2604263"/>
              <a:chExt cx="3811875" cy="127112"/>
            </a:xfrm>
          </p:grpSpPr>
          <p:sp>
            <p:nvSpPr>
              <p:cNvPr id="207" name="Google Shape;207;p19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08" name="Google Shape;208;p19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9" name="Google Shape;209;p19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210" name="Google Shape;210;p19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11" name="Google Shape;211;p19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12" name="Google Shape;212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3" name="Google Shape;213;p19"/>
          <p:cNvSpPr/>
          <p:nvPr/>
        </p:nvSpPr>
        <p:spPr>
          <a:xfrm flipH="1">
            <a:off x="5718529" y="4734383"/>
            <a:ext cx="3520400" cy="2076657"/>
          </a:xfrm>
          <a:custGeom>
            <a:rect b="b" l="l" r="r" t="t"/>
            <a:pathLst>
              <a:path extrusionOk="0" h="65842" w="111617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"/>
          <p:cNvSpPr txBox="1"/>
          <p:nvPr>
            <p:ph type="title"/>
          </p:nvPr>
        </p:nvSpPr>
        <p:spPr>
          <a:xfrm>
            <a:off x="872400" y="1637550"/>
            <a:ext cx="3224100" cy="106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6" name="Google Shape;216;p20"/>
          <p:cNvSpPr txBox="1"/>
          <p:nvPr>
            <p:ph idx="1" type="subTitle"/>
          </p:nvPr>
        </p:nvSpPr>
        <p:spPr>
          <a:xfrm>
            <a:off x="872400" y="2700750"/>
            <a:ext cx="32241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217" name="Google Shape;217;p20"/>
          <p:cNvGrpSpPr/>
          <p:nvPr/>
        </p:nvGrpSpPr>
        <p:grpSpPr>
          <a:xfrm>
            <a:off x="-213475" y="-435968"/>
            <a:ext cx="10430912" cy="6926994"/>
            <a:chOff x="-213475" y="-435968"/>
            <a:chExt cx="10430912" cy="6926994"/>
          </a:xfrm>
        </p:grpSpPr>
        <p:sp>
          <p:nvSpPr>
            <p:cNvPr id="218" name="Google Shape;218;p20"/>
            <p:cNvSpPr/>
            <p:nvPr/>
          </p:nvSpPr>
          <p:spPr>
            <a:xfrm flipH="1" rot="10800000">
              <a:off x="7412165" y="-435968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0"/>
            <p:cNvSpPr/>
            <p:nvPr/>
          </p:nvSpPr>
          <p:spPr>
            <a:xfrm flipH="1">
              <a:off x="-213475" y="4603994"/>
              <a:ext cx="9357474" cy="1887032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0" name="Google Shape;220;p20"/>
          <p:cNvGrpSpPr/>
          <p:nvPr/>
        </p:nvGrpSpPr>
        <p:grpSpPr>
          <a:xfrm flipH="1">
            <a:off x="-1986736" y="257018"/>
            <a:ext cx="3567725" cy="692435"/>
            <a:chOff x="5803750" y="1590790"/>
            <a:chExt cx="3567725" cy="692435"/>
          </a:xfrm>
        </p:grpSpPr>
        <p:grpSp>
          <p:nvGrpSpPr>
            <p:cNvPr id="221" name="Google Shape;221;p20"/>
            <p:cNvGrpSpPr/>
            <p:nvPr/>
          </p:nvGrpSpPr>
          <p:grpSpPr>
            <a:xfrm flipH="1">
              <a:off x="5803750" y="2180862"/>
              <a:ext cx="3070084" cy="102363"/>
              <a:chOff x="1779150" y="2604263"/>
              <a:chExt cx="3811875" cy="127112"/>
            </a:xfrm>
          </p:grpSpPr>
          <p:sp>
            <p:nvSpPr>
              <p:cNvPr id="222" name="Google Shape;222;p20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23" name="Google Shape;223;p20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4" name="Google Shape;224;p20"/>
            <p:cNvGrpSpPr/>
            <p:nvPr/>
          </p:nvGrpSpPr>
          <p:grpSpPr>
            <a:xfrm flipH="1">
              <a:off x="5898325" y="1789205"/>
              <a:ext cx="1567047" cy="45661"/>
              <a:chOff x="1754675" y="2566652"/>
              <a:chExt cx="1945675" cy="56700"/>
            </a:xfrm>
          </p:grpSpPr>
          <p:cxnSp>
            <p:nvCxnSpPr>
              <p:cNvPr id="225" name="Google Shape;225;p20"/>
              <p:cNvCxnSpPr/>
              <p:nvPr/>
            </p:nvCxnSpPr>
            <p:spPr>
              <a:xfrm>
                <a:off x="1754675" y="2595002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26" name="Google Shape;226;p20"/>
              <p:cNvSpPr/>
              <p:nvPr/>
            </p:nvSpPr>
            <p:spPr>
              <a:xfrm>
                <a:off x="3643650" y="2566652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7" name="Google Shape;227;p20"/>
            <p:cNvGrpSpPr/>
            <p:nvPr/>
          </p:nvGrpSpPr>
          <p:grpSpPr>
            <a:xfrm flipH="1">
              <a:off x="6107964" y="1938899"/>
              <a:ext cx="1561280" cy="136187"/>
              <a:chOff x="-154850" y="2676400"/>
              <a:chExt cx="4728286" cy="412439"/>
            </a:xfrm>
          </p:grpSpPr>
          <p:sp>
            <p:nvSpPr>
              <p:cNvPr id="228" name="Google Shape;228;p20"/>
              <p:cNvSpPr/>
              <p:nvPr/>
            </p:nvSpPr>
            <p:spPr>
              <a:xfrm>
                <a:off x="-154850" y="26764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29" name="Google Shape;229;p20"/>
              <p:cNvSpPr/>
              <p:nvPr/>
            </p:nvSpPr>
            <p:spPr>
              <a:xfrm>
                <a:off x="4439036" y="29544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0" name="Google Shape;230;p20"/>
            <p:cNvGrpSpPr/>
            <p:nvPr/>
          </p:nvGrpSpPr>
          <p:grpSpPr>
            <a:xfrm flipH="1">
              <a:off x="6361172" y="1590790"/>
              <a:ext cx="3010303" cy="45661"/>
              <a:chOff x="631564" y="2679979"/>
              <a:chExt cx="3737650" cy="56700"/>
            </a:xfrm>
          </p:grpSpPr>
          <p:cxnSp>
            <p:nvCxnSpPr>
              <p:cNvPr id="231" name="Google Shape;231;p20"/>
              <p:cNvCxnSpPr/>
              <p:nvPr/>
            </p:nvCxnSpPr>
            <p:spPr>
              <a:xfrm>
                <a:off x="631564" y="2708329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32" name="Google Shape;232;p20"/>
              <p:cNvSpPr/>
              <p:nvPr/>
            </p:nvSpPr>
            <p:spPr>
              <a:xfrm>
                <a:off x="4312514" y="2679979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3" name="Google Shape;233;p20"/>
          <p:cNvSpPr/>
          <p:nvPr/>
        </p:nvSpPr>
        <p:spPr>
          <a:xfrm rot="10800000">
            <a:off x="-284501" y="4876491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20"/>
          <p:cNvGrpSpPr/>
          <p:nvPr/>
        </p:nvGrpSpPr>
        <p:grpSpPr>
          <a:xfrm>
            <a:off x="-1754525" y="-2478031"/>
            <a:ext cx="12821147" cy="8256734"/>
            <a:chOff x="-1754525" y="-2478031"/>
            <a:chExt cx="12821147" cy="8256734"/>
          </a:xfrm>
        </p:grpSpPr>
        <p:sp>
          <p:nvSpPr>
            <p:cNvPr id="235" name="Google Shape;235;p20"/>
            <p:cNvSpPr/>
            <p:nvPr/>
          </p:nvSpPr>
          <p:spPr>
            <a:xfrm rot="10800000">
              <a:off x="5951215" y="-247803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0"/>
            <p:cNvSpPr/>
            <p:nvPr/>
          </p:nvSpPr>
          <p:spPr>
            <a:xfrm flipH="1">
              <a:off x="-1754525" y="4241295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1_1_1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9" name="Google Shape;239;p21"/>
          <p:cNvSpPr/>
          <p:nvPr/>
        </p:nvSpPr>
        <p:spPr>
          <a:xfrm>
            <a:off x="6422716" y="-11537"/>
            <a:ext cx="1232340" cy="231995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1"/>
          <p:cNvSpPr/>
          <p:nvPr/>
        </p:nvSpPr>
        <p:spPr>
          <a:xfrm rot="10800000">
            <a:off x="6549401" y="-1824231"/>
            <a:ext cx="4007050" cy="2363728"/>
          </a:xfrm>
          <a:custGeom>
            <a:rect b="b" l="l" r="r" t="t"/>
            <a:pathLst>
              <a:path extrusionOk="0" h="65842" w="111617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1" name="Google Shape;241;p21"/>
          <p:cNvGrpSpPr/>
          <p:nvPr/>
        </p:nvGrpSpPr>
        <p:grpSpPr>
          <a:xfrm>
            <a:off x="-1690350" y="187965"/>
            <a:ext cx="3296400" cy="703084"/>
            <a:chOff x="-12" y="3628590"/>
            <a:chExt cx="3296400" cy="703084"/>
          </a:xfrm>
        </p:grpSpPr>
        <p:grpSp>
          <p:nvGrpSpPr>
            <p:cNvPr id="242" name="Google Shape;242;p21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243" name="Google Shape;243;p21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44" name="Google Shape;244;p21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5" name="Google Shape;245;p21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246" name="Google Shape;246;p21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47" name="Google Shape;247;p21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8" name="Google Shape;248;p21"/>
            <p:cNvGrpSpPr/>
            <p:nvPr/>
          </p:nvGrpSpPr>
          <p:grpSpPr>
            <a:xfrm>
              <a:off x="226304" y="3764887"/>
              <a:ext cx="3070084" cy="102363"/>
              <a:chOff x="1779150" y="2604263"/>
              <a:chExt cx="3811875" cy="127112"/>
            </a:xfrm>
          </p:grpSpPr>
          <p:sp>
            <p:nvSpPr>
              <p:cNvPr id="249" name="Google Shape;249;p21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50" name="Google Shape;250;p21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1" name="Google Shape;251;p21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252" name="Google Shape;252;p21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53" name="Google Shape;253;p21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54" name="Google Shape;254;p21"/>
          <p:cNvGrpSpPr/>
          <p:nvPr/>
        </p:nvGrpSpPr>
        <p:grpSpPr>
          <a:xfrm>
            <a:off x="-2028096" y="-665229"/>
            <a:ext cx="5371750" cy="7430144"/>
            <a:chOff x="-2028096" y="-665229"/>
            <a:chExt cx="5371750" cy="7430144"/>
          </a:xfrm>
        </p:grpSpPr>
        <p:sp>
          <p:nvSpPr>
            <p:cNvPr id="255" name="Google Shape;255;p21"/>
            <p:cNvSpPr/>
            <p:nvPr/>
          </p:nvSpPr>
          <p:spPr>
            <a:xfrm>
              <a:off x="-176746" y="4688258"/>
              <a:ext cx="3520400" cy="207665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1"/>
            <p:cNvSpPr/>
            <p:nvPr/>
          </p:nvSpPr>
          <p:spPr>
            <a:xfrm flipH="1" rot="10800000">
              <a:off x="-2028096" y="-665229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/>
          <p:nvPr/>
        </p:nvSpPr>
        <p:spPr>
          <a:xfrm flipH="1" rot="10800000">
            <a:off x="-1358733" y="-903765"/>
            <a:ext cx="3520399" cy="1841600"/>
          </a:xfrm>
          <a:custGeom>
            <a:rect b="b" l="l" r="r" t="t"/>
            <a:pathLst>
              <a:path extrusionOk="0" h="33981" w="64958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rgbClr val="000000">
              <a:alpha val="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9" name="Google Shape;259;p22"/>
          <p:cNvGrpSpPr/>
          <p:nvPr/>
        </p:nvGrpSpPr>
        <p:grpSpPr>
          <a:xfrm rot="10800000">
            <a:off x="-984941" y="165545"/>
            <a:ext cx="3074608" cy="453955"/>
            <a:chOff x="5478797" y="847321"/>
            <a:chExt cx="3074608" cy="453955"/>
          </a:xfrm>
        </p:grpSpPr>
        <p:grpSp>
          <p:nvGrpSpPr>
            <p:cNvPr id="260" name="Google Shape;260;p22"/>
            <p:cNvGrpSpPr/>
            <p:nvPr/>
          </p:nvGrpSpPr>
          <p:grpSpPr>
            <a:xfrm flipH="1">
              <a:off x="5675409" y="922405"/>
              <a:ext cx="2877996" cy="223763"/>
              <a:chOff x="1687059" y="2012316"/>
              <a:chExt cx="3573375" cy="277863"/>
            </a:xfrm>
          </p:grpSpPr>
          <p:sp>
            <p:nvSpPr>
              <p:cNvPr id="261" name="Google Shape;261;p22"/>
              <p:cNvSpPr/>
              <p:nvPr/>
            </p:nvSpPr>
            <p:spPr>
              <a:xfrm>
                <a:off x="1687059" y="2012316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62" name="Google Shape;262;p22"/>
              <p:cNvSpPr/>
              <p:nvPr/>
            </p:nvSpPr>
            <p:spPr>
              <a:xfrm>
                <a:off x="5203734" y="2233479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Google Shape;263;p22"/>
            <p:cNvGrpSpPr/>
            <p:nvPr/>
          </p:nvGrpSpPr>
          <p:grpSpPr>
            <a:xfrm flipH="1">
              <a:off x="6072799" y="847321"/>
              <a:ext cx="2430997" cy="185534"/>
              <a:chOff x="1748547" y="1392116"/>
              <a:chExt cx="5911958" cy="451312"/>
            </a:xfrm>
          </p:grpSpPr>
          <p:sp>
            <p:nvSpPr>
              <p:cNvPr id="264" name="Google Shape;264;p22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65" name="Google Shape;265;p22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6" name="Google Shape;266;p22"/>
            <p:cNvGrpSpPr/>
            <p:nvPr/>
          </p:nvGrpSpPr>
          <p:grpSpPr>
            <a:xfrm flipH="1">
              <a:off x="5478797" y="1255615"/>
              <a:ext cx="3010303" cy="45661"/>
              <a:chOff x="1766900" y="2869225"/>
              <a:chExt cx="3737650" cy="56700"/>
            </a:xfrm>
          </p:grpSpPr>
          <p:cxnSp>
            <p:nvCxnSpPr>
              <p:cNvPr id="267" name="Google Shape;267;p22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68" name="Google Shape;268;p22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9" name="Google Shape;269;p22"/>
          <p:cNvSpPr/>
          <p:nvPr/>
        </p:nvSpPr>
        <p:spPr>
          <a:xfrm rot="10800000">
            <a:off x="6000549" y="-1553122"/>
            <a:ext cx="3520399" cy="1841600"/>
          </a:xfrm>
          <a:custGeom>
            <a:rect b="b" l="l" r="r" t="t"/>
            <a:pathLst>
              <a:path extrusionOk="0" h="33981" w="64958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rgbClr val="000000">
              <a:alpha val="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2"/>
          <p:cNvSpPr/>
          <p:nvPr/>
        </p:nvSpPr>
        <p:spPr>
          <a:xfrm>
            <a:off x="713224" y="4972674"/>
            <a:ext cx="1205478" cy="219752"/>
          </a:xfrm>
          <a:custGeom>
            <a:rect b="b" l="l" r="r" t="t"/>
            <a:pathLst>
              <a:path extrusionOk="0" h="2889" w="15848">
                <a:moveTo>
                  <a:pt x="0" y="0"/>
                </a:moveTo>
                <a:lnTo>
                  <a:pt x="2889" y="2889"/>
                </a:lnTo>
                <a:lnTo>
                  <a:pt x="15847" y="2889"/>
                </a:lnTo>
                <a:lnTo>
                  <a:pt x="129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1" name="Google Shape;271;p22"/>
          <p:cNvGrpSpPr/>
          <p:nvPr/>
        </p:nvGrpSpPr>
        <p:grpSpPr>
          <a:xfrm flipH="1">
            <a:off x="-3634650" y="4404925"/>
            <a:ext cx="5724316" cy="2084515"/>
            <a:chOff x="4132575" y="4716825"/>
            <a:chExt cx="5724316" cy="2084515"/>
          </a:xfrm>
        </p:grpSpPr>
        <p:sp>
          <p:nvSpPr>
            <p:cNvPr id="272" name="Google Shape;272;p22"/>
            <p:cNvSpPr/>
            <p:nvPr/>
          </p:nvSpPr>
          <p:spPr>
            <a:xfrm flipH="1">
              <a:off x="5361875" y="4716825"/>
              <a:ext cx="4495016" cy="2084515"/>
            </a:xfrm>
            <a:custGeom>
              <a:rect b="b" l="l" r="r" t="t"/>
              <a:pathLst>
                <a:path extrusionOk="0" h="47185" w="101749">
                  <a:moveTo>
                    <a:pt x="0" y="1"/>
                  </a:moveTo>
                  <a:lnTo>
                    <a:pt x="0" y="47185"/>
                  </a:lnTo>
                  <a:lnTo>
                    <a:pt x="101748" y="47185"/>
                  </a:lnTo>
                  <a:lnTo>
                    <a:pt x="101748" y="31097"/>
                  </a:lnTo>
                  <a:lnTo>
                    <a:pt x="96897" y="31097"/>
                  </a:lnTo>
                  <a:lnTo>
                    <a:pt x="76166" y="10366"/>
                  </a:lnTo>
                  <a:lnTo>
                    <a:pt x="55269" y="10366"/>
                  </a:lnTo>
                  <a:lnTo>
                    <a:pt x="449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2"/>
            <p:cNvSpPr/>
            <p:nvPr/>
          </p:nvSpPr>
          <p:spPr>
            <a:xfrm flipH="1">
              <a:off x="4132575" y="4716825"/>
              <a:ext cx="4495016" cy="2084515"/>
            </a:xfrm>
            <a:custGeom>
              <a:rect b="b" l="l" r="r" t="t"/>
              <a:pathLst>
                <a:path extrusionOk="0" h="47185" w="101749">
                  <a:moveTo>
                    <a:pt x="0" y="1"/>
                  </a:moveTo>
                  <a:lnTo>
                    <a:pt x="0" y="47185"/>
                  </a:lnTo>
                  <a:lnTo>
                    <a:pt x="101748" y="47185"/>
                  </a:lnTo>
                  <a:lnTo>
                    <a:pt x="101748" y="31097"/>
                  </a:lnTo>
                  <a:lnTo>
                    <a:pt x="96897" y="31097"/>
                  </a:lnTo>
                  <a:lnTo>
                    <a:pt x="76166" y="10366"/>
                  </a:lnTo>
                  <a:lnTo>
                    <a:pt x="55269" y="10366"/>
                  </a:lnTo>
                  <a:lnTo>
                    <a:pt x="449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4" name="Google Shape;274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oogle Shape;276;p23"/>
          <p:cNvGrpSpPr/>
          <p:nvPr/>
        </p:nvGrpSpPr>
        <p:grpSpPr>
          <a:xfrm>
            <a:off x="-1093351" y="-1466368"/>
            <a:ext cx="10388326" cy="8402728"/>
            <a:chOff x="-1093351" y="-1466368"/>
            <a:chExt cx="10388326" cy="8402728"/>
          </a:xfrm>
        </p:grpSpPr>
        <p:sp>
          <p:nvSpPr>
            <p:cNvPr id="277" name="Google Shape;277;p23"/>
            <p:cNvSpPr/>
            <p:nvPr/>
          </p:nvSpPr>
          <p:spPr>
            <a:xfrm flipH="1" rot="10800000">
              <a:off x="-3" y="-1466368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3"/>
            <p:cNvSpPr/>
            <p:nvPr/>
          </p:nvSpPr>
          <p:spPr>
            <a:xfrm>
              <a:off x="-1093351" y="4567200"/>
              <a:ext cx="4016259" cy="2369160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9" name="Google Shape;279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80" name="Google Shape;280;p23"/>
          <p:cNvSpPr txBox="1"/>
          <p:nvPr>
            <p:ph idx="1" type="subTitle"/>
          </p:nvPr>
        </p:nvSpPr>
        <p:spPr>
          <a:xfrm>
            <a:off x="6360578" y="3454300"/>
            <a:ext cx="17739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1" name="Google Shape;281;p23"/>
          <p:cNvSpPr txBox="1"/>
          <p:nvPr>
            <p:ph idx="2" type="subTitle"/>
          </p:nvPr>
        </p:nvSpPr>
        <p:spPr>
          <a:xfrm>
            <a:off x="2644083" y="3454300"/>
            <a:ext cx="17706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2" name="Google Shape;282;p23"/>
          <p:cNvSpPr txBox="1"/>
          <p:nvPr>
            <p:ph idx="3" type="subTitle"/>
          </p:nvPr>
        </p:nvSpPr>
        <p:spPr>
          <a:xfrm>
            <a:off x="6360575" y="2714800"/>
            <a:ext cx="1773900" cy="81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283" name="Google Shape;283;p23"/>
          <p:cNvSpPr txBox="1"/>
          <p:nvPr>
            <p:ph idx="4" type="subTitle"/>
          </p:nvPr>
        </p:nvSpPr>
        <p:spPr>
          <a:xfrm>
            <a:off x="2643925" y="2714800"/>
            <a:ext cx="1770600" cy="81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grpSp>
        <p:nvGrpSpPr>
          <p:cNvPr id="284" name="Google Shape;284;p23"/>
          <p:cNvGrpSpPr/>
          <p:nvPr/>
        </p:nvGrpSpPr>
        <p:grpSpPr>
          <a:xfrm>
            <a:off x="7568059" y="4604012"/>
            <a:ext cx="3010303" cy="380634"/>
            <a:chOff x="5446772" y="1743190"/>
            <a:chExt cx="3010303" cy="380634"/>
          </a:xfrm>
        </p:grpSpPr>
        <p:grpSp>
          <p:nvGrpSpPr>
            <p:cNvPr id="285" name="Google Shape;285;p23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286" name="Google Shape;286;p23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87" name="Google Shape;287;p23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8" name="Google Shape;288;p23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289" name="Google Shape;289;p23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90" name="Google Shape;290;p23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1" name="Google Shape;291;p23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292" name="Google Shape;292;p23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93" name="Google Shape;293;p23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94" name="Google Shape;294;p23"/>
          <p:cNvSpPr/>
          <p:nvPr/>
        </p:nvSpPr>
        <p:spPr>
          <a:xfrm flipH="1">
            <a:off x="-831826" y="-3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3"/>
          <p:cNvSpPr/>
          <p:nvPr/>
        </p:nvSpPr>
        <p:spPr>
          <a:xfrm flipH="1" rot="10800000">
            <a:off x="7378450" y="-807272"/>
            <a:ext cx="2805272" cy="1537408"/>
          </a:xfrm>
          <a:custGeom>
            <a:rect b="b" l="l" r="r" t="t"/>
            <a:pathLst>
              <a:path extrusionOk="0" h="48014" w="8761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2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oogle Shape;298;p25"/>
          <p:cNvGrpSpPr/>
          <p:nvPr/>
        </p:nvGrpSpPr>
        <p:grpSpPr>
          <a:xfrm rot="10800000">
            <a:off x="-1889528" y="158866"/>
            <a:ext cx="3010303" cy="380634"/>
            <a:chOff x="5446772" y="1743190"/>
            <a:chExt cx="3010303" cy="380634"/>
          </a:xfrm>
        </p:grpSpPr>
        <p:grpSp>
          <p:nvGrpSpPr>
            <p:cNvPr id="299" name="Google Shape;299;p25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300" name="Google Shape;300;p25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01" name="Google Shape;301;p25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2" name="Google Shape;302;p25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303" name="Google Shape;303;p25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304" name="Google Shape;304;p25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5" name="Google Shape;305;p25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306" name="Google Shape;306;p25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07" name="Google Shape;307;p25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08" name="Google Shape;308;p25"/>
          <p:cNvGrpSpPr/>
          <p:nvPr/>
        </p:nvGrpSpPr>
        <p:grpSpPr>
          <a:xfrm flipH="1">
            <a:off x="1347409" y="-265593"/>
            <a:ext cx="9294978" cy="6913322"/>
            <a:chOff x="-201828" y="-265593"/>
            <a:chExt cx="9294978" cy="6913322"/>
          </a:xfrm>
        </p:grpSpPr>
        <p:sp>
          <p:nvSpPr>
            <p:cNvPr id="309" name="Google Shape;309;p25"/>
            <p:cNvSpPr/>
            <p:nvPr/>
          </p:nvSpPr>
          <p:spPr>
            <a:xfrm>
              <a:off x="-201828" y="4736333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5"/>
            <p:cNvSpPr/>
            <p:nvPr/>
          </p:nvSpPr>
          <p:spPr>
            <a:xfrm flipH="1" rot="10800000">
              <a:off x="1175807" y="-265593"/>
              <a:ext cx="1539180" cy="805095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1" name="Google Shape;311;p25"/>
          <p:cNvSpPr/>
          <p:nvPr/>
        </p:nvSpPr>
        <p:spPr>
          <a:xfrm rot="10800000">
            <a:off x="794659" y="4876484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5"/>
          <p:cNvSpPr/>
          <p:nvPr/>
        </p:nvSpPr>
        <p:spPr>
          <a:xfrm flipH="1">
            <a:off x="-561113" y="4230050"/>
            <a:ext cx="2805272" cy="1537408"/>
          </a:xfrm>
          <a:custGeom>
            <a:rect b="b" l="l" r="r" t="t"/>
            <a:pathLst>
              <a:path extrusionOk="0" h="48014" w="8761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26"/>
          <p:cNvGrpSpPr/>
          <p:nvPr/>
        </p:nvGrpSpPr>
        <p:grpSpPr>
          <a:xfrm flipH="1">
            <a:off x="-2028096" y="-1770656"/>
            <a:ext cx="4007050" cy="2363739"/>
            <a:chOff x="6549401" y="-1824231"/>
            <a:chExt cx="4007050" cy="2363739"/>
          </a:xfrm>
        </p:grpSpPr>
        <p:sp>
          <p:nvSpPr>
            <p:cNvPr id="315" name="Google Shape;315;p26"/>
            <p:cNvSpPr/>
            <p:nvPr/>
          </p:nvSpPr>
          <p:spPr>
            <a:xfrm>
              <a:off x="7695191" y="307513"/>
              <a:ext cx="1232340" cy="231995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6"/>
            <p:cNvSpPr/>
            <p:nvPr/>
          </p:nvSpPr>
          <p:spPr>
            <a:xfrm rot="10800000">
              <a:off x="6549401" y="-1824231"/>
              <a:ext cx="4007050" cy="2363728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7" name="Google Shape;317;p26"/>
          <p:cNvGrpSpPr/>
          <p:nvPr/>
        </p:nvGrpSpPr>
        <p:grpSpPr>
          <a:xfrm flipH="1">
            <a:off x="7391104" y="241540"/>
            <a:ext cx="3296400" cy="703084"/>
            <a:chOff x="-12" y="3628590"/>
            <a:chExt cx="3296400" cy="703084"/>
          </a:xfrm>
        </p:grpSpPr>
        <p:grpSp>
          <p:nvGrpSpPr>
            <p:cNvPr id="318" name="Google Shape;318;p26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319" name="Google Shape;319;p26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20" name="Google Shape;320;p26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1" name="Google Shape;321;p26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322" name="Google Shape;322;p26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323" name="Google Shape;323;p26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4" name="Google Shape;324;p26"/>
            <p:cNvGrpSpPr/>
            <p:nvPr/>
          </p:nvGrpSpPr>
          <p:grpSpPr>
            <a:xfrm>
              <a:off x="226304" y="3764887"/>
              <a:ext cx="3070084" cy="102363"/>
              <a:chOff x="1779150" y="2604263"/>
              <a:chExt cx="3811875" cy="127112"/>
            </a:xfrm>
          </p:grpSpPr>
          <p:sp>
            <p:nvSpPr>
              <p:cNvPr id="325" name="Google Shape;325;p2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326" name="Google Shape;326;p2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7" name="Google Shape;327;p26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328" name="Google Shape;328;p26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29" name="Google Shape;329;p26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30" name="Google Shape;330;p26"/>
          <p:cNvGrpSpPr/>
          <p:nvPr/>
        </p:nvGrpSpPr>
        <p:grpSpPr>
          <a:xfrm flipH="1">
            <a:off x="-1341650" y="-685669"/>
            <a:ext cx="10751988" cy="7671703"/>
            <a:chOff x="-881984" y="-739244"/>
            <a:chExt cx="10751988" cy="7671703"/>
          </a:xfrm>
        </p:grpSpPr>
        <p:sp>
          <p:nvSpPr>
            <p:cNvPr id="331" name="Google Shape;331;p26"/>
            <p:cNvSpPr/>
            <p:nvPr/>
          </p:nvSpPr>
          <p:spPr>
            <a:xfrm flipH="1">
              <a:off x="5675437" y="4457952"/>
              <a:ext cx="4194567" cy="247450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6"/>
            <p:cNvSpPr/>
            <p:nvPr/>
          </p:nvSpPr>
          <p:spPr>
            <a:xfrm flipH="1" rot="10800000">
              <a:off x="-881984" y="-739244"/>
              <a:ext cx="1959133" cy="1024867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3" name="Google Shape;333;p26"/>
          <p:cNvSpPr/>
          <p:nvPr/>
        </p:nvSpPr>
        <p:spPr>
          <a:xfrm flipH="1">
            <a:off x="-417877" y="511088"/>
            <a:ext cx="1232340" cy="231995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6"/>
          <p:cNvSpPr/>
          <p:nvPr/>
        </p:nvSpPr>
        <p:spPr>
          <a:xfrm flipH="1" rot="10800000">
            <a:off x="-621671" y="-1770656"/>
            <a:ext cx="4007050" cy="2363728"/>
          </a:xfrm>
          <a:custGeom>
            <a:rect b="b" l="l" r="r" t="t"/>
            <a:pathLst>
              <a:path extrusionOk="0" h="65842" w="111617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Google Shape;339;p28"/>
          <p:cNvGrpSpPr/>
          <p:nvPr/>
        </p:nvGrpSpPr>
        <p:grpSpPr>
          <a:xfrm>
            <a:off x="-6782" y="-1232671"/>
            <a:ext cx="9807906" cy="7974473"/>
            <a:chOff x="-6782" y="-1232671"/>
            <a:chExt cx="9807906" cy="7974473"/>
          </a:xfrm>
        </p:grpSpPr>
        <p:sp>
          <p:nvSpPr>
            <p:cNvPr id="340" name="Google Shape;340;p28"/>
            <p:cNvSpPr/>
            <p:nvPr/>
          </p:nvSpPr>
          <p:spPr>
            <a:xfrm rot="-5400000">
              <a:off x="7120124" y="4060803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8"/>
            <p:cNvSpPr/>
            <p:nvPr/>
          </p:nvSpPr>
          <p:spPr>
            <a:xfrm>
              <a:off x="-1" y="4104678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8"/>
            <p:cNvSpPr/>
            <p:nvPr/>
          </p:nvSpPr>
          <p:spPr>
            <a:xfrm rot="10800000">
              <a:off x="-6782" y="-1232671"/>
              <a:ext cx="9150782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3" name="Google Shape;343;p28"/>
          <p:cNvGrpSpPr/>
          <p:nvPr/>
        </p:nvGrpSpPr>
        <p:grpSpPr>
          <a:xfrm>
            <a:off x="-885529" y="302485"/>
            <a:ext cx="10998540" cy="4878739"/>
            <a:chOff x="-885529" y="302485"/>
            <a:chExt cx="10998540" cy="4878739"/>
          </a:xfrm>
        </p:grpSpPr>
        <p:sp>
          <p:nvSpPr>
            <p:cNvPr id="344" name="Google Shape;344;p28"/>
            <p:cNvSpPr/>
            <p:nvPr/>
          </p:nvSpPr>
          <p:spPr>
            <a:xfrm>
              <a:off x="2581296" y="4914218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8"/>
            <p:cNvSpPr/>
            <p:nvPr/>
          </p:nvSpPr>
          <p:spPr>
            <a:xfrm flipH="1">
              <a:off x="7266974" y="4937849"/>
              <a:ext cx="1205478" cy="219752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-293550" y="4455724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8"/>
            <p:cNvSpPr/>
            <p:nvPr/>
          </p:nvSpPr>
          <p:spPr>
            <a:xfrm flipH="1" rot="10800000">
              <a:off x="8291042" y="569492"/>
              <a:ext cx="1821969" cy="184293"/>
            </a:xfrm>
            <a:custGeom>
              <a:rect b="b" l="l" r="r" t="t"/>
              <a:pathLst>
                <a:path extrusionOk="0" h="2901" w="2868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8"/>
            <p:cNvSpPr/>
            <p:nvPr/>
          </p:nvSpPr>
          <p:spPr>
            <a:xfrm flipH="1">
              <a:off x="-885529" y="302485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9" name="Google Shape;349;p28"/>
          <p:cNvGrpSpPr/>
          <p:nvPr/>
        </p:nvGrpSpPr>
        <p:grpSpPr>
          <a:xfrm>
            <a:off x="-689412" y="-2417039"/>
            <a:ext cx="11168659" cy="9105554"/>
            <a:chOff x="-689412" y="-2417039"/>
            <a:chExt cx="11168659" cy="9105554"/>
          </a:xfrm>
        </p:grpSpPr>
        <p:grpSp>
          <p:nvGrpSpPr>
            <p:cNvPr id="350" name="Google Shape;350;p28"/>
            <p:cNvGrpSpPr/>
            <p:nvPr/>
          </p:nvGrpSpPr>
          <p:grpSpPr>
            <a:xfrm>
              <a:off x="6699625" y="4455725"/>
              <a:ext cx="3779622" cy="1782883"/>
              <a:chOff x="5782225" y="4455725"/>
              <a:chExt cx="3779622" cy="1782883"/>
            </a:xfrm>
          </p:grpSpPr>
          <p:sp>
            <p:nvSpPr>
              <p:cNvPr id="351" name="Google Shape;351;p28"/>
              <p:cNvSpPr/>
              <p:nvPr/>
            </p:nvSpPr>
            <p:spPr>
              <a:xfrm>
                <a:off x="6756575" y="4455725"/>
                <a:ext cx="2805272" cy="1537408"/>
              </a:xfrm>
              <a:custGeom>
                <a:rect b="b" l="l" r="r" t="t"/>
                <a:pathLst>
                  <a:path extrusionOk="0" h="48014" w="8761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28"/>
              <p:cNvSpPr/>
              <p:nvPr/>
            </p:nvSpPr>
            <p:spPr>
              <a:xfrm>
                <a:off x="5782225" y="4701200"/>
                <a:ext cx="2805272" cy="1537408"/>
              </a:xfrm>
              <a:custGeom>
                <a:rect b="b" l="l" r="r" t="t"/>
                <a:pathLst>
                  <a:path extrusionOk="0" h="48014" w="8761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3" name="Google Shape;353;p28"/>
            <p:cNvGrpSpPr/>
            <p:nvPr/>
          </p:nvGrpSpPr>
          <p:grpSpPr>
            <a:xfrm>
              <a:off x="-48925" y="4604000"/>
              <a:ext cx="5424616" cy="2084515"/>
              <a:chOff x="0" y="4604000"/>
              <a:chExt cx="5424616" cy="2084515"/>
            </a:xfrm>
          </p:grpSpPr>
          <p:sp>
            <p:nvSpPr>
              <p:cNvPr id="354" name="Google Shape;354;p28"/>
              <p:cNvSpPr/>
              <p:nvPr/>
            </p:nvSpPr>
            <p:spPr>
              <a:xfrm>
                <a:off x="0" y="4604000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28"/>
              <p:cNvSpPr/>
              <p:nvPr/>
            </p:nvSpPr>
            <p:spPr>
              <a:xfrm>
                <a:off x="929600" y="4604000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56" name="Google Shape;356;p28"/>
            <p:cNvSpPr/>
            <p:nvPr/>
          </p:nvSpPr>
          <p:spPr>
            <a:xfrm rot="10800000">
              <a:off x="-689412" y="-1173475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8"/>
            <p:cNvSpPr/>
            <p:nvPr/>
          </p:nvSpPr>
          <p:spPr>
            <a:xfrm rot="10800000">
              <a:off x="4880516" y="-2417039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8" name="Google Shape;358;p28"/>
          <p:cNvSpPr txBox="1"/>
          <p:nvPr>
            <p:ph type="ctrTitle"/>
          </p:nvPr>
        </p:nvSpPr>
        <p:spPr>
          <a:xfrm>
            <a:off x="1394250" y="1432275"/>
            <a:ext cx="63555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59" name="Google Shape;359;p28"/>
          <p:cNvSpPr txBox="1"/>
          <p:nvPr>
            <p:ph idx="1" type="subTitle"/>
          </p:nvPr>
        </p:nvSpPr>
        <p:spPr>
          <a:xfrm>
            <a:off x="1394250" y="3058425"/>
            <a:ext cx="63555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" name="Google Shape;361;p29"/>
          <p:cNvGrpSpPr/>
          <p:nvPr/>
        </p:nvGrpSpPr>
        <p:grpSpPr>
          <a:xfrm>
            <a:off x="-150966" y="-1569997"/>
            <a:ext cx="9294978" cy="8009776"/>
            <a:chOff x="-150966" y="-1569997"/>
            <a:chExt cx="9294978" cy="8009776"/>
          </a:xfrm>
        </p:grpSpPr>
        <p:sp>
          <p:nvSpPr>
            <p:cNvPr id="362" name="Google Shape;362;p29"/>
            <p:cNvSpPr/>
            <p:nvPr/>
          </p:nvSpPr>
          <p:spPr>
            <a:xfrm flipH="1">
              <a:off x="-150966" y="4528383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9"/>
            <p:cNvSpPr/>
            <p:nvPr/>
          </p:nvSpPr>
          <p:spPr>
            <a:xfrm rot="10800000">
              <a:off x="5623599" y="-1569997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4" name="Google Shape;364;p29"/>
          <p:cNvSpPr txBox="1"/>
          <p:nvPr>
            <p:ph idx="1" type="subTitle"/>
          </p:nvPr>
        </p:nvSpPr>
        <p:spPr>
          <a:xfrm>
            <a:off x="1024750" y="3241688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365" name="Google Shape;365;p29"/>
          <p:cNvSpPr txBox="1"/>
          <p:nvPr>
            <p:ph idx="2" type="subTitle"/>
          </p:nvPr>
        </p:nvSpPr>
        <p:spPr>
          <a:xfrm>
            <a:off x="3419221" y="3241688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366" name="Google Shape;366;p29"/>
          <p:cNvSpPr txBox="1"/>
          <p:nvPr>
            <p:ph idx="3" type="subTitle"/>
          </p:nvPr>
        </p:nvSpPr>
        <p:spPr>
          <a:xfrm>
            <a:off x="5813699" y="3241688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367" name="Google Shape;367;p29"/>
          <p:cNvSpPr txBox="1"/>
          <p:nvPr>
            <p:ph idx="4" type="subTitle"/>
          </p:nvPr>
        </p:nvSpPr>
        <p:spPr>
          <a:xfrm>
            <a:off x="1024750" y="1796162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368" name="Google Shape;368;p29"/>
          <p:cNvSpPr txBox="1"/>
          <p:nvPr>
            <p:ph idx="5" type="subTitle"/>
          </p:nvPr>
        </p:nvSpPr>
        <p:spPr>
          <a:xfrm>
            <a:off x="3419221" y="1796162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369" name="Google Shape;369;p29"/>
          <p:cNvSpPr txBox="1"/>
          <p:nvPr>
            <p:ph idx="6" type="subTitle"/>
          </p:nvPr>
        </p:nvSpPr>
        <p:spPr>
          <a:xfrm>
            <a:off x="5813699" y="1796162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grpSp>
        <p:nvGrpSpPr>
          <p:cNvPr id="370" name="Google Shape;370;p29"/>
          <p:cNvGrpSpPr/>
          <p:nvPr/>
        </p:nvGrpSpPr>
        <p:grpSpPr>
          <a:xfrm rot="10800000">
            <a:off x="-2096303" y="3730191"/>
            <a:ext cx="3010303" cy="380634"/>
            <a:chOff x="5446772" y="1743190"/>
            <a:chExt cx="3010303" cy="380634"/>
          </a:xfrm>
        </p:grpSpPr>
        <p:grpSp>
          <p:nvGrpSpPr>
            <p:cNvPr id="371" name="Google Shape;371;p29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372" name="Google Shape;372;p29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73" name="Google Shape;373;p29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4" name="Google Shape;374;p29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375" name="Google Shape;375;p29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376" name="Google Shape;376;p29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7" name="Google Shape;377;p29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378" name="Google Shape;378;p29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79" name="Google Shape;379;p29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80" name="Google Shape;380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1" name="Google Shape;381;p29"/>
          <p:cNvSpPr txBox="1"/>
          <p:nvPr>
            <p:ph idx="7" type="title"/>
          </p:nvPr>
        </p:nvSpPr>
        <p:spPr>
          <a:xfrm>
            <a:off x="1450150" y="1229150"/>
            <a:ext cx="5670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82" name="Google Shape;382;p29"/>
          <p:cNvSpPr txBox="1"/>
          <p:nvPr>
            <p:ph idx="8" type="title"/>
          </p:nvPr>
        </p:nvSpPr>
        <p:spPr>
          <a:xfrm>
            <a:off x="1450200" y="2674700"/>
            <a:ext cx="5670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83" name="Google Shape;383;p29"/>
          <p:cNvSpPr txBox="1"/>
          <p:nvPr>
            <p:ph idx="9" type="title"/>
          </p:nvPr>
        </p:nvSpPr>
        <p:spPr>
          <a:xfrm>
            <a:off x="3844625" y="1229151"/>
            <a:ext cx="5670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84" name="Google Shape;384;p29"/>
          <p:cNvSpPr txBox="1"/>
          <p:nvPr>
            <p:ph idx="13" type="title"/>
          </p:nvPr>
        </p:nvSpPr>
        <p:spPr>
          <a:xfrm>
            <a:off x="3844625" y="2674699"/>
            <a:ext cx="5670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85" name="Google Shape;385;p29"/>
          <p:cNvSpPr txBox="1"/>
          <p:nvPr>
            <p:ph idx="14" type="title"/>
          </p:nvPr>
        </p:nvSpPr>
        <p:spPr>
          <a:xfrm>
            <a:off x="6239100" y="1229152"/>
            <a:ext cx="56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86" name="Google Shape;386;p29"/>
          <p:cNvSpPr txBox="1"/>
          <p:nvPr>
            <p:ph idx="15" type="title"/>
          </p:nvPr>
        </p:nvSpPr>
        <p:spPr>
          <a:xfrm>
            <a:off x="6239100" y="2674703"/>
            <a:ext cx="56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87" name="Google Shape;387;p29"/>
          <p:cNvSpPr/>
          <p:nvPr/>
        </p:nvSpPr>
        <p:spPr>
          <a:xfrm rot="10800000">
            <a:off x="1316384" y="4901259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9"/>
          <p:cNvSpPr/>
          <p:nvPr/>
        </p:nvSpPr>
        <p:spPr>
          <a:xfrm flipH="1">
            <a:off x="-585437" y="4230050"/>
            <a:ext cx="2805272" cy="1537408"/>
          </a:xfrm>
          <a:custGeom>
            <a:rect b="b" l="l" r="r" t="t"/>
            <a:pathLst>
              <a:path extrusionOk="0" h="48014" w="8761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0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91" name="Google Shape;391;p30"/>
          <p:cNvSpPr txBox="1"/>
          <p:nvPr>
            <p:ph idx="1" type="subTitle"/>
          </p:nvPr>
        </p:nvSpPr>
        <p:spPr>
          <a:xfrm>
            <a:off x="1039274" y="1747188"/>
            <a:ext cx="3057000" cy="22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392" name="Google Shape;392;p30"/>
          <p:cNvSpPr/>
          <p:nvPr>
            <p:ph idx="2" type="pic"/>
          </p:nvPr>
        </p:nvSpPr>
        <p:spPr>
          <a:xfrm>
            <a:off x="4393774" y="1379588"/>
            <a:ext cx="3903300" cy="3033600"/>
          </a:xfrm>
          <a:prstGeom prst="rect">
            <a:avLst/>
          </a:prstGeom>
          <a:noFill/>
          <a:ln>
            <a:noFill/>
          </a:ln>
        </p:spPr>
      </p:sp>
      <p:sp>
        <p:nvSpPr>
          <p:cNvPr id="393" name="Google Shape;393;p30"/>
          <p:cNvSpPr/>
          <p:nvPr/>
        </p:nvSpPr>
        <p:spPr>
          <a:xfrm>
            <a:off x="-1098862" y="4604011"/>
            <a:ext cx="5115407" cy="3017539"/>
          </a:xfrm>
          <a:custGeom>
            <a:rect b="b" l="l" r="r" t="t"/>
            <a:pathLst>
              <a:path extrusionOk="0" h="65842" w="111617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rgbClr val="000000">
              <a:alpha val="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30"/>
          <p:cNvSpPr/>
          <p:nvPr/>
        </p:nvSpPr>
        <p:spPr>
          <a:xfrm flipH="1" rot="10800000">
            <a:off x="-1594613" y="-603810"/>
            <a:ext cx="3247250" cy="1698710"/>
          </a:xfrm>
          <a:custGeom>
            <a:rect b="b" l="l" r="r" t="t"/>
            <a:pathLst>
              <a:path extrusionOk="0" h="33981" w="64958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rgbClr val="000000">
              <a:alpha val="1372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5" name="Google Shape;395;p30"/>
          <p:cNvGrpSpPr/>
          <p:nvPr/>
        </p:nvGrpSpPr>
        <p:grpSpPr>
          <a:xfrm>
            <a:off x="645846" y="7"/>
            <a:ext cx="7230372" cy="5143500"/>
            <a:chOff x="645846" y="7"/>
            <a:chExt cx="7230372" cy="5143500"/>
          </a:xfrm>
        </p:grpSpPr>
        <p:sp>
          <p:nvSpPr>
            <p:cNvPr id="396" name="Google Shape;396;p30"/>
            <p:cNvSpPr/>
            <p:nvPr/>
          </p:nvSpPr>
          <p:spPr>
            <a:xfrm rot="10800000">
              <a:off x="6457967" y="7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30"/>
            <p:cNvSpPr/>
            <p:nvPr/>
          </p:nvSpPr>
          <p:spPr>
            <a:xfrm rot="10800000">
              <a:off x="645846" y="4959976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8" name="Google Shape;398;p30"/>
          <p:cNvGrpSpPr/>
          <p:nvPr/>
        </p:nvGrpSpPr>
        <p:grpSpPr>
          <a:xfrm>
            <a:off x="-1510053" y="314652"/>
            <a:ext cx="3296400" cy="703084"/>
            <a:chOff x="-12" y="3628590"/>
            <a:chExt cx="3296400" cy="703084"/>
          </a:xfrm>
        </p:grpSpPr>
        <p:grpSp>
          <p:nvGrpSpPr>
            <p:cNvPr id="399" name="Google Shape;399;p30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400" name="Google Shape;400;p30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01" name="Google Shape;401;p30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2" name="Google Shape;402;p30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403" name="Google Shape;403;p30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404" name="Google Shape;404;p30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5" name="Google Shape;405;p30"/>
            <p:cNvGrpSpPr/>
            <p:nvPr/>
          </p:nvGrpSpPr>
          <p:grpSpPr>
            <a:xfrm>
              <a:off x="226304" y="3764887"/>
              <a:ext cx="3070084" cy="102363"/>
              <a:chOff x="1779150" y="2604263"/>
              <a:chExt cx="3811875" cy="127112"/>
            </a:xfrm>
          </p:grpSpPr>
          <p:sp>
            <p:nvSpPr>
              <p:cNvPr id="406" name="Google Shape;406;p30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407" name="Google Shape;407;p30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8" name="Google Shape;408;p30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409" name="Google Shape;409;p30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10" name="Google Shape;410;p30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11" name="Google Shape;411;p30"/>
          <p:cNvGrpSpPr/>
          <p:nvPr/>
        </p:nvGrpSpPr>
        <p:grpSpPr>
          <a:xfrm>
            <a:off x="-1510039" y="-1589006"/>
            <a:ext cx="11920666" cy="7774731"/>
            <a:chOff x="-1510039" y="-1589006"/>
            <a:chExt cx="11920666" cy="7774731"/>
          </a:xfrm>
        </p:grpSpPr>
        <p:sp>
          <p:nvSpPr>
            <p:cNvPr id="412" name="Google Shape;412;p30"/>
            <p:cNvSpPr/>
            <p:nvPr/>
          </p:nvSpPr>
          <p:spPr>
            <a:xfrm rot="10800000">
              <a:off x="6802328" y="-1589006"/>
              <a:ext cx="3608299" cy="212850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30"/>
            <p:cNvSpPr/>
            <p:nvPr/>
          </p:nvSpPr>
          <p:spPr>
            <a:xfrm>
              <a:off x="-1510039" y="4316600"/>
              <a:ext cx="3573015" cy="1869125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" name="Google Shape;415;p31"/>
          <p:cNvGrpSpPr/>
          <p:nvPr/>
        </p:nvGrpSpPr>
        <p:grpSpPr>
          <a:xfrm>
            <a:off x="-1123779" y="-1437185"/>
            <a:ext cx="12025151" cy="8843535"/>
            <a:chOff x="-1123779" y="-1437185"/>
            <a:chExt cx="12025151" cy="8843535"/>
          </a:xfrm>
        </p:grpSpPr>
        <p:sp>
          <p:nvSpPr>
            <p:cNvPr id="416" name="Google Shape;416;p31"/>
            <p:cNvSpPr/>
            <p:nvPr/>
          </p:nvSpPr>
          <p:spPr>
            <a:xfrm flipH="1">
              <a:off x="5785965" y="438881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31"/>
            <p:cNvSpPr/>
            <p:nvPr/>
          </p:nvSpPr>
          <p:spPr>
            <a:xfrm rot="10800000">
              <a:off x="6986174" y="-886660"/>
              <a:ext cx="3247250" cy="169871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1372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31"/>
            <p:cNvSpPr/>
            <p:nvPr/>
          </p:nvSpPr>
          <p:spPr>
            <a:xfrm flipH="1" rot="10800000">
              <a:off x="-1123779" y="-1437185"/>
              <a:ext cx="3115510" cy="1837815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9" name="Google Shape;419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0" name="Google Shape;420;p31"/>
          <p:cNvSpPr txBox="1"/>
          <p:nvPr>
            <p:ph idx="1" type="subTitle"/>
          </p:nvPr>
        </p:nvSpPr>
        <p:spPr>
          <a:xfrm>
            <a:off x="937625" y="2512054"/>
            <a:ext cx="2052600" cy="15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21" name="Google Shape;421;p31"/>
          <p:cNvSpPr txBox="1"/>
          <p:nvPr>
            <p:ph idx="2" type="subTitle"/>
          </p:nvPr>
        </p:nvSpPr>
        <p:spPr>
          <a:xfrm>
            <a:off x="3341062" y="2512054"/>
            <a:ext cx="2052600" cy="15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22" name="Google Shape;422;p31"/>
          <p:cNvSpPr txBox="1"/>
          <p:nvPr>
            <p:ph idx="3" type="subTitle"/>
          </p:nvPr>
        </p:nvSpPr>
        <p:spPr>
          <a:xfrm>
            <a:off x="5744505" y="2512054"/>
            <a:ext cx="2052600" cy="15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23" name="Google Shape;423;p31"/>
          <p:cNvSpPr txBox="1"/>
          <p:nvPr>
            <p:ph idx="4" type="subTitle"/>
          </p:nvPr>
        </p:nvSpPr>
        <p:spPr>
          <a:xfrm>
            <a:off x="937625" y="2067100"/>
            <a:ext cx="20526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424" name="Google Shape;424;p31"/>
          <p:cNvSpPr txBox="1"/>
          <p:nvPr>
            <p:ph idx="5" type="subTitle"/>
          </p:nvPr>
        </p:nvSpPr>
        <p:spPr>
          <a:xfrm>
            <a:off x="3341063" y="2067100"/>
            <a:ext cx="20526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425" name="Google Shape;425;p31"/>
          <p:cNvSpPr txBox="1"/>
          <p:nvPr>
            <p:ph idx="6" type="subTitle"/>
          </p:nvPr>
        </p:nvSpPr>
        <p:spPr>
          <a:xfrm>
            <a:off x="5744502" y="2067100"/>
            <a:ext cx="20526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grpSp>
        <p:nvGrpSpPr>
          <p:cNvPr id="426" name="Google Shape;426;p31"/>
          <p:cNvGrpSpPr/>
          <p:nvPr/>
        </p:nvGrpSpPr>
        <p:grpSpPr>
          <a:xfrm flipH="1" rot="10800000">
            <a:off x="-1469087" y="4289941"/>
            <a:ext cx="3296400" cy="703084"/>
            <a:chOff x="-12" y="3628590"/>
            <a:chExt cx="3296400" cy="703084"/>
          </a:xfrm>
        </p:grpSpPr>
        <p:grpSp>
          <p:nvGrpSpPr>
            <p:cNvPr id="427" name="Google Shape;427;p31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428" name="Google Shape;428;p31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29" name="Google Shape;429;p31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0" name="Google Shape;430;p31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431" name="Google Shape;431;p31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432" name="Google Shape;432;p31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3" name="Google Shape;433;p31"/>
            <p:cNvGrpSpPr/>
            <p:nvPr/>
          </p:nvGrpSpPr>
          <p:grpSpPr>
            <a:xfrm>
              <a:off x="226304" y="3764887"/>
              <a:ext cx="3070084" cy="102363"/>
              <a:chOff x="1779150" y="2604263"/>
              <a:chExt cx="3811875" cy="127112"/>
            </a:xfrm>
          </p:grpSpPr>
          <p:sp>
            <p:nvSpPr>
              <p:cNvPr id="434" name="Google Shape;434;p31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435" name="Google Shape;435;p31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6" name="Google Shape;436;p31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437" name="Google Shape;437;p31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38" name="Google Shape;438;p31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39" name="Google Shape;439;p31"/>
          <p:cNvGrpSpPr/>
          <p:nvPr/>
        </p:nvGrpSpPr>
        <p:grpSpPr>
          <a:xfrm>
            <a:off x="-592558" y="-10342"/>
            <a:ext cx="7481573" cy="5159024"/>
            <a:chOff x="-592558" y="-10342"/>
            <a:chExt cx="7481573" cy="5159024"/>
          </a:xfrm>
        </p:grpSpPr>
        <p:sp>
          <p:nvSpPr>
            <p:cNvPr id="440" name="Google Shape;440;p31"/>
            <p:cNvSpPr/>
            <p:nvPr/>
          </p:nvSpPr>
          <p:spPr>
            <a:xfrm flipH="1" rot="10800000">
              <a:off x="-592558" y="-10342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31"/>
            <p:cNvSpPr/>
            <p:nvPr/>
          </p:nvSpPr>
          <p:spPr>
            <a:xfrm flipH="1" rot="10800000">
              <a:off x="5882231" y="4965151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2" name="Google Shape;442;p31"/>
          <p:cNvSpPr/>
          <p:nvPr/>
        </p:nvSpPr>
        <p:spPr>
          <a:xfrm flipH="1">
            <a:off x="6761059" y="4250475"/>
            <a:ext cx="3573015" cy="1869125"/>
          </a:xfrm>
          <a:custGeom>
            <a:rect b="b" l="l" r="r" t="t"/>
            <a:pathLst>
              <a:path extrusionOk="0" h="33981" w="64958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45" name="Google Shape;445;p32"/>
          <p:cNvSpPr txBox="1"/>
          <p:nvPr>
            <p:ph idx="1" type="subTitle"/>
          </p:nvPr>
        </p:nvSpPr>
        <p:spPr>
          <a:xfrm>
            <a:off x="720000" y="1955324"/>
            <a:ext cx="23595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6" name="Google Shape;446;p32"/>
          <p:cNvSpPr txBox="1"/>
          <p:nvPr>
            <p:ph idx="2" type="subTitle"/>
          </p:nvPr>
        </p:nvSpPr>
        <p:spPr>
          <a:xfrm>
            <a:off x="3392266" y="1955324"/>
            <a:ext cx="23595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7" name="Google Shape;447;p32"/>
          <p:cNvSpPr txBox="1"/>
          <p:nvPr>
            <p:ph idx="3" type="subTitle"/>
          </p:nvPr>
        </p:nvSpPr>
        <p:spPr>
          <a:xfrm>
            <a:off x="720000" y="3833100"/>
            <a:ext cx="23595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8" name="Google Shape;448;p32"/>
          <p:cNvSpPr txBox="1"/>
          <p:nvPr>
            <p:ph idx="4" type="subTitle"/>
          </p:nvPr>
        </p:nvSpPr>
        <p:spPr>
          <a:xfrm>
            <a:off x="3392266" y="3833100"/>
            <a:ext cx="23595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9" name="Google Shape;449;p32"/>
          <p:cNvSpPr txBox="1"/>
          <p:nvPr>
            <p:ph idx="5" type="subTitle"/>
          </p:nvPr>
        </p:nvSpPr>
        <p:spPr>
          <a:xfrm>
            <a:off x="6064528" y="1955324"/>
            <a:ext cx="23595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0" name="Google Shape;450;p32"/>
          <p:cNvSpPr txBox="1"/>
          <p:nvPr>
            <p:ph idx="6" type="subTitle"/>
          </p:nvPr>
        </p:nvSpPr>
        <p:spPr>
          <a:xfrm>
            <a:off x="6064528" y="3833100"/>
            <a:ext cx="23595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1" name="Google Shape;451;p32"/>
          <p:cNvSpPr txBox="1"/>
          <p:nvPr>
            <p:ph idx="7" type="subTitle"/>
          </p:nvPr>
        </p:nvSpPr>
        <p:spPr>
          <a:xfrm>
            <a:off x="724640" y="1734325"/>
            <a:ext cx="2350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452" name="Google Shape;452;p32"/>
          <p:cNvSpPr txBox="1"/>
          <p:nvPr>
            <p:ph idx="8" type="subTitle"/>
          </p:nvPr>
        </p:nvSpPr>
        <p:spPr>
          <a:xfrm>
            <a:off x="3396904" y="1734325"/>
            <a:ext cx="2350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453" name="Google Shape;453;p32"/>
          <p:cNvSpPr txBox="1"/>
          <p:nvPr>
            <p:ph idx="9" type="subTitle"/>
          </p:nvPr>
        </p:nvSpPr>
        <p:spPr>
          <a:xfrm>
            <a:off x="6069165" y="1734325"/>
            <a:ext cx="2350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454" name="Google Shape;454;p32"/>
          <p:cNvSpPr txBox="1"/>
          <p:nvPr>
            <p:ph idx="13" type="subTitle"/>
          </p:nvPr>
        </p:nvSpPr>
        <p:spPr>
          <a:xfrm>
            <a:off x="724640" y="3608903"/>
            <a:ext cx="2350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455" name="Google Shape;455;p32"/>
          <p:cNvSpPr txBox="1"/>
          <p:nvPr>
            <p:ph idx="14" type="subTitle"/>
          </p:nvPr>
        </p:nvSpPr>
        <p:spPr>
          <a:xfrm>
            <a:off x="3396904" y="3608903"/>
            <a:ext cx="2350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456" name="Google Shape;456;p32"/>
          <p:cNvSpPr txBox="1"/>
          <p:nvPr>
            <p:ph idx="15" type="subTitle"/>
          </p:nvPr>
        </p:nvSpPr>
        <p:spPr>
          <a:xfrm>
            <a:off x="6069165" y="3608903"/>
            <a:ext cx="2350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grpSp>
        <p:nvGrpSpPr>
          <p:cNvPr id="457" name="Google Shape;457;p32"/>
          <p:cNvGrpSpPr/>
          <p:nvPr/>
        </p:nvGrpSpPr>
        <p:grpSpPr>
          <a:xfrm>
            <a:off x="-1764035" y="-2478031"/>
            <a:ext cx="10908034" cy="9340057"/>
            <a:chOff x="-1764035" y="-2478031"/>
            <a:chExt cx="10908034" cy="9340057"/>
          </a:xfrm>
        </p:grpSpPr>
        <p:sp>
          <p:nvSpPr>
            <p:cNvPr id="458" name="Google Shape;458;p32"/>
            <p:cNvSpPr/>
            <p:nvPr/>
          </p:nvSpPr>
          <p:spPr>
            <a:xfrm flipH="1" rot="10800000">
              <a:off x="-1764035" y="-247803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32"/>
            <p:cNvSpPr/>
            <p:nvPr/>
          </p:nvSpPr>
          <p:spPr>
            <a:xfrm>
              <a:off x="-213475" y="4974994"/>
              <a:ext cx="9357474" cy="1887032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0" name="Google Shape;460;p32"/>
          <p:cNvGrpSpPr/>
          <p:nvPr/>
        </p:nvGrpSpPr>
        <p:grpSpPr>
          <a:xfrm flipH="1" rot="10800000">
            <a:off x="8041939" y="144569"/>
            <a:ext cx="3894036" cy="692435"/>
            <a:chOff x="5477439" y="1590790"/>
            <a:chExt cx="3894036" cy="692435"/>
          </a:xfrm>
        </p:grpSpPr>
        <p:grpSp>
          <p:nvGrpSpPr>
            <p:cNvPr id="461" name="Google Shape;461;p32"/>
            <p:cNvGrpSpPr/>
            <p:nvPr/>
          </p:nvGrpSpPr>
          <p:grpSpPr>
            <a:xfrm flipH="1">
              <a:off x="5803750" y="2180862"/>
              <a:ext cx="3070084" cy="102363"/>
              <a:chOff x="1779150" y="2604263"/>
              <a:chExt cx="3811875" cy="127112"/>
            </a:xfrm>
          </p:grpSpPr>
          <p:sp>
            <p:nvSpPr>
              <p:cNvPr id="462" name="Google Shape;462;p32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463" name="Google Shape;463;p32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4" name="Google Shape;464;p32"/>
            <p:cNvGrpSpPr/>
            <p:nvPr/>
          </p:nvGrpSpPr>
          <p:grpSpPr>
            <a:xfrm flipH="1">
              <a:off x="5898325" y="1789205"/>
              <a:ext cx="1567047" cy="45661"/>
              <a:chOff x="1754675" y="2566652"/>
              <a:chExt cx="1945675" cy="56700"/>
            </a:xfrm>
          </p:grpSpPr>
          <p:cxnSp>
            <p:nvCxnSpPr>
              <p:cNvPr id="465" name="Google Shape;465;p32"/>
              <p:cNvCxnSpPr/>
              <p:nvPr/>
            </p:nvCxnSpPr>
            <p:spPr>
              <a:xfrm>
                <a:off x="1754675" y="2595002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66" name="Google Shape;466;p32"/>
              <p:cNvSpPr/>
              <p:nvPr/>
            </p:nvSpPr>
            <p:spPr>
              <a:xfrm>
                <a:off x="3643650" y="2566652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7" name="Google Shape;467;p32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468" name="Google Shape;468;p32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469" name="Google Shape;469;p32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0" name="Google Shape;470;p32"/>
            <p:cNvGrpSpPr/>
            <p:nvPr/>
          </p:nvGrpSpPr>
          <p:grpSpPr>
            <a:xfrm flipH="1">
              <a:off x="6361172" y="1590790"/>
              <a:ext cx="3010303" cy="45661"/>
              <a:chOff x="631564" y="2679979"/>
              <a:chExt cx="3737650" cy="56700"/>
            </a:xfrm>
          </p:grpSpPr>
          <p:cxnSp>
            <p:nvCxnSpPr>
              <p:cNvPr id="471" name="Google Shape;471;p32"/>
              <p:cNvCxnSpPr/>
              <p:nvPr/>
            </p:nvCxnSpPr>
            <p:spPr>
              <a:xfrm>
                <a:off x="631564" y="2708329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72" name="Google Shape;472;p32"/>
              <p:cNvSpPr/>
              <p:nvPr/>
            </p:nvSpPr>
            <p:spPr>
              <a:xfrm>
                <a:off x="4312514" y="2679979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73" name="Google Shape;473;p32"/>
          <p:cNvSpPr/>
          <p:nvPr/>
        </p:nvSpPr>
        <p:spPr>
          <a:xfrm rot="10800000">
            <a:off x="-876276" y="4876491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4" name="Google Shape;474;p32"/>
          <p:cNvGrpSpPr/>
          <p:nvPr/>
        </p:nvGrpSpPr>
        <p:grpSpPr>
          <a:xfrm>
            <a:off x="-1205775" y="-700418"/>
            <a:ext cx="11406422" cy="6958608"/>
            <a:chOff x="-1205775" y="-700418"/>
            <a:chExt cx="11406422" cy="6958608"/>
          </a:xfrm>
        </p:grpSpPr>
        <p:sp>
          <p:nvSpPr>
            <p:cNvPr id="475" name="Google Shape;475;p32"/>
            <p:cNvSpPr/>
            <p:nvPr/>
          </p:nvSpPr>
          <p:spPr>
            <a:xfrm rot="10800000">
              <a:off x="-1205775" y="-700418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32"/>
            <p:cNvSpPr/>
            <p:nvPr/>
          </p:nvSpPr>
          <p:spPr>
            <a:xfrm>
              <a:off x="7395375" y="4720782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_1"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8" name="Google Shape;478;p33"/>
          <p:cNvGrpSpPr/>
          <p:nvPr/>
        </p:nvGrpSpPr>
        <p:grpSpPr>
          <a:xfrm>
            <a:off x="-1199871" y="-1359417"/>
            <a:ext cx="10183874" cy="7869675"/>
            <a:chOff x="-1199871" y="-1359417"/>
            <a:chExt cx="10183874" cy="7869675"/>
          </a:xfrm>
        </p:grpSpPr>
        <p:grpSp>
          <p:nvGrpSpPr>
            <p:cNvPr id="479" name="Google Shape;479;p33"/>
            <p:cNvGrpSpPr/>
            <p:nvPr/>
          </p:nvGrpSpPr>
          <p:grpSpPr>
            <a:xfrm>
              <a:off x="-955172" y="-1359417"/>
              <a:ext cx="9939175" cy="7789388"/>
              <a:chOff x="-955172" y="-1359417"/>
              <a:chExt cx="9939175" cy="7789388"/>
            </a:xfrm>
          </p:grpSpPr>
          <p:sp>
            <p:nvSpPr>
              <p:cNvPr id="480" name="Google Shape;480;p33"/>
              <p:cNvSpPr/>
              <p:nvPr/>
            </p:nvSpPr>
            <p:spPr>
              <a:xfrm flipH="1">
                <a:off x="5463604" y="4588371"/>
                <a:ext cx="3520399" cy="1841600"/>
              </a:xfrm>
              <a:custGeom>
                <a:rect b="b" l="l" r="r" t="t"/>
                <a:pathLst>
                  <a:path extrusionOk="0" h="33981" w="64958">
                    <a:moveTo>
                      <a:pt x="1" y="0"/>
                    </a:moveTo>
                    <a:lnTo>
                      <a:pt x="1" y="33831"/>
                    </a:lnTo>
                    <a:lnTo>
                      <a:pt x="64957" y="33980"/>
                    </a:lnTo>
                    <a:lnTo>
                      <a:pt x="64957" y="33980"/>
                    </a:lnTo>
                    <a:lnTo>
                      <a:pt x="30991" y="0"/>
                    </a:ln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33"/>
              <p:cNvSpPr/>
              <p:nvPr/>
            </p:nvSpPr>
            <p:spPr>
              <a:xfrm flipH="1" rot="10800000">
                <a:off x="-955172" y="-1359417"/>
                <a:ext cx="2979895" cy="1757817"/>
              </a:xfrm>
              <a:custGeom>
                <a:rect b="b" l="l" r="r" t="t"/>
                <a:pathLst>
                  <a:path extrusionOk="0" h="65842" w="111617">
                    <a:moveTo>
                      <a:pt x="0" y="0"/>
                    </a:moveTo>
                    <a:lnTo>
                      <a:pt x="0" y="65842"/>
                    </a:lnTo>
                    <a:lnTo>
                      <a:pt x="111616" y="65842"/>
                    </a:lnTo>
                    <a:lnTo>
                      <a:pt x="111616" y="17621"/>
                    </a:lnTo>
                    <a:lnTo>
                      <a:pt x="97436" y="17621"/>
                    </a:lnTo>
                    <a:lnTo>
                      <a:pt x="85702" y="6053"/>
                    </a:lnTo>
                    <a:lnTo>
                      <a:pt x="52864" y="6053"/>
                    </a:lnTo>
                    <a:lnTo>
                      <a:pt x="46811" y="0"/>
                    </a:ln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82" name="Google Shape;482;p33"/>
            <p:cNvSpPr/>
            <p:nvPr/>
          </p:nvSpPr>
          <p:spPr>
            <a:xfrm>
              <a:off x="-1199871" y="4668658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3" name="Google Shape;483;p33"/>
          <p:cNvSpPr/>
          <p:nvPr/>
        </p:nvSpPr>
        <p:spPr>
          <a:xfrm flipH="1">
            <a:off x="8647766" y="4521501"/>
            <a:ext cx="1232340" cy="231995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4" name="Google Shape;484;p33"/>
          <p:cNvGrpSpPr/>
          <p:nvPr/>
        </p:nvGrpSpPr>
        <p:grpSpPr>
          <a:xfrm flipH="1" rot="10800000">
            <a:off x="-1576500" y="4252466"/>
            <a:ext cx="3296400" cy="703084"/>
            <a:chOff x="-12" y="3628590"/>
            <a:chExt cx="3296400" cy="703084"/>
          </a:xfrm>
        </p:grpSpPr>
        <p:grpSp>
          <p:nvGrpSpPr>
            <p:cNvPr id="485" name="Google Shape;485;p33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486" name="Google Shape;486;p33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87" name="Google Shape;487;p33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8" name="Google Shape;488;p33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489" name="Google Shape;489;p33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490" name="Google Shape;490;p33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1" name="Google Shape;491;p33"/>
            <p:cNvGrpSpPr/>
            <p:nvPr/>
          </p:nvGrpSpPr>
          <p:grpSpPr>
            <a:xfrm>
              <a:off x="226304" y="3764887"/>
              <a:ext cx="3070084" cy="102363"/>
              <a:chOff x="1779150" y="2604263"/>
              <a:chExt cx="3811875" cy="127112"/>
            </a:xfrm>
          </p:grpSpPr>
          <p:sp>
            <p:nvSpPr>
              <p:cNvPr id="492" name="Google Shape;492;p33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493" name="Google Shape;493;p33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4" name="Google Shape;494;p33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495" name="Google Shape;495;p33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96" name="Google Shape;496;p33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97" name="Google Shape;497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98" name="Google Shape;498;p33"/>
          <p:cNvSpPr/>
          <p:nvPr/>
        </p:nvSpPr>
        <p:spPr>
          <a:xfrm flipH="1">
            <a:off x="5718529" y="4734383"/>
            <a:ext cx="3520400" cy="2076657"/>
          </a:xfrm>
          <a:custGeom>
            <a:rect b="b" l="l" r="r" t="t"/>
            <a:pathLst>
              <a:path extrusionOk="0" h="65842" w="111617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4"/>
          <p:cNvSpPr txBox="1"/>
          <p:nvPr>
            <p:ph type="title"/>
          </p:nvPr>
        </p:nvSpPr>
        <p:spPr>
          <a:xfrm>
            <a:off x="872400" y="1637550"/>
            <a:ext cx="3224100" cy="106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01" name="Google Shape;501;p34"/>
          <p:cNvSpPr txBox="1"/>
          <p:nvPr>
            <p:ph idx="1" type="subTitle"/>
          </p:nvPr>
        </p:nvSpPr>
        <p:spPr>
          <a:xfrm>
            <a:off x="872400" y="2700750"/>
            <a:ext cx="32241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502" name="Google Shape;502;p34"/>
          <p:cNvGrpSpPr/>
          <p:nvPr/>
        </p:nvGrpSpPr>
        <p:grpSpPr>
          <a:xfrm>
            <a:off x="-213475" y="-435968"/>
            <a:ext cx="10430912" cy="6926994"/>
            <a:chOff x="-213475" y="-435968"/>
            <a:chExt cx="10430912" cy="6926994"/>
          </a:xfrm>
        </p:grpSpPr>
        <p:sp>
          <p:nvSpPr>
            <p:cNvPr id="503" name="Google Shape;503;p34"/>
            <p:cNvSpPr/>
            <p:nvPr/>
          </p:nvSpPr>
          <p:spPr>
            <a:xfrm flipH="1" rot="10800000">
              <a:off x="7412165" y="-435968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34"/>
            <p:cNvSpPr/>
            <p:nvPr/>
          </p:nvSpPr>
          <p:spPr>
            <a:xfrm flipH="1">
              <a:off x="-213475" y="4603994"/>
              <a:ext cx="9357474" cy="1887032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5" name="Google Shape;505;p34"/>
          <p:cNvGrpSpPr/>
          <p:nvPr/>
        </p:nvGrpSpPr>
        <p:grpSpPr>
          <a:xfrm flipH="1">
            <a:off x="-1986736" y="257018"/>
            <a:ext cx="3567725" cy="692435"/>
            <a:chOff x="5803750" y="1590790"/>
            <a:chExt cx="3567725" cy="692435"/>
          </a:xfrm>
        </p:grpSpPr>
        <p:grpSp>
          <p:nvGrpSpPr>
            <p:cNvPr id="506" name="Google Shape;506;p34"/>
            <p:cNvGrpSpPr/>
            <p:nvPr/>
          </p:nvGrpSpPr>
          <p:grpSpPr>
            <a:xfrm flipH="1">
              <a:off x="5803750" y="2180862"/>
              <a:ext cx="3070084" cy="102363"/>
              <a:chOff x="1779150" y="2604263"/>
              <a:chExt cx="3811875" cy="127112"/>
            </a:xfrm>
          </p:grpSpPr>
          <p:sp>
            <p:nvSpPr>
              <p:cNvPr id="507" name="Google Shape;507;p34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508" name="Google Shape;508;p34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9" name="Google Shape;509;p34"/>
            <p:cNvGrpSpPr/>
            <p:nvPr/>
          </p:nvGrpSpPr>
          <p:grpSpPr>
            <a:xfrm flipH="1">
              <a:off x="5898325" y="1789205"/>
              <a:ext cx="1567047" cy="45661"/>
              <a:chOff x="1754675" y="2566652"/>
              <a:chExt cx="1945675" cy="56700"/>
            </a:xfrm>
          </p:grpSpPr>
          <p:cxnSp>
            <p:nvCxnSpPr>
              <p:cNvPr id="510" name="Google Shape;510;p34"/>
              <p:cNvCxnSpPr/>
              <p:nvPr/>
            </p:nvCxnSpPr>
            <p:spPr>
              <a:xfrm>
                <a:off x="1754675" y="2595002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11" name="Google Shape;511;p34"/>
              <p:cNvSpPr/>
              <p:nvPr/>
            </p:nvSpPr>
            <p:spPr>
              <a:xfrm>
                <a:off x="3643650" y="2566652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2" name="Google Shape;512;p34"/>
            <p:cNvGrpSpPr/>
            <p:nvPr/>
          </p:nvGrpSpPr>
          <p:grpSpPr>
            <a:xfrm flipH="1">
              <a:off x="6107964" y="1938899"/>
              <a:ext cx="1561280" cy="136187"/>
              <a:chOff x="-154850" y="2676400"/>
              <a:chExt cx="4728286" cy="412439"/>
            </a:xfrm>
          </p:grpSpPr>
          <p:sp>
            <p:nvSpPr>
              <p:cNvPr id="513" name="Google Shape;513;p34"/>
              <p:cNvSpPr/>
              <p:nvPr/>
            </p:nvSpPr>
            <p:spPr>
              <a:xfrm>
                <a:off x="-154850" y="26764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514" name="Google Shape;514;p34"/>
              <p:cNvSpPr/>
              <p:nvPr/>
            </p:nvSpPr>
            <p:spPr>
              <a:xfrm>
                <a:off x="4439036" y="29544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5" name="Google Shape;515;p34"/>
            <p:cNvGrpSpPr/>
            <p:nvPr/>
          </p:nvGrpSpPr>
          <p:grpSpPr>
            <a:xfrm flipH="1">
              <a:off x="6361172" y="1590790"/>
              <a:ext cx="3010303" cy="45661"/>
              <a:chOff x="631564" y="2679979"/>
              <a:chExt cx="3737650" cy="56700"/>
            </a:xfrm>
          </p:grpSpPr>
          <p:cxnSp>
            <p:nvCxnSpPr>
              <p:cNvPr id="516" name="Google Shape;516;p34"/>
              <p:cNvCxnSpPr/>
              <p:nvPr/>
            </p:nvCxnSpPr>
            <p:spPr>
              <a:xfrm>
                <a:off x="631564" y="2708329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17" name="Google Shape;517;p34"/>
              <p:cNvSpPr/>
              <p:nvPr/>
            </p:nvSpPr>
            <p:spPr>
              <a:xfrm>
                <a:off x="4312514" y="2679979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18" name="Google Shape;518;p34"/>
          <p:cNvSpPr/>
          <p:nvPr/>
        </p:nvSpPr>
        <p:spPr>
          <a:xfrm rot="10800000">
            <a:off x="-284501" y="4876491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9" name="Google Shape;519;p34"/>
          <p:cNvGrpSpPr/>
          <p:nvPr/>
        </p:nvGrpSpPr>
        <p:grpSpPr>
          <a:xfrm>
            <a:off x="-1754525" y="-2478031"/>
            <a:ext cx="12821147" cy="8256734"/>
            <a:chOff x="-1754525" y="-2478031"/>
            <a:chExt cx="12821147" cy="8256734"/>
          </a:xfrm>
        </p:grpSpPr>
        <p:sp>
          <p:nvSpPr>
            <p:cNvPr id="520" name="Google Shape;520;p34"/>
            <p:cNvSpPr/>
            <p:nvPr/>
          </p:nvSpPr>
          <p:spPr>
            <a:xfrm rot="10800000">
              <a:off x="5951215" y="-247803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34"/>
            <p:cNvSpPr/>
            <p:nvPr/>
          </p:nvSpPr>
          <p:spPr>
            <a:xfrm flipH="1">
              <a:off x="-1754525" y="4241295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1_1_1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4" name="Google Shape;524;p35"/>
          <p:cNvSpPr/>
          <p:nvPr/>
        </p:nvSpPr>
        <p:spPr>
          <a:xfrm>
            <a:off x="6422716" y="-11537"/>
            <a:ext cx="1232340" cy="231995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35"/>
          <p:cNvSpPr/>
          <p:nvPr/>
        </p:nvSpPr>
        <p:spPr>
          <a:xfrm rot="10800000">
            <a:off x="6549401" y="-1824231"/>
            <a:ext cx="4007050" cy="2363728"/>
          </a:xfrm>
          <a:custGeom>
            <a:rect b="b" l="l" r="r" t="t"/>
            <a:pathLst>
              <a:path extrusionOk="0" h="65842" w="111617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6" name="Google Shape;526;p35"/>
          <p:cNvGrpSpPr/>
          <p:nvPr/>
        </p:nvGrpSpPr>
        <p:grpSpPr>
          <a:xfrm>
            <a:off x="-1690350" y="187965"/>
            <a:ext cx="3296400" cy="703084"/>
            <a:chOff x="-12" y="3628590"/>
            <a:chExt cx="3296400" cy="703084"/>
          </a:xfrm>
        </p:grpSpPr>
        <p:grpSp>
          <p:nvGrpSpPr>
            <p:cNvPr id="527" name="Google Shape;527;p35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528" name="Google Shape;528;p35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29" name="Google Shape;529;p35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30" name="Google Shape;530;p35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531" name="Google Shape;531;p35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532" name="Google Shape;532;p35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33" name="Google Shape;533;p35"/>
            <p:cNvGrpSpPr/>
            <p:nvPr/>
          </p:nvGrpSpPr>
          <p:grpSpPr>
            <a:xfrm>
              <a:off x="226304" y="3764887"/>
              <a:ext cx="3070084" cy="102363"/>
              <a:chOff x="1779150" y="2604263"/>
              <a:chExt cx="3811875" cy="127112"/>
            </a:xfrm>
          </p:grpSpPr>
          <p:sp>
            <p:nvSpPr>
              <p:cNvPr id="534" name="Google Shape;534;p35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535" name="Google Shape;535;p35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36" name="Google Shape;536;p35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537" name="Google Shape;537;p35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38" name="Google Shape;538;p35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39" name="Google Shape;539;p35"/>
          <p:cNvGrpSpPr/>
          <p:nvPr/>
        </p:nvGrpSpPr>
        <p:grpSpPr>
          <a:xfrm>
            <a:off x="-2028096" y="-665229"/>
            <a:ext cx="5371750" cy="7430144"/>
            <a:chOff x="-2028096" y="-665229"/>
            <a:chExt cx="5371750" cy="7430144"/>
          </a:xfrm>
        </p:grpSpPr>
        <p:sp>
          <p:nvSpPr>
            <p:cNvPr id="540" name="Google Shape;540;p35"/>
            <p:cNvSpPr/>
            <p:nvPr/>
          </p:nvSpPr>
          <p:spPr>
            <a:xfrm>
              <a:off x="-176746" y="4688258"/>
              <a:ext cx="3520400" cy="207665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35"/>
            <p:cNvSpPr/>
            <p:nvPr/>
          </p:nvSpPr>
          <p:spPr>
            <a:xfrm flipH="1" rot="10800000">
              <a:off x="-2028096" y="-665229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6"/>
          <p:cNvSpPr/>
          <p:nvPr/>
        </p:nvSpPr>
        <p:spPr>
          <a:xfrm flipH="1" rot="10800000">
            <a:off x="-1358733" y="-903765"/>
            <a:ext cx="3520399" cy="1841600"/>
          </a:xfrm>
          <a:custGeom>
            <a:rect b="b" l="l" r="r" t="t"/>
            <a:pathLst>
              <a:path extrusionOk="0" h="33981" w="64958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rgbClr val="000000">
              <a:alpha val="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4" name="Google Shape;544;p36"/>
          <p:cNvGrpSpPr/>
          <p:nvPr/>
        </p:nvGrpSpPr>
        <p:grpSpPr>
          <a:xfrm rot="10800000">
            <a:off x="-984941" y="165545"/>
            <a:ext cx="3074608" cy="453955"/>
            <a:chOff x="5478797" y="847321"/>
            <a:chExt cx="3074608" cy="453955"/>
          </a:xfrm>
        </p:grpSpPr>
        <p:grpSp>
          <p:nvGrpSpPr>
            <p:cNvPr id="545" name="Google Shape;545;p36"/>
            <p:cNvGrpSpPr/>
            <p:nvPr/>
          </p:nvGrpSpPr>
          <p:grpSpPr>
            <a:xfrm flipH="1">
              <a:off x="5675409" y="922405"/>
              <a:ext cx="2877996" cy="223763"/>
              <a:chOff x="1687059" y="2012316"/>
              <a:chExt cx="3573375" cy="277863"/>
            </a:xfrm>
          </p:grpSpPr>
          <p:sp>
            <p:nvSpPr>
              <p:cNvPr id="546" name="Google Shape;546;p36"/>
              <p:cNvSpPr/>
              <p:nvPr/>
            </p:nvSpPr>
            <p:spPr>
              <a:xfrm>
                <a:off x="1687059" y="2012316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547" name="Google Shape;547;p36"/>
              <p:cNvSpPr/>
              <p:nvPr/>
            </p:nvSpPr>
            <p:spPr>
              <a:xfrm>
                <a:off x="5203734" y="2233479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8" name="Google Shape;548;p36"/>
            <p:cNvGrpSpPr/>
            <p:nvPr/>
          </p:nvGrpSpPr>
          <p:grpSpPr>
            <a:xfrm flipH="1">
              <a:off x="6072799" y="847321"/>
              <a:ext cx="2430997" cy="185534"/>
              <a:chOff x="1748547" y="1392116"/>
              <a:chExt cx="5911958" cy="451312"/>
            </a:xfrm>
          </p:grpSpPr>
          <p:sp>
            <p:nvSpPr>
              <p:cNvPr id="549" name="Google Shape;549;p36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550" name="Google Shape;550;p36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51" name="Google Shape;551;p36"/>
            <p:cNvGrpSpPr/>
            <p:nvPr/>
          </p:nvGrpSpPr>
          <p:grpSpPr>
            <a:xfrm flipH="1">
              <a:off x="5478797" y="1255615"/>
              <a:ext cx="3010303" cy="45661"/>
              <a:chOff x="1766900" y="2869225"/>
              <a:chExt cx="3737650" cy="56700"/>
            </a:xfrm>
          </p:grpSpPr>
          <p:cxnSp>
            <p:nvCxnSpPr>
              <p:cNvPr id="552" name="Google Shape;552;p36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53" name="Google Shape;553;p36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54" name="Google Shape;554;p36"/>
          <p:cNvSpPr/>
          <p:nvPr/>
        </p:nvSpPr>
        <p:spPr>
          <a:xfrm rot="10800000">
            <a:off x="6000549" y="-1553122"/>
            <a:ext cx="3520399" cy="1841600"/>
          </a:xfrm>
          <a:custGeom>
            <a:rect b="b" l="l" r="r" t="t"/>
            <a:pathLst>
              <a:path extrusionOk="0" h="33981" w="64958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rgbClr val="000000">
              <a:alpha val="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36"/>
          <p:cNvSpPr/>
          <p:nvPr/>
        </p:nvSpPr>
        <p:spPr>
          <a:xfrm>
            <a:off x="713224" y="4972674"/>
            <a:ext cx="1205478" cy="219752"/>
          </a:xfrm>
          <a:custGeom>
            <a:rect b="b" l="l" r="r" t="t"/>
            <a:pathLst>
              <a:path extrusionOk="0" h="2889" w="15848">
                <a:moveTo>
                  <a:pt x="0" y="0"/>
                </a:moveTo>
                <a:lnTo>
                  <a:pt x="2889" y="2889"/>
                </a:lnTo>
                <a:lnTo>
                  <a:pt x="15847" y="2889"/>
                </a:lnTo>
                <a:lnTo>
                  <a:pt x="129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6" name="Google Shape;556;p36"/>
          <p:cNvGrpSpPr/>
          <p:nvPr/>
        </p:nvGrpSpPr>
        <p:grpSpPr>
          <a:xfrm flipH="1">
            <a:off x="-3634650" y="4404925"/>
            <a:ext cx="5724316" cy="2084515"/>
            <a:chOff x="4132575" y="4716825"/>
            <a:chExt cx="5724316" cy="2084515"/>
          </a:xfrm>
        </p:grpSpPr>
        <p:sp>
          <p:nvSpPr>
            <p:cNvPr id="557" name="Google Shape;557;p36"/>
            <p:cNvSpPr/>
            <p:nvPr/>
          </p:nvSpPr>
          <p:spPr>
            <a:xfrm flipH="1">
              <a:off x="5361875" y="4716825"/>
              <a:ext cx="4495016" cy="2084515"/>
            </a:xfrm>
            <a:custGeom>
              <a:rect b="b" l="l" r="r" t="t"/>
              <a:pathLst>
                <a:path extrusionOk="0" h="47185" w="101749">
                  <a:moveTo>
                    <a:pt x="0" y="1"/>
                  </a:moveTo>
                  <a:lnTo>
                    <a:pt x="0" y="47185"/>
                  </a:lnTo>
                  <a:lnTo>
                    <a:pt x="101748" y="47185"/>
                  </a:lnTo>
                  <a:lnTo>
                    <a:pt x="101748" y="31097"/>
                  </a:lnTo>
                  <a:lnTo>
                    <a:pt x="96897" y="31097"/>
                  </a:lnTo>
                  <a:lnTo>
                    <a:pt x="76166" y="10366"/>
                  </a:lnTo>
                  <a:lnTo>
                    <a:pt x="55269" y="10366"/>
                  </a:lnTo>
                  <a:lnTo>
                    <a:pt x="449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36"/>
            <p:cNvSpPr/>
            <p:nvPr/>
          </p:nvSpPr>
          <p:spPr>
            <a:xfrm flipH="1">
              <a:off x="4132575" y="4716825"/>
              <a:ext cx="4495016" cy="2084515"/>
            </a:xfrm>
            <a:custGeom>
              <a:rect b="b" l="l" r="r" t="t"/>
              <a:pathLst>
                <a:path extrusionOk="0" h="47185" w="101749">
                  <a:moveTo>
                    <a:pt x="0" y="1"/>
                  </a:moveTo>
                  <a:lnTo>
                    <a:pt x="0" y="47185"/>
                  </a:lnTo>
                  <a:lnTo>
                    <a:pt x="101748" y="47185"/>
                  </a:lnTo>
                  <a:lnTo>
                    <a:pt x="101748" y="31097"/>
                  </a:lnTo>
                  <a:lnTo>
                    <a:pt x="96897" y="31097"/>
                  </a:lnTo>
                  <a:lnTo>
                    <a:pt x="76166" y="10366"/>
                  </a:lnTo>
                  <a:lnTo>
                    <a:pt x="55269" y="10366"/>
                  </a:lnTo>
                  <a:lnTo>
                    <a:pt x="449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9" name="Google Shape;559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1" name="Google Shape;561;p37"/>
          <p:cNvGrpSpPr/>
          <p:nvPr/>
        </p:nvGrpSpPr>
        <p:grpSpPr>
          <a:xfrm>
            <a:off x="-1093351" y="-1466368"/>
            <a:ext cx="10388326" cy="8402728"/>
            <a:chOff x="-1093351" y="-1466368"/>
            <a:chExt cx="10388326" cy="8402728"/>
          </a:xfrm>
        </p:grpSpPr>
        <p:sp>
          <p:nvSpPr>
            <p:cNvPr id="562" name="Google Shape;562;p37"/>
            <p:cNvSpPr/>
            <p:nvPr/>
          </p:nvSpPr>
          <p:spPr>
            <a:xfrm flipH="1" rot="10800000">
              <a:off x="-3" y="-1466368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37"/>
            <p:cNvSpPr/>
            <p:nvPr/>
          </p:nvSpPr>
          <p:spPr>
            <a:xfrm>
              <a:off x="-1093351" y="4567200"/>
              <a:ext cx="4016259" cy="2369160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4" name="Google Shape;564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65" name="Google Shape;565;p37"/>
          <p:cNvSpPr txBox="1"/>
          <p:nvPr>
            <p:ph idx="1" type="subTitle"/>
          </p:nvPr>
        </p:nvSpPr>
        <p:spPr>
          <a:xfrm>
            <a:off x="6360578" y="3454300"/>
            <a:ext cx="17739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66" name="Google Shape;566;p37"/>
          <p:cNvSpPr txBox="1"/>
          <p:nvPr>
            <p:ph idx="2" type="subTitle"/>
          </p:nvPr>
        </p:nvSpPr>
        <p:spPr>
          <a:xfrm>
            <a:off x="2644083" y="3454300"/>
            <a:ext cx="17706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67" name="Google Shape;567;p37"/>
          <p:cNvSpPr txBox="1"/>
          <p:nvPr>
            <p:ph idx="3" type="subTitle"/>
          </p:nvPr>
        </p:nvSpPr>
        <p:spPr>
          <a:xfrm>
            <a:off x="6360575" y="2714800"/>
            <a:ext cx="1773900" cy="81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568" name="Google Shape;568;p37"/>
          <p:cNvSpPr txBox="1"/>
          <p:nvPr>
            <p:ph idx="4" type="subTitle"/>
          </p:nvPr>
        </p:nvSpPr>
        <p:spPr>
          <a:xfrm>
            <a:off x="2643925" y="2714800"/>
            <a:ext cx="1770600" cy="81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grpSp>
        <p:nvGrpSpPr>
          <p:cNvPr id="569" name="Google Shape;569;p37"/>
          <p:cNvGrpSpPr/>
          <p:nvPr/>
        </p:nvGrpSpPr>
        <p:grpSpPr>
          <a:xfrm>
            <a:off x="7568059" y="4604012"/>
            <a:ext cx="3010303" cy="380634"/>
            <a:chOff x="5446772" y="1743190"/>
            <a:chExt cx="3010303" cy="380634"/>
          </a:xfrm>
        </p:grpSpPr>
        <p:grpSp>
          <p:nvGrpSpPr>
            <p:cNvPr id="570" name="Google Shape;570;p37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571" name="Google Shape;571;p37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72" name="Google Shape;572;p37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3" name="Google Shape;573;p37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574" name="Google Shape;574;p37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575" name="Google Shape;575;p37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6" name="Google Shape;576;p37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577" name="Google Shape;577;p37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78" name="Google Shape;578;p37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79" name="Google Shape;579;p37"/>
          <p:cNvSpPr/>
          <p:nvPr/>
        </p:nvSpPr>
        <p:spPr>
          <a:xfrm flipH="1">
            <a:off x="-831826" y="-3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37"/>
          <p:cNvSpPr/>
          <p:nvPr/>
        </p:nvSpPr>
        <p:spPr>
          <a:xfrm flipH="1" rot="10800000">
            <a:off x="7378450" y="-807272"/>
            <a:ext cx="2805272" cy="1537408"/>
          </a:xfrm>
          <a:custGeom>
            <a:rect b="b" l="l" r="r" t="t"/>
            <a:pathLst>
              <a:path extrusionOk="0" h="48014" w="8761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2"/>
        </a:solidFill>
      </p:bgPr>
    </p:bg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" name="Google Shape;583;p39"/>
          <p:cNvGrpSpPr/>
          <p:nvPr/>
        </p:nvGrpSpPr>
        <p:grpSpPr>
          <a:xfrm rot="10800000">
            <a:off x="-1889528" y="158866"/>
            <a:ext cx="3010303" cy="380634"/>
            <a:chOff x="5446772" y="1743190"/>
            <a:chExt cx="3010303" cy="380634"/>
          </a:xfrm>
        </p:grpSpPr>
        <p:grpSp>
          <p:nvGrpSpPr>
            <p:cNvPr id="584" name="Google Shape;584;p39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585" name="Google Shape;585;p39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86" name="Google Shape;586;p39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7" name="Google Shape;587;p39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588" name="Google Shape;588;p39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589" name="Google Shape;589;p39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0" name="Google Shape;590;p39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591" name="Google Shape;591;p39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92" name="Google Shape;592;p39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93" name="Google Shape;593;p39"/>
          <p:cNvGrpSpPr/>
          <p:nvPr/>
        </p:nvGrpSpPr>
        <p:grpSpPr>
          <a:xfrm flipH="1">
            <a:off x="1347409" y="-265593"/>
            <a:ext cx="9294978" cy="6913322"/>
            <a:chOff x="-201828" y="-265593"/>
            <a:chExt cx="9294978" cy="6913322"/>
          </a:xfrm>
        </p:grpSpPr>
        <p:sp>
          <p:nvSpPr>
            <p:cNvPr id="594" name="Google Shape;594;p39"/>
            <p:cNvSpPr/>
            <p:nvPr/>
          </p:nvSpPr>
          <p:spPr>
            <a:xfrm>
              <a:off x="-201828" y="4736333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39"/>
            <p:cNvSpPr/>
            <p:nvPr/>
          </p:nvSpPr>
          <p:spPr>
            <a:xfrm flipH="1" rot="10800000">
              <a:off x="1175807" y="-265593"/>
              <a:ext cx="1539180" cy="805095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6" name="Google Shape;596;p39"/>
          <p:cNvSpPr/>
          <p:nvPr/>
        </p:nvSpPr>
        <p:spPr>
          <a:xfrm rot="10800000">
            <a:off x="794659" y="4876484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39"/>
          <p:cNvSpPr/>
          <p:nvPr/>
        </p:nvSpPr>
        <p:spPr>
          <a:xfrm flipH="1">
            <a:off x="-561113" y="4230050"/>
            <a:ext cx="2805272" cy="1537408"/>
          </a:xfrm>
          <a:custGeom>
            <a:rect b="b" l="l" r="r" t="t"/>
            <a:pathLst>
              <a:path extrusionOk="0" h="48014" w="8761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9" name="Google Shape;599;p40"/>
          <p:cNvGrpSpPr/>
          <p:nvPr/>
        </p:nvGrpSpPr>
        <p:grpSpPr>
          <a:xfrm flipH="1">
            <a:off x="-2028096" y="-1770656"/>
            <a:ext cx="4007050" cy="2363739"/>
            <a:chOff x="6549401" y="-1824231"/>
            <a:chExt cx="4007050" cy="2363739"/>
          </a:xfrm>
        </p:grpSpPr>
        <p:sp>
          <p:nvSpPr>
            <p:cNvPr id="600" name="Google Shape;600;p40"/>
            <p:cNvSpPr/>
            <p:nvPr/>
          </p:nvSpPr>
          <p:spPr>
            <a:xfrm>
              <a:off x="7695191" y="307513"/>
              <a:ext cx="1232340" cy="231995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40"/>
            <p:cNvSpPr/>
            <p:nvPr/>
          </p:nvSpPr>
          <p:spPr>
            <a:xfrm rot="10800000">
              <a:off x="6549401" y="-1824231"/>
              <a:ext cx="4007050" cy="2363728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2" name="Google Shape;602;p40"/>
          <p:cNvGrpSpPr/>
          <p:nvPr/>
        </p:nvGrpSpPr>
        <p:grpSpPr>
          <a:xfrm flipH="1">
            <a:off x="7391104" y="241540"/>
            <a:ext cx="3296400" cy="703084"/>
            <a:chOff x="-12" y="3628590"/>
            <a:chExt cx="3296400" cy="703084"/>
          </a:xfrm>
        </p:grpSpPr>
        <p:grpSp>
          <p:nvGrpSpPr>
            <p:cNvPr id="603" name="Google Shape;603;p40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604" name="Google Shape;604;p40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605" name="Google Shape;605;p40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06" name="Google Shape;606;p40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607" name="Google Shape;607;p40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608" name="Google Shape;608;p40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09" name="Google Shape;609;p40"/>
            <p:cNvGrpSpPr/>
            <p:nvPr/>
          </p:nvGrpSpPr>
          <p:grpSpPr>
            <a:xfrm>
              <a:off x="226304" y="3764887"/>
              <a:ext cx="3070084" cy="102363"/>
              <a:chOff x="1779150" y="2604263"/>
              <a:chExt cx="3811875" cy="127112"/>
            </a:xfrm>
          </p:grpSpPr>
          <p:sp>
            <p:nvSpPr>
              <p:cNvPr id="610" name="Google Shape;610;p40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611" name="Google Shape;611;p40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2" name="Google Shape;612;p40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613" name="Google Shape;613;p40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614" name="Google Shape;614;p40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15" name="Google Shape;615;p40"/>
          <p:cNvGrpSpPr/>
          <p:nvPr/>
        </p:nvGrpSpPr>
        <p:grpSpPr>
          <a:xfrm flipH="1">
            <a:off x="-1341650" y="-685669"/>
            <a:ext cx="10751988" cy="7671703"/>
            <a:chOff x="-881984" y="-739244"/>
            <a:chExt cx="10751988" cy="7671703"/>
          </a:xfrm>
        </p:grpSpPr>
        <p:sp>
          <p:nvSpPr>
            <p:cNvPr id="616" name="Google Shape;616;p40"/>
            <p:cNvSpPr/>
            <p:nvPr/>
          </p:nvSpPr>
          <p:spPr>
            <a:xfrm flipH="1">
              <a:off x="5675437" y="4457952"/>
              <a:ext cx="4194567" cy="247450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40"/>
            <p:cNvSpPr/>
            <p:nvPr/>
          </p:nvSpPr>
          <p:spPr>
            <a:xfrm flipH="1" rot="10800000">
              <a:off x="-881984" y="-739244"/>
              <a:ext cx="1959133" cy="1024867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8" name="Google Shape;618;p40"/>
          <p:cNvSpPr/>
          <p:nvPr/>
        </p:nvSpPr>
        <p:spPr>
          <a:xfrm flipH="1">
            <a:off x="-417877" y="511088"/>
            <a:ext cx="1232340" cy="231995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40"/>
          <p:cNvSpPr/>
          <p:nvPr/>
        </p:nvSpPr>
        <p:spPr>
          <a:xfrm flipH="1" rot="10800000">
            <a:off x="-621671" y="-1770656"/>
            <a:ext cx="4007050" cy="2363728"/>
          </a:xfrm>
          <a:custGeom>
            <a:rect b="b" l="l" r="r" t="t"/>
            <a:pathLst>
              <a:path extrusionOk="0" h="65842" w="111617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push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Black"/>
              <a:buNone/>
              <a:defRPr b="0" i="0" sz="2600" u="none" cap="none" strike="noStrik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i="0" sz="35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i="0" sz="35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i="0" sz="35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i="0" sz="35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i="0" sz="35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i="0" sz="35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i="0" sz="35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i="0" sz="35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mc:AlternateContent>
    <mc:Choice Requires="p14">
      <p:transition p14:dur="400">
        <p:push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Black"/>
              <a:buNone/>
              <a:defRPr b="0" i="0" sz="2600" u="none" cap="none" strike="noStrik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i="0" sz="35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i="0" sz="35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i="0" sz="35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i="0" sz="35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i="0" sz="35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i="0" sz="35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i="0" sz="35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i="0" sz="35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37" name="Google Shape;337;p27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hyperlink" Target="https://github.com/FacuSB/PF_Grupal" TargetMode="External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png"/><Relationship Id="rId10" Type="http://schemas.openxmlformats.org/officeDocument/2006/relationships/image" Target="../media/image13.png"/><Relationship Id="rId13" Type="http://schemas.openxmlformats.org/officeDocument/2006/relationships/image" Target="../media/image4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Relationship Id="rId4" Type="http://schemas.openxmlformats.org/officeDocument/2006/relationships/image" Target="../media/image10.png"/><Relationship Id="rId9" Type="http://schemas.openxmlformats.org/officeDocument/2006/relationships/image" Target="../media/image2.png"/><Relationship Id="rId15" Type="http://schemas.openxmlformats.org/officeDocument/2006/relationships/image" Target="../media/image6.png"/><Relationship Id="rId14" Type="http://schemas.openxmlformats.org/officeDocument/2006/relationships/image" Target="../media/image22.png"/><Relationship Id="rId17" Type="http://schemas.openxmlformats.org/officeDocument/2006/relationships/image" Target="../media/image9.png"/><Relationship Id="rId16" Type="http://schemas.openxmlformats.org/officeDocument/2006/relationships/image" Target="../media/image25.png"/><Relationship Id="rId5" Type="http://schemas.openxmlformats.org/officeDocument/2006/relationships/image" Target="../media/image27.png"/><Relationship Id="rId6" Type="http://schemas.openxmlformats.org/officeDocument/2006/relationships/image" Target="../media/image5.png"/><Relationship Id="rId7" Type="http://schemas.openxmlformats.org/officeDocument/2006/relationships/image" Target="../media/image26.png"/><Relationship Id="rId8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41"/>
          <p:cNvSpPr txBox="1"/>
          <p:nvPr>
            <p:ph idx="1" type="subTitle"/>
          </p:nvPr>
        </p:nvSpPr>
        <p:spPr>
          <a:xfrm>
            <a:off x="1255850" y="2866925"/>
            <a:ext cx="68790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s" sz="1000">
                <a:latin typeface="Poppins Light"/>
                <a:ea typeface="Poppins Light"/>
                <a:cs typeface="Poppins Light"/>
                <a:sym typeface="Poppins Light"/>
              </a:rPr>
              <a:t>Facundo Blanco   </a:t>
            </a:r>
            <a:r>
              <a:rPr lang="es" sz="1000">
                <a:latin typeface="Poppins Light"/>
                <a:ea typeface="Poppins Light"/>
                <a:cs typeface="Poppins Light"/>
                <a:sym typeface="Poppins Light"/>
              </a:rPr>
              <a:t>|   </a:t>
            </a:r>
            <a:r>
              <a:rPr lang="es" sz="1000">
                <a:latin typeface="Poppins Light"/>
                <a:ea typeface="Poppins Light"/>
                <a:cs typeface="Poppins Light"/>
                <a:sym typeface="Poppins Light"/>
              </a:rPr>
              <a:t>Kensit Cortes   </a:t>
            </a:r>
            <a:r>
              <a:rPr lang="es" sz="1000">
                <a:latin typeface="Poppins Light"/>
                <a:ea typeface="Poppins Light"/>
                <a:cs typeface="Poppins Light"/>
                <a:sym typeface="Poppins Light"/>
              </a:rPr>
              <a:t>|   </a:t>
            </a:r>
            <a:r>
              <a:rPr lang="es" sz="1000">
                <a:latin typeface="Poppins Light"/>
                <a:ea typeface="Poppins Light"/>
                <a:cs typeface="Poppins Light"/>
                <a:sym typeface="Poppins Light"/>
              </a:rPr>
              <a:t>Rafael Miranda   </a:t>
            </a:r>
            <a:r>
              <a:rPr lang="es" sz="1000">
                <a:latin typeface="Poppins Light"/>
                <a:ea typeface="Poppins Light"/>
                <a:cs typeface="Poppins Light"/>
                <a:sym typeface="Poppins Light"/>
              </a:rPr>
              <a:t>|   </a:t>
            </a:r>
            <a:r>
              <a:rPr lang="es" sz="1000">
                <a:latin typeface="Poppins Light"/>
                <a:ea typeface="Poppins Light"/>
                <a:cs typeface="Poppins Light"/>
                <a:sym typeface="Poppins Light"/>
              </a:rPr>
              <a:t>José Efraín Pazos   </a:t>
            </a:r>
            <a:r>
              <a:rPr lang="es" sz="1000">
                <a:latin typeface="Poppins Light"/>
                <a:ea typeface="Poppins Light"/>
                <a:cs typeface="Poppins Light"/>
                <a:sym typeface="Poppins Light"/>
              </a:rPr>
              <a:t>|   </a:t>
            </a:r>
            <a:r>
              <a:rPr lang="es" sz="1000">
                <a:latin typeface="Poppins Light"/>
                <a:ea typeface="Poppins Light"/>
                <a:cs typeface="Poppins Light"/>
                <a:sym typeface="Poppins Light"/>
              </a:rPr>
              <a:t>Juan Carlos Sánchez</a:t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25" name="Google Shape;625;p41"/>
          <p:cNvSpPr txBox="1"/>
          <p:nvPr>
            <p:ph type="ctrTitle"/>
          </p:nvPr>
        </p:nvSpPr>
        <p:spPr>
          <a:xfrm>
            <a:off x="1495775" y="1935800"/>
            <a:ext cx="6355500" cy="96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es" sz="4000"/>
              <a:t>YELP &amp; GOOGLE MAPS </a:t>
            </a:r>
            <a:br>
              <a:rPr lang="es" sz="4000"/>
            </a:br>
            <a:r>
              <a:rPr lang="es" sz="2500"/>
              <a:t>REVIEWS AND </a:t>
            </a:r>
            <a:r>
              <a:rPr lang="es" sz="2500"/>
              <a:t>RECOMMENDATIONS</a:t>
            </a:r>
            <a:endParaRPr sz="2500"/>
          </a:p>
        </p:txBody>
      </p:sp>
      <p:grpSp>
        <p:nvGrpSpPr>
          <p:cNvPr id="626" name="Google Shape;626;p41"/>
          <p:cNvGrpSpPr/>
          <p:nvPr/>
        </p:nvGrpSpPr>
        <p:grpSpPr>
          <a:xfrm rot="10800000">
            <a:off x="6662200" y="3637324"/>
            <a:ext cx="3537150" cy="626796"/>
            <a:chOff x="1199232" y="2120038"/>
            <a:chExt cx="4391793" cy="778339"/>
          </a:xfrm>
        </p:grpSpPr>
        <p:grpSp>
          <p:nvGrpSpPr>
            <p:cNvPr id="627" name="Google Shape;627;p41"/>
            <p:cNvGrpSpPr/>
            <p:nvPr/>
          </p:nvGrpSpPr>
          <p:grpSpPr>
            <a:xfrm>
              <a:off x="2227732" y="2577138"/>
              <a:ext cx="1945675" cy="56700"/>
              <a:chOff x="2227732" y="2661275"/>
              <a:chExt cx="1945675" cy="56700"/>
            </a:xfrm>
          </p:grpSpPr>
          <p:cxnSp>
            <p:nvCxnSpPr>
              <p:cNvPr id="628" name="Google Shape;628;p41"/>
              <p:cNvCxnSpPr/>
              <p:nvPr/>
            </p:nvCxnSpPr>
            <p:spPr>
              <a:xfrm>
                <a:off x="2227732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629" name="Google Shape;629;p41"/>
              <p:cNvSpPr/>
              <p:nvPr/>
            </p:nvSpPr>
            <p:spPr>
              <a:xfrm>
                <a:off x="4116707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30" name="Google Shape;630;p41"/>
            <p:cNvGrpSpPr/>
            <p:nvPr/>
          </p:nvGrpSpPr>
          <p:grpSpPr>
            <a:xfrm>
              <a:off x="1943838" y="2729277"/>
              <a:ext cx="1938597" cy="169100"/>
              <a:chOff x="2216194" y="2593212"/>
              <a:chExt cx="4728285" cy="412439"/>
            </a:xfrm>
          </p:grpSpPr>
          <p:sp>
            <p:nvSpPr>
              <p:cNvPr id="631" name="Google Shape;631;p41"/>
              <p:cNvSpPr/>
              <p:nvPr/>
            </p:nvSpPr>
            <p:spPr>
              <a:xfrm>
                <a:off x="2216194" y="2593212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632" name="Google Shape;632;p41"/>
              <p:cNvSpPr/>
              <p:nvPr/>
            </p:nvSpPr>
            <p:spPr>
              <a:xfrm>
                <a:off x="6810079" y="2871251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33" name="Google Shape;633;p41"/>
            <p:cNvGrpSpPr/>
            <p:nvPr/>
          </p:nvGrpSpPr>
          <p:grpSpPr>
            <a:xfrm>
              <a:off x="1779150" y="2289288"/>
              <a:ext cx="3811875" cy="127112"/>
              <a:chOff x="1779150" y="2604263"/>
              <a:chExt cx="3811875" cy="127112"/>
            </a:xfrm>
          </p:grpSpPr>
          <p:sp>
            <p:nvSpPr>
              <p:cNvPr id="634" name="Google Shape;634;p41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635" name="Google Shape;635;p41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36" name="Google Shape;636;p41"/>
            <p:cNvGrpSpPr/>
            <p:nvPr/>
          </p:nvGrpSpPr>
          <p:grpSpPr>
            <a:xfrm>
              <a:off x="1199232" y="2120038"/>
              <a:ext cx="3737650" cy="56700"/>
              <a:chOff x="1199232" y="2869225"/>
              <a:chExt cx="3737650" cy="56700"/>
            </a:xfrm>
          </p:grpSpPr>
          <p:cxnSp>
            <p:nvCxnSpPr>
              <p:cNvPr id="637" name="Google Shape;637;p41"/>
              <p:cNvCxnSpPr/>
              <p:nvPr/>
            </p:nvCxnSpPr>
            <p:spPr>
              <a:xfrm>
                <a:off x="1199232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638" name="Google Shape;638;p41"/>
              <p:cNvSpPr/>
              <p:nvPr/>
            </p:nvSpPr>
            <p:spPr>
              <a:xfrm>
                <a:off x="4880182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39" name="Google Shape;639;p41"/>
          <p:cNvGrpSpPr/>
          <p:nvPr/>
        </p:nvGrpSpPr>
        <p:grpSpPr>
          <a:xfrm>
            <a:off x="-1696246" y="967904"/>
            <a:ext cx="3599787" cy="1044095"/>
            <a:chOff x="-1431671" y="656504"/>
            <a:chExt cx="3599787" cy="1044095"/>
          </a:xfrm>
        </p:grpSpPr>
        <p:grpSp>
          <p:nvGrpSpPr>
            <p:cNvPr id="640" name="Google Shape;640;p41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641" name="Google Shape;641;p41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642" name="Google Shape;642;p41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3" name="Google Shape;643;p41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644" name="Google Shape;644;p41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645" name="Google Shape;645;p41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6" name="Google Shape;646;p41"/>
            <p:cNvGrpSpPr/>
            <p:nvPr/>
          </p:nvGrpSpPr>
          <p:grpSpPr>
            <a:xfrm>
              <a:off x="-1431671" y="1201087"/>
              <a:ext cx="3070084" cy="102363"/>
              <a:chOff x="1779150" y="2604263"/>
              <a:chExt cx="3811875" cy="127112"/>
            </a:xfrm>
          </p:grpSpPr>
          <p:sp>
            <p:nvSpPr>
              <p:cNvPr id="647" name="Google Shape;647;p41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648" name="Google Shape;648;p41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9" name="Google Shape;649;p41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650" name="Google Shape;650;p41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651" name="Google Shape;651;p41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2" name="Google Shape;652;p41"/>
            <p:cNvGrpSpPr/>
            <p:nvPr/>
          </p:nvGrpSpPr>
          <p:grpSpPr>
            <a:xfrm>
              <a:off x="-856958" y="656504"/>
              <a:ext cx="2430741" cy="185537"/>
              <a:chOff x="1748547" y="1392116"/>
              <a:chExt cx="5911958" cy="451312"/>
            </a:xfrm>
          </p:grpSpPr>
          <p:sp>
            <p:nvSpPr>
              <p:cNvPr id="653" name="Google Shape;653;p41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654" name="Google Shape;654;p41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5" name="Google Shape;655;p41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656" name="Google Shape;656;p41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657" name="Google Shape;657;p41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658" name="Google Shape;65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8875" y="697350"/>
            <a:ext cx="1301400" cy="13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50"/>
          <p:cNvSpPr txBox="1"/>
          <p:nvPr>
            <p:ph type="title"/>
          </p:nvPr>
        </p:nvSpPr>
        <p:spPr>
          <a:xfrm>
            <a:off x="720000" y="7196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</a:t>
            </a:r>
            <a:r>
              <a:rPr lang="es"/>
              <a:t> PRELIMINAR DE LOS DATOS</a:t>
            </a:r>
            <a:endParaRPr/>
          </a:p>
        </p:txBody>
      </p:sp>
      <p:sp>
        <p:nvSpPr>
          <p:cNvPr id="865" name="Google Shape;865;p50"/>
          <p:cNvSpPr txBox="1"/>
          <p:nvPr>
            <p:ph idx="4294967295" type="subTitle"/>
          </p:nvPr>
        </p:nvSpPr>
        <p:spPr>
          <a:xfrm>
            <a:off x="887775" y="1203925"/>
            <a:ext cx="72864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>
                <a:latin typeface="Poppins"/>
                <a:ea typeface="Poppins"/>
                <a:cs typeface="Poppins"/>
                <a:sym typeface="Poppins"/>
              </a:rPr>
              <a:t>01 </a:t>
            </a:r>
            <a:r>
              <a:rPr lang="es" sz="1100" u="sng">
                <a:latin typeface="Poppins"/>
                <a:ea typeface="Poppins"/>
                <a:cs typeface="Poppins"/>
                <a:sym typeface="Poppins"/>
              </a:rPr>
              <a:t>Validación de Datos:</a:t>
            </a: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 Los datos, parecen precisos pero desactualizados hasta 2022, se </a:t>
            </a: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tomarán</a:t>
            </a: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 datos de 2009 a 2018 en Yelp para ser </a:t>
            </a: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más</a:t>
            </a: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 consistente, Google no cuenta con fechas, se </a:t>
            </a: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extraerán</a:t>
            </a: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 de la api de googlemaps.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66" name="Google Shape;866;p50"/>
          <p:cNvSpPr txBox="1"/>
          <p:nvPr>
            <p:ph idx="4294967295" type="subTitle"/>
          </p:nvPr>
        </p:nvSpPr>
        <p:spPr>
          <a:xfrm>
            <a:off x="887781" y="1941775"/>
            <a:ext cx="7286400" cy="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>
                <a:latin typeface="Poppins"/>
                <a:ea typeface="Poppins"/>
                <a:cs typeface="Poppins"/>
                <a:sym typeface="Poppins"/>
              </a:rPr>
              <a:t>02 </a:t>
            </a:r>
            <a:r>
              <a:rPr lang="es" sz="1100" u="sng">
                <a:latin typeface="Poppins"/>
                <a:ea typeface="Poppins"/>
                <a:cs typeface="Poppins"/>
                <a:sym typeface="Poppins"/>
              </a:rPr>
              <a:t>Completitud:</a:t>
            </a: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 Los datos de Yelp y Google requieren limpieza debido a columnas repetidas y vacías. Muchos datos no son relevantes para el análisis posterior y pueden descartarse.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67" name="Google Shape;867;p50"/>
          <p:cNvSpPr txBox="1"/>
          <p:nvPr>
            <p:ph idx="4294967295" type="subTitle"/>
          </p:nvPr>
        </p:nvSpPr>
        <p:spPr>
          <a:xfrm>
            <a:off x="887775" y="2530206"/>
            <a:ext cx="72864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>
                <a:latin typeface="Poppins"/>
                <a:ea typeface="Poppins"/>
                <a:cs typeface="Poppins"/>
                <a:sym typeface="Poppins"/>
              </a:rPr>
              <a:t>03 </a:t>
            </a:r>
            <a:r>
              <a:rPr lang="es" sz="1100" u="sng">
                <a:latin typeface="Poppins"/>
                <a:ea typeface="Poppins"/>
                <a:cs typeface="Poppins"/>
                <a:sym typeface="Poppins"/>
              </a:rPr>
              <a:t>Consistencia:</a:t>
            </a: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 Es difícil encontrar paridad entre los datasets de Google y Yelp, pero hay coincidencias. Los datos se pueden emparejar a través de las columnas ‘name’ o las coordenadas. Yelp empareja datos a través de ‘business_id’ o ‘user_id’, y Google a través de ‘gmap_id’.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68" name="Google Shape;868;p50"/>
          <p:cNvSpPr txBox="1"/>
          <p:nvPr>
            <p:ph idx="4294967295" type="subTitle"/>
          </p:nvPr>
        </p:nvSpPr>
        <p:spPr>
          <a:xfrm>
            <a:off x="887781" y="3274806"/>
            <a:ext cx="7286400" cy="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>
                <a:latin typeface="Poppins"/>
                <a:ea typeface="Poppins"/>
                <a:cs typeface="Poppins"/>
                <a:sym typeface="Poppins"/>
              </a:rPr>
              <a:t>04 </a:t>
            </a:r>
            <a:r>
              <a:rPr lang="es" sz="1100" u="sng">
                <a:latin typeface="Poppins"/>
                <a:ea typeface="Poppins"/>
                <a:cs typeface="Poppins"/>
                <a:sym typeface="Poppins"/>
              </a:rPr>
              <a:t>Unicidad:</a:t>
            </a: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 Existen bastantes registros duplicados. Esto se tendrá que limpiar con una función para eliminar los registros duplicados de todos los datasets que se van a utilizar más adelante.</a:t>
            </a:r>
            <a:r>
              <a:rPr lang="es" sz="1100" u="sng">
                <a:latin typeface="Poppins"/>
                <a:ea typeface="Poppins"/>
                <a:cs typeface="Poppins"/>
                <a:sym typeface="Poppins"/>
              </a:rPr>
              <a:t> 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69" name="Google Shape;869;p50"/>
          <p:cNvSpPr txBox="1"/>
          <p:nvPr>
            <p:ph idx="4294967295" type="subTitle"/>
          </p:nvPr>
        </p:nvSpPr>
        <p:spPr>
          <a:xfrm>
            <a:off x="887775" y="3856450"/>
            <a:ext cx="72864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>
                <a:latin typeface="Poppins"/>
                <a:ea typeface="Poppins"/>
                <a:cs typeface="Poppins"/>
                <a:sym typeface="Poppins"/>
              </a:rPr>
              <a:t>05 </a:t>
            </a:r>
            <a:r>
              <a:rPr lang="es" sz="1100" u="sng">
                <a:latin typeface="Poppins"/>
                <a:ea typeface="Poppins"/>
                <a:cs typeface="Poppins"/>
                <a:sym typeface="Poppins"/>
              </a:rPr>
              <a:t>Relevancia:</a:t>
            </a: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 Estamos evaluando qué datos descartar para nuestro producto final. La decisión se tomará más adelante para evitar eliminar datos relevantes prematuramente, permitiendo mantener la flexibilidad.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70" name="Google Shape;870;p50"/>
          <p:cNvSpPr/>
          <p:nvPr/>
        </p:nvSpPr>
        <p:spPr>
          <a:xfrm>
            <a:off x="719988" y="1441075"/>
            <a:ext cx="98400" cy="9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F8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71" name="Google Shape;871;p50"/>
          <p:cNvSpPr/>
          <p:nvPr/>
        </p:nvSpPr>
        <p:spPr>
          <a:xfrm>
            <a:off x="719988" y="2233225"/>
            <a:ext cx="98400" cy="9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F8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72" name="Google Shape;872;p50"/>
          <p:cNvSpPr/>
          <p:nvPr/>
        </p:nvSpPr>
        <p:spPr>
          <a:xfrm>
            <a:off x="719988" y="2788250"/>
            <a:ext cx="98400" cy="9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F8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73" name="Google Shape;873;p50"/>
          <p:cNvSpPr/>
          <p:nvPr/>
        </p:nvSpPr>
        <p:spPr>
          <a:xfrm>
            <a:off x="719988" y="3566256"/>
            <a:ext cx="98400" cy="9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F8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74" name="Google Shape;874;p50"/>
          <p:cNvSpPr/>
          <p:nvPr/>
        </p:nvSpPr>
        <p:spPr>
          <a:xfrm>
            <a:off x="719988" y="4093600"/>
            <a:ext cx="98400" cy="9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F8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51"/>
          <p:cNvSpPr txBox="1"/>
          <p:nvPr>
            <p:ph type="title"/>
          </p:nvPr>
        </p:nvSpPr>
        <p:spPr>
          <a:xfrm>
            <a:off x="744383" y="19884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lang="es">
                <a:latin typeface="Poppins"/>
                <a:ea typeface="Poppins"/>
                <a:cs typeface="Poppins"/>
                <a:sym typeface="Poppins"/>
              </a:rPr>
              <a:t>EDA – Variable y Nulos</a:t>
            </a:r>
            <a:endParaRPr/>
          </a:p>
        </p:txBody>
      </p:sp>
      <p:graphicFrame>
        <p:nvGraphicFramePr>
          <p:cNvPr id="880" name="Google Shape;880;p51"/>
          <p:cNvGraphicFramePr/>
          <p:nvPr/>
        </p:nvGraphicFramePr>
        <p:xfrm>
          <a:off x="933363" y="10075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{A8421572-5CE8-486B-8451-71ED538FD65D}</a:tableStyleId>
              </a:tblPr>
              <a:tblGrid>
                <a:gridCol w="1757350"/>
                <a:gridCol w="1579325"/>
                <a:gridCol w="1298550"/>
                <a:gridCol w="1445275"/>
                <a:gridCol w="1605900"/>
              </a:tblGrid>
              <a:tr h="595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" sz="1400" u="none" cap="none" strike="noStrike">
                          <a:solidFill>
                            <a:srgbClr val="000000"/>
                          </a:solidFill>
                          <a:latin typeface="Poppins Black"/>
                          <a:ea typeface="Poppins Black"/>
                          <a:cs typeface="Poppins Black"/>
                          <a:sym typeface="Poppins Black"/>
                        </a:rPr>
                        <a:t>Características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u="none" cap="none" strike="noStrike">
                          <a:latin typeface="Poppins Black"/>
                          <a:ea typeface="Poppins Black"/>
                          <a:cs typeface="Poppins Black"/>
                          <a:sym typeface="Poppins Black"/>
                        </a:rPr>
                        <a:t>Restaurantes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u="none" cap="none" strike="noStrike">
                          <a:latin typeface="Poppins Black"/>
                          <a:ea typeface="Poppins Black"/>
                          <a:cs typeface="Poppins Black"/>
                          <a:sym typeface="Poppins Black"/>
                        </a:rPr>
                        <a:t>Cantidad</a:t>
                      </a:r>
                      <a:r>
                        <a:rPr lang="es" sz="1400" u="none" cap="none" strike="noStrike">
                          <a:latin typeface="Poppins Black"/>
                          <a:ea typeface="Poppins Black"/>
                          <a:cs typeface="Poppins Black"/>
                          <a:sym typeface="Poppins Black"/>
                        </a:rPr>
                        <a:t> de Estrellas </a:t>
                      </a:r>
                      <a:endParaRPr sz="1400" u="none" cap="none" strike="noStrike">
                        <a:latin typeface="Poppins Black"/>
                        <a:ea typeface="Poppins Black"/>
                        <a:cs typeface="Poppins Black"/>
                        <a:sym typeface="Poppins Black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u="none" cap="none" strike="noStrike">
                          <a:latin typeface="Poppins Black"/>
                          <a:ea typeface="Poppins Black"/>
                          <a:cs typeface="Poppins Black"/>
                          <a:sym typeface="Poppins Black"/>
                        </a:rPr>
                        <a:t>Tipo de Comentario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u="none" cap="none" strike="noStrike">
                          <a:latin typeface="Poppins Black"/>
                          <a:ea typeface="Poppins Black"/>
                          <a:cs typeface="Poppins Black"/>
                          <a:sym typeface="Poppins Black"/>
                        </a:rPr>
                        <a:t>Ciudad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u="none" cap="none" strike="noStrike"/>
                        <a:t>Tipo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u="none" cap="none" strike="noStrike"/>
                        <a:t>Cualitativa</a:t>
                      </a:r>
                      <a:r>
                        <a:rPr lang="es" sz="1400" u="none" cap="none" strike="noStrike"/>
                        <a:t> Nominal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E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u="none" cap="none" strike="noStrike"/>
                        <a:t>Cuantitativa</a:t>
                      </a:r>
                      <a:r>
                        <a:rPr lang="es" sz="1400" u="none" cap="none" strike="noStrike"/>
                        <a:t> Continua 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E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Cualitativa Nominal</a:t>
                      </a:r>
                      <a:r>
                        <a:rPr lang="es" sz="14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E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u="none" cap="none" strike="noStrike"/>
                        <a:t>Cualitativa</a:t>
                      </a:r>
                      <a:r>
                        <a:rPr lang="es" sz="1400" u="none" cap="none" strike="noStrike"/>
                        <a:t> Nominal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E5F5"/>
                    </a:solidFill>
                  </a:tcPr>
                </a:tc>
              </a:tr>
              <a:tr h="46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u="none" cap="none" strike="noStrike"/>
                        <a:t>Valores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u="none" cap="none" strike="noStrike"/>
                        <a:t>60,319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E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u="none" cap="none" strike="noStrike"/>
                        <a:t>De</a:t>
                      </a:r>
                      <a:r>
                        <a:rPr lang="es" sz="1400" u="none" cap="none" strike="noStrike"/>
                        <a:t> 1 a 5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E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Useful, cool</a:t>
                      </a:r>
                      <a:r>
                        <a:rPr lang="es" sz="1400" u="none" cap="none" strike="noStrike"/>
                        <a:t> or funny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E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Nashville, Reno,</a:t>
                      </a:r>
                      <a:r>
                        <a:rPr b="0" i="0" lang="e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etc. (1,416)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E5F5"/>
                    </a:solidFill>
                  </a:tcPr>
                </a:tc>
              </a:tr>
            </a:tbl>
          </a:graphicData>
        </a:graphic>
      </p:graphicFrame>
      <p:sp>
        <p:nvSpPr>
          <p:cNvPr id="881" name="Google Shape;881;p51"/>
          <p:cNvSpPr/>
          <p:nvPr/>
        </p:nvSpPr>
        <p:spPr>
          <a:xfrm>
            <a:off x="2987040" y="3615882"/>
            <a:ext cx="292608" cy="134112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06519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82" name="Google Shape;882;p51"/>
          <p:cNvSpPr txBox="1"/>
          <p:nvPr/>
        </p:nvSpPr>
        <p:spPr>
          <a:xfrm>
            <a:off x="1175853" y="3809387"/>
            <a:ext cx="1811187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 los dataset </a:t>
            </a:r>
            <a:r>
              <a:rPr b="1" i="0" lang="es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reviews</a:t>
            </a:r>
            <a:r>
              <a:rPr b="0" i="0" lang="es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[1’,000,000] y </a:t>
            </a:r>
            <a:r>
              <a:rPr b="1" i="0" lang="es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business</a:t>
            </a:r>
            <a:endParaRPr b="1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83" name="Google Shape;883;p51"/>
          <p:cNvSpPr txBox="1"/>
          <p:nvPr/>
        </p:nvSpPr>
        <p:spPr>
          <a:xfrm>
            <a:off x="3644221" y="3809386"/>
            <a:ext cx="1831173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State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Attributes</a:t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Categories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Hours </a:t>
            </a:r>
            <a:endParaRPr/>
          </a:p>
        </p:txBody>
      </p:sp>
      <p:sp>
        <p:nvSpPr>
          <p:cNvPr id="884" name="Google Shape;884;p51"/>
          <p:cNvSpPr txBox="1"/>
          <p:nvPr/>
        </p:nvSpPr>
        <p:spPr>
          <a:xfrm>
            <a:off x="6248401" y="3809386"/>
            <a:ext cx="237134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Review_id</a:t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85" name="Google Shape;885;p51"/>
          <p:cNvSpPr/>
          <p:nvPr/>
        </p:nvSpPr>
        <p:spPr>
          <a:xfrm rot="5400000">
            <a:off x="4341135" y="2706794"/>
            <a:ext cx="339809" cy="1865376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06519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86" name="Google Shape;886;p51"/>
          <p:cNvSpPr txBox="1"/>
          <p:nvPr/>
        </p:nvSpPr>
        <p:spPr>
          <a:xfrm>
            <a:off x="3673515" y="2997064"/>
            <a:ext cx="177021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Valores faltantes y/o nulos</a:t>
            </a:r>
            <a:endParaRPr/>
          </a:p>
        </p:txBody>
      </p:sp>
      <p:sp>
        <p:nvSpPr>
          <p:cNvPr id="887" name="Google Shape;887;p51"/>
          <p:cNvSpPr/>
          <p:nvPr/>
        </p:nvSpPr>
        <p:spPr>
          <a:xfrm rot="5400000">
            <a:off x="7011184" y="2674440"/>
            <a:ext cx="339809" cy="1865376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06519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88" name="Google Shape;888;p51"/>
          <p:cNvSpPr txBox="1"/>
          <p:nvPr/>
        </p:nvSpPr>
        <p:spPr>
          <a:xfrm>
            <a:off x="6343564" y="2964710"/>
            <a:ext cx="177021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Columnas sin duplicados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52"/>
          <p:cNvSpPr txBox="1"/>
          <p:nvPr>
            <p:ph type="title"/>
          </p:nvPr>
        </p:nvSpPr>
        <p:spPr>
          <a:xfrm>
            <a:off x="756576" y="1793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"/>
              <a:t>EDA - Metadatos</a:t>
            </a:r>
            <a:endParaRPr/>
          </a:p>
        </p:txBody>
      </p:sp>
      <p:sp>
        <p:nvSpPr>
          <p:cNvPr id="894" name="Google Shape;894;p52"/>
          <p:cNvSpPr txBox="1"/>
          <p:nvPr/>
        </p:nvSpPr>
        <p:spPr>
          <a:xfrm>
            <a:off x="310942" y="3072132"/>
            <a:ext cx="15326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Meta Sitios</a:t>
            </a:r>
            <a:endParaRPr/>
          </a:p>
        </p:txBody>
      </p:sp>
      <p:sp>
        <p:nvSpPr>
          <p:cNvPr id="895" name="Google Shape;895;p52"/>
          <p:cNvSpPr/>
          <p:nvPr/>
        </p:nvSpPr>
        <p:spPr>
          <a:xfrm rot="5400000">
            <a:off x="1970883" y="555032"/>
            <a:ext cx="237465" cy="3735152"/>
          </a:xfrm>
          <a:prstGeom prst="leftBrace">
            <a:avLst>
              <a:gd fmla="val 0" name="adj1"/>
              <a:gd fmla="val 50000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96" name="Google Shape;896;p52"/>
          <p:cNvSpPr txBox="1"/>
          <p:nvPr/>
        </p:nvSpPr>
        <p:spPr>
          <a:xfrm>
            <a:off x="1087674" y="1856659"/>
            <a:ext cx="196900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20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Google maps</a:t>
            </a:r>
            <a:endParaRPr b="1" i="0" sz="20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97" name="Google Shape;897;p52"/>
          <p:cNvSpPr txBox="1"/>
          <p:nvPr/>
        </p:nvSpPr>
        <p:spPr>
          <a:xfrm>
            <a:off x="1843576" y="2777733"/>
            <a:ext cx="221894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Tiene </a:t>
            </a:r>
            <a:r>
              <a:rPr b="1" i="0" lang="es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11 archivos, </a:t>
            </a:r>
            <a:r>
              <a:rPr b="0" i="0" lang="es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 información como localización, latitud, longitud, precio, etc.</a:t>
            </a:r>
            <a:endParaRPr/>
          </a:p>
        </p:txBody>
      </p:sp>
      <p:pic>
        <p:nvPicPr>
          <p:cNvPr descr="Acerca de - Google Maps" id="898" name="Google Shape;898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950" y="912145"/>
            <a:ext cx="825332" cy="825332"/>
          </a:xfrm>
          <a:prstGeom prst="rect">
            <a:avLst/>
          </a:prstGeom>
          <a:noFill/>
          <a:ln>
            <a:noFill/>
          </a:ln>
        </p:spPr>
      </p:pic>
      <p:sp>
        <p:nvSpPr>
          <p:cNvPr id="899" name="Google Shape;899;p52"/>
          <p:cNvSpPr txBox="1"/>
          <p:nvPr/>
        </p:nvSpPr>
        <p:spPr>
          <a:xfrm>
            <a:off x="310942" y="3949053"/>
            <a:ext cx="117974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Review estados</a:t>
            </a:r>
            <a:endParaRPr/>
          </a:p>
        </p:txBody>
      </p:sp>
      <p:sp>
        <p:nvSpPr>
          <p:cNvPr id="900" name="Google Shape;900;p52"/>
          <p:cNvSpPr txBox="1"/>
          <p:nvPr/>
        </p:nvSpPr>
        <p:spPr>
          <a:xfrm>
            <a:off x="1784561" y="3762376"/>
            <a:ext cx="207069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Tiene </a:t>
            </a:r>
            <a:r>
              <a:rPr b="1" i="0" lang="es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51 carpetas, </a:t>
            </a:r>
            <a:r>
              <a:rPr b="0" i="0" lang="es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1 por cada estado, se puede ver, usuario, nombre, texto, etc.</a:t>
            </a:r>
            <a:endParaRPr/>
          </a:p>
        </p:txBody>
      </p:sp>
      <p:sp>
        <p:nvSpPr>
          <p:cNvPr id="901" name="Google Shape;901;p52"/>
          <p:cNvSpPr txBox="1"/>
          <p:nvPr/>
        </p:nvSpPr>
        <p:spPr>
          <a:xfrm>
            <a:off x="4791034" y="2656337"/>
            <a:ext cx="15326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Business. pkl</a:t>
            </a:r>
            <a:endParaRPr b="1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02" name="Google Shape;902;p52"/>
          <p:cNvSpPr/>
          <p:nvPr/>
        </p:nvSpPr>
        <p:spPr>
          <a:xfrm rot="5400000">
            <a:off x="6652471" y="381419"/>
            <a:ext cx="274490" cy="3997366"/>
          </a:xfrm>
          <a:prstGeom prst="leftBrace">
            <a:avLst>
              <a:gd fmla="val 0" name="adj1"/>
              <a:gd fmla="val 50000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03" name="Google Shape;903;p52"/>
          <p:cNvSpPr txBox="1"/>
          <p:nvPr/>
        </p:nvSpPr>
        <p:spPr>
          <a:xfrm>
            <a:off x="5904609" y="1797666"/>
            <a:ext cx="17702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20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Yelp</a:t>
            </a:r>
            <a:endParaRPr b="1" i="0" sz="20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04" name="Google Shape;904;p52"/>
          <p:cNvSpPr txBox="1"/>
          <p:nvPr/>
        </p:nvSpPr>
        <p:spPr>
          <a:xfrm>
            <a:off x="6335267" y="3057925"/>
            <a:ext cx="229819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Reseña completa de usuario a negocio</a:t>
            </a:r>
            <a:endParaRPr/>
          </a:p>
        </p:txBody>
      </p:sp>
      <p:sp>
        <p:nvSpPr>
          <p:cNvPr id="905" name="Google Shape;905;p52"/>
          <p:cNvSpPr txBox="1"/>
          <p:nvPr/>
        </p:nvSpPr>
        <p:spPr>
          <a:xfrm>
            <a:off x="4802633" y="3102047"/>
            <a:ext cx="15326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Review. json</a:t>
            </a:r>
            <a:endParaRPr b="1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06" name="Google Shape;906;p52"/>
          <p:cNvSpPr txBox="1"/>
          <p:nvPr/>
        </p:nvSpPr>
        <p:spPr>
          <a:xfrm>
            <a:off x="6335266" y="3609297"/>
            <a:ext cx="229819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Datos usuario y otros</a:t>
            </a:r>
            <a:endParaRPr/>
          </a:p>
        </p:txBody>
      </p:sp>
      <p:pic>
        <p:nvPicPr>
          <p:cNvPr descr="Yelp — What happened!!. Founded in 2004, Yelp is a popular… | by MAULIK  MODI | Medium" id="907" name="Google Shape;907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8609" y="912145"/>
            <a:ext cx="1532836" cy="766418"/>
          </a:xfrm>
          <a:prstGeom prst="rect">
            <a:avLst/>
          </a:prstGeom>
          <a:noFill/>
          <a:ln>
            <a:noFill/>
          </a:ln>
        </p:spPr>
      </p:pic>
      <p:sp>
        <p:nvSpPr>
          <p:cNvPr id="908" name="Google Shape;908;p52"/>
          <p:cNvSpPr txBox="1"/>
          <p:nvPr/>
        </p:nvSpPr>
        <p:spPr>
          <a:xfrm>
            <a:off x="4802633" y="3574192"/>
            <a:ext cx="15326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User. parquet</a:t>
            </a:r>
            <a:endParaRPr b="1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09" name="Google Shape;909;p52"/>
          <p:cNvSpPr txBox="1"/>
          <p:nvPr/>
        </p:nvSpPr>
        <p:spPr>
          <a:xfrm>
            <a:off x="6323668" y="4088339"/>
            <a:ext cx="227380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Registros del negocio</a:t>
            </a:r>
            <a:endParaRPr/>
          </a:p>
        </p:txBody>
      </p:sp>
      <p:sp>
        <p:nvSpPr>
          <p:cNvPr id="910" name="Google Shape;910;p52"/>
          <p:cNvSpPr txBox="1"/>
          <p:nvPr/>
        </p:nvSpPr>
        <p:spPr>
          <a:xfrm>
            <a:off x="4802633" y="4088339"/>
            <a:ext cx="15326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Checkin.json</a:t>
            </a:r>
            <a:endParaRPr b="1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11" name="Google Shape;911;p52"/>
          <p:cNvSpPr txBox="1"/>
          <p:nvPr/>
        </p:nvSpPr>
        <p:spPr>
          <a:xfrm>
            <a:off x="6323668" y="4512056"/>
            <a:ext cx="230979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Reseñas cortas de sugerencias</a:t>
            </a:r>
            <a:endParaRPr/>
          </a:p>
        </p:txBody>
      </p:sp>
      <p:sp>
        <p:nvSpPr>
          <p:cNvPr id="912" name="Google Shape;912;p52"/>
          <p:cNvSpPr txBox="1"/>
          <p:nvPr/>
        </p:nvSpPr>
        <p:spPr>
          <a:xfrm>
            <a:off x="4827017" y="4535108"/>
            <a:ext cx="15326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Tip.json</a:t>
            </a:r>
            <a:endParaRPr b="1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13" name="Google Shape;913;p52"/>
          <p:cNvSpPr txBox="1"/>
          <p:nvPr/>
        </p:nvSpPr>
        <p:spPr>
          <a:xfrm>
            <a:off x="6335267" y="2592703"/>
            <a:ext cx="245313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Información del negocio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53"/>
          <p:cNvSpPr txBox="1"/>
          <p:nvPr>
            <p:ph type="title"/>
          </p:nvPr>
        </p:nvSpPr>
        <p:spPr>
          <a:xfrm>
            <a:off x="987716" y="25848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"/>
              <a:t>OUTLIERS</a:t>
            </a:r>
            <a:endParaRPr/>
          </a:p>
        </p:txBody>
      </p:sp>
      <p:pic>
        <p:nvPicPr>
          <p:cNvPr id="919" name="Google Shape;919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4773" y="1007339"/>
            <a:ext cx="5766226" cy="3928242"/>
          </a:xfrm>
          <a:prstGeom prst="rect">
            <a:avLst/>
          </a:prstGeom>
          <a:noFill/>
          <a:ln>
            <a:noFill/>
          </a:ln>
        </p:spPr>
      </p:pic>
      <p:sp>
        <p:nvSpPr>
          <p:cNvPr id="920" name="Google Shape;920;p53"/>
          <p:cNvSpPr/>
          <p:nvPr/>
        </p:nvSpPr>
        <p:spPr>
          <a:xfrm>
            <a:off x="3234772" y="2669586"/>
            <a:ext cx="1926499" cy="429431"/>
          </a:xfrm>
          <a:prstGeom prst="ellipse">
            <a:avLst/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53"/>
          <p:cNvSpPr/>
          <p:nvPr/>
        </p:nvSpPr>
        <p:spPr>
          <a:xfrm>
            <a:off x="163241" y="1508530"/>
            <a:ext cx="486500" cy="2322111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p53"/>
          <p:cNvSpPr txBox="1"/>
          <p:nvPr/>
        </p:nvSpPr>
        <p:spPr>
          <a:xfrm>
            <a:off x="529022" y="1508530"/>
            <a:ext cx="2510658" cy="23544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Boone = 2.0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Camby = 2.0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Caseyville = 1.5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Crum Lynne =1.0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Drexel = 1.0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Evesham Township  = 2.0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…………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5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"/>
              <a:t>EDA - Distribuciones</a:t>
            </a:r>
            <a:endParaRPr/>
          </a:p>
        </p:txBody>
      </p:sp>
      <p:pic>
        <p:nvPicPr>
          <p:cNvPr id="928" name="Google Shape;92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67098" y="1302508"/>
            <a:ext cx="3757446" cy="2867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9" name="Google Shape;929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9856" y="1302509"/>
            <a:ext cx="4109202" cy="2867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55"/>
          <p:cNvSpPr txBox="1"/>
          <p:nvPr>
            <p:ph type="title"/>
          </p:nvPr>
        </p:nvSpPr>
        <p:spPr>
          <a:xfrm>
            <a:off x="744383" y="19884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"/>
              <a:t>EDA</a:t>
            </a:r>
            <a:endParaRPr/>
          </a:p>
        </p:txBody>
      </p:sp>
      <p:graphicFrame>
        <p:nvGraphicFramePr>
          <p:cNvPr id="935" name="Google Shape;935;p55"/>
          <p:cNvGraphicFramePr/>
          <p:nvPr/>
        </p:nvGraphicFramePr>
        <p:xfrm>
          <a:off x="933363" y="12112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{A8421572-5CE8-486B-8451-71ED538FD65D}</a:tableStyleId>
              </a:tblPr>
              <a:tblGrid>
                <a:gridCol w="1757350"/>
                <a:gridCol w="1579325"/>
                <a:gridCol w="1298550"/>
                <a:gridCol w="1445275"/>
                <a:gridCol w="1605900"/>
              </a:tblGrid>
              <a:tr h="595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" sz="1400" u="none" cap="none" strike="noStrike">
                          <a:solidFill>
                            <a:srgbClr val="000000"/>
                          </a:solidFill>
                          <a:latin typeface="Poppins Black"/>
                          <a:ea typeface="Poppins Black"/>
                          <a:cs typeface="Poppins Black"/>
                          <a:sym typeface="Poppins Black"/>
                        </a:rPr>
                        <a:t>Características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u="none" cap="none" strike="noStrike">
                          <a:latin typeface="Poppins Black"/>
                          <a:ea typeface="Poppins Black"/>
                          <a:cs typeface="Poppins Black"/>
                          <a:sym typeface="Poppins Black"/>
                        </a:rPr>
                        <a:t>Restaurantes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u="none" cap="none" strike="noStrike">
                          <a:latin typeface="Poppins Black"/>
                          <a:ea typeface="Poppins Black"/>
                          <a:cs typeface="Poppins Black"/>
                          <a:sym typeface="Poppins Black"/>
                        </a:rPr>
                        <a:t>Cantidad</a:t>
                      </a:r>
                      <a:r>
                        <a:rPr lang="es" sz="1400" u="none" cap="none" strike="noStrike">
                          <a:latin typeface="Poppins Black"/>
                          <a:ea typeface="Poppins Black"/>
                          <a:cs typeface="Poppins Black"/>
                          <a:sym typeface="Poppins Black"/>
                        </a:rPr>
                        <a:t> de Estrellas </a:t>
                      </a:r>
                      <a:endParaRPr sz="1400" u="none" cap="none" strike="noStrike">
                        <a:latin typeface="Poppins Black"/>
                        <a:ea typeface="Poppins Black"/>
                        <a:cs typeface="Poppins Black"/>
                        <a:sym typeface="Poppins Black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u="none" cap="none" strike="noStrike">
                          <a:latin typeface="Poppins Black"/>
                          <a:ea typeface="Poppins Black"/>
                          <a:cs typeface="Poppins Black"/>
                          <a:sym typeface="Poppins Black"/>
                        </a:rPr>
                        <a:t>Tipo de Comentario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u="none" cap="none" strike="noStrike">
                          <a:latin typeface="Poppins Black"/>
                          <a:ea typeface="Poppins Black"/>
                          <a:cs typeface="Poppins Black"/>
                          <a:sym typeface="Poppins Black"/>
                        </a:rPr>
                        <a:t>Ciudad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u="none" cap="none" strike="noStrike"/>
                        <a:t>Tipo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u="none" cap="none" strike="noStrike"/>
                        <a:t>Cualitativa</a:t>
                      </a:r>
                      <a:r>
                        <a:rPr lang="es" sz="1400" u="none" cap="none" strike="noStrike"/>
                        <a:t> Nominal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E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u="none" cap="none" strike="noStrike"/>
                        <a:t>Cuantitativa</a:t>
                      </a:r>
                      <a:r>
                        <a:rPr lang="es" sz="1400" u="none" cap="none" strike="noStrike"/>
                        <a:t> Continua 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E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Cualitativa Nominal</a:t>
                      </a:r>
                      <a:r>
                        <a:rPr lang="es" sz="14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E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u="none" cap="none" strike="noStrike"/>
                        <a:t>Cualitativa</a:t>
                      </a:r>
                      <a:r>
                        <a:rPr lang="es" sz="1400" u="none" cap="none" strike="noStrike"/>
                        <a:t> Nominal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E5F5"/>
                    </a:solidFill>
                  </a:tcPr>
                </a:tc>
              </a:tr>
              <a:tr h="46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u="none" cap="none" strike="noStrike"/>
                        <a:t>Valores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u="none" cap="none" strike="noStrike"/>
                        <a:t>60,319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E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u="none" cap="none" strike="noStrike"/>
                        <a:t>De</a:t>
                      </a:r>
                      <a:r>
                        <a:rPr lang="es" sz="1400" u="none" cap="none" strike="noStrike"/>
                        <a:t> 1 a 5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E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Useful, cool</a:t>
                      </a:r>
                      <a:r>
                        <a:rPr lang="es" sz="1400" u="none" cap="none" strike="noStrike"/>
                        <a:t> or funny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E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Nashville, Reno,</a:t>
                      </a:r>
                      <a:r>
                        <a:rPr b="0" i="0" lang="e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etc. (1,416)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E5F5"/>
                    </a:solidFill>
                  </a:tcPr>
                </a:tc>
              </a:tr>
            </a:tbl>
          </a:graphicData>
        </a:graphic>
      </p:graphicFrame>
      <p:sp>
        <p:nvSpPr>
          <p:cNvPr id="936" name="Google Shape;936;p55"/>
          <p:cNvSpPr/>
          <p:nvPr/>
        </p:nvSpPr>
        <p:spPr>
          <a:xfrm>
            <a:off x="2987040" y="3526982"/>
            <a:ext cx="292608" cy="134112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06519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p55"/>
          <p:cNvSpPr txBox="1"/>
          <p:nvPr/>
        </p:nvSpPr>
        <p:spPr>
          <a:xfrm>
            <a:off x="1175853" y="3720487"/>
            <a:ext cx="1811187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los dataset </a:t>
            </a:r>
            <a:r>
              <a:rPr b="1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reviews</a:t>
            </a: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[1’,000,000] y </a:t>
            </a:r>
            <a:r>
              <a:rPr b="1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p55"/>
          <p:cNvSpPr txBox="1"/>
          <p:nvPr/>
        </p:nvSpPr>
        <p:spPr>
          <a:xfrm>
            <a:off x="3644221" y="3720486"/>
            <a:ext cx="1831173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State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Attributes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Categories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Hours </a:t>
            </a:r>
            <a:endParaRPr/>
          </a:p>
        </p:txBody>
      </p:sp>
      <p:sp>
        <p:nvSpPr>
          <p:cNvPr id="939" name="Google Shape;939;p55"/>
          <p:cNvSpPr txBox="1"/>
          <p:nvPr/>
        </p:nvSpPr>
        <p:spPr>
          <a:xfrm>
            <a:off x="6248401" y="3720486"/>
            <a:ext cx="237134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Review_id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55"/>
          <p:cNvSpPr/>
          <p:nvPr/>
        </p:nvSpPr>
        <p:spPr>
          <a:xfrm rot="5400000">
            <a:off x="4341135" y="2617894"/>
            <a:ext cx="339809" cy="1865376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06519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55"/>
          <p:cNvSpPr txBox="1"/>
          <p:nvPr/>
        </p:nvSpPr>
        <p:spPr>
          <a:xfrm>
            <a:off x="3673515" y="2908164"/>
            <a:ext cx="177021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Valores faltantes y/o nulos</a:t>
            </a:r>
            <a:endParaRPr/>
          </a:p>
        </p:txBody>
      </p:sp>
      <p:sp>
        <p:nvSpPr>
          <p:cNvPr id="942" name="Google Shape;942;p55"/>
          <p:cNvSpPr/>
          <p:nvPr/>
        </p:nvSpPr>
        <p:spPr>
          <a:xfrm rot="5400000">
            <a:off x="7011184" y="2585540"/>
            <a:ext cx="339809" cy="1865376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06519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55"/>
          <p:cNvSpPr txBox="1"/>
          <p:nvPr/>
        </p:nvSpPr>
        <p:spPr>
          <a:xfrm>
            <a:off x="6343564" y="2875810"/>
            <a:ext cx="177021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Columnas sin duplicados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56"/>
          <p:cNvSpPr txBox="1"/>
          <p:nvPr>
            <p:ph idx="3" type="subTitle"/>
          </p:nvPr>
        </p:nvSpPr>
        <p:spPr>
          <a:xfrm>
            <a:off x="5900831" y="1738150"/>
            <a:ext cx="2896500" cy="81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 sz="1800"/>
              <a:t>Rafael Miranda</a:t>
            </a:r>
            <a:endParaRPr sz="1800"/>
          </a:p>
        </p:txBody>
      </p:sp>
      <p:sp>
        <p:nvSpPr>
          <p:cNvPr id="949" name="Google Shape;949;p56"/>
          <p:cNvSpPr txBox="1"/>
          <p:nvPr>
            <p:ph idx="4" type="subTitle"/>
          </p:nvPr>
        </p:nvSpPr>
        <p:spPr>
          <a:xfrm>
            <a:off x="916326" y="1738150"/>
            <a:ext cx="2490000" cy="81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 sz="1800"/>
              <a:t>Facundo Blanco </a:t>
            </a:r>
            <a:endParaRPr sz="1800"/>
          </a:p>
        </p:txBody>
      </p:sp>
      <p:sp>
        <p:nvSpPr>
          <p:cNvPr id="950" name="Google Shape;950;p56"/>
          <p:cNvSpPr txBox="1"/>
          <p:nvPr>
            <p:ph type="title"/>
          </p:nvPr>
        </p:nvSpPr>
        <p:spPr>
          <a:xfrm>
            <a:off x="828300" y="10517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" sz="2500"/>
              <a:t>NUESTRO EQUIPO</a:t>
            </a:r>
            <a:endParaRPr sz="2500"/>
          </a:p>
        </p:txBody>
      </p:sp>
      <p:sp>
        <p:nvSpPr>
          <p:cNvPr id="951" name="Google Shape;951;p56"/>
          <p:cNvSpPr txBox="1"/>
          <p:nvPr>
            <p:ph idx="2" type="subTitle"/>
          </p:nvPr>
        </p:nvSpPr>
        <p:spPr>
          <a:xfrm>
            <a:off x="1406077" y="2463375"/>
            <a:ext cx="15105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>
                <a:latin typeface="Poppins"/>
                <a:ea typeface="Poppins"/>
                <a:cs typeface="Poppins"/>
                <a:sym typeface="Poppins"/>
              </a:rPr>
              <a:t>Data Engineer 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952" name="Google Shape;952;p56"/>
          <p:cNvGrpSpPr/>
          <p:nvPr/>
        </p:nvGrpSpPr>
        <p:grpSpPr>
          <a:xfrm>
            <a:off x="7179483" y="1827239"/>
            <a:ext cx="339200" cy="338875"/>
            <a:chOff x="2489475" y="2118450"/>
            <a:chExt cx="339200" cy="338875"/>
          </a:xfrm>
        </p:grpSpPr>
        <p:sp>
          <p:nvSpPr>
            <p:cNvPr id="953" name="Google Shape;953;p56"/>
            <p:cNvSpPr/>
            <p:nvPr/>
          </p:nvSpPr>
          <p:spPr>
            <a:xfrm>
              <a:off x="2489475" y="2118450"/>
              <a:ext cx="339200" cy="338875"/>
            </a:xfrm>
            <a:custGeom>
              <a:rect b="b" l="l" r="r" t="t"/>
              <a:pathLst>
                <a:path extrusionOk="0" h="13555" w="13568">
                  <a:moveTo>
                    <a:pt x="7151" y="525"/>
                  </a:moveTo>
                  <a:lnTo>
                    <a:pt x="7164" y="844"/>
                  </a:lnTo>
                  <a:cubicBezTo>
                    <a:pt x="7164" y="967"/>
                    <a:pt x="7247" y="1066"/>
                    <a:pt x="7357" y="1093"/>
                  </a:cubicBezTo>
                  <a:cubicBezTo>
                    <a:pt x="7536" y="1149"/>
                    <a:pt x="7719" y="1216"/>
                    <a:pt x="7885" y="1315"/>
                  </a:cubicBezTo>
                  <a:cubicBezTo>
                    <a:pt x="7930" y="1337"/>
                    <a:pt x="7977" y="1348"/>
                    <a:pt x="8023" y="1348"/>
                  </a:cubicBezTo>
                  <a:cubicBezTo>
                    <a:pt x="8089" y="1348"/>
                    <a:pt x="8151" y="1326"/>
                    <a:pt x="8200" y="1285"/>
                  </a:cubicBezTo>
                  <a:lnTo>
                    <a:pt x="8436" y="1066"/>
                  </a:lnTo>
                  <a:lnTo>
                    <a:pt x="8947" y="1577"/>
                  </a:lnTo>
                  <a:lnTo>
                    <a:pt x="8741" y="1813"/>
                  </a:lnTo>
                  <a:cubicBezTo>
                    <a:pt x="8658" y="1896"/>
                    <a:pt x="8645" y="2032"/>
                    <a:pt x="8698" y="2129"/>
                  </a:cubicBezTo>
                  <a:cubicBezTo>
                    <a:pt x="8798" y="2294"/>
                    <a:pt x="8864" y="2477"/>
                    <a:pt x="8920" y="2656"/>
                  </a:cubicBezTo>
                  <a:cubicBezTo>
                    <a:pt x="8947" y="2766"/>
                    <a:pt x="9047" y="2849"/>
                    <a:pt x="9169" y="2849"/>
                  </a:cubicBezTo>
                  <a:lnTo>
                    <a:pt x="9488" y="2862"/>
                  </a:lnTo>
                  <a:lnTo>
                    <a:pt x="9488" y="3596"/>
                  </a:lnTo>
                  <a:lnTo>
                    <a:pt x="9169" y="3609"/>
                  </a:lnTo>
                  <a:cubicBezTo>
                    <a:pt x="9047" y="3609"/>
                    <a:pt x="8947" y="3692"/>
                    <a:pt x="8920" y="3805"/>
                  </a:cubicBezTo>
                  <a:cubicBezTo>
                    <a:pt x="8864" y="3984"/>
                    <a:pt x="8798" y="4163"/>
                    <a:pt x="8698" y="4329"/>
                  </a:cubicBezTo>
                  <a:cubicBezTo>
                    <a:pt x="8645" y="4426"/>
                    <a:pt x="8658" y="4565"/>
                    <a:pt x="8741" y="4648"/>
                  </a:cubicBezTo>
                  <a:lnTo>
                    <a:pt x="8947" y="4884"/>
                  </a:lnTo>
                  <a:lnTo>
                    <a:pt x="8436" y="5395"/>
                  </a:lnTo>
                  <a:lnTo>
                    <a:pt x="8200" y="5173"/>
                  </a:lnTo>
                  <a:cubicBezTo>
                    <a:pt x="8152" y="5132"/>
                    <a:pt x="8091" y="5111"/>
                    <a:pt x="8026" y="5111"/>
                  </a:cubicBezTo>
                  <a:cubicBezTo>
                    <a:pt x="7980" y="5111"/>
                    <a:pt x="7931" y="5122"/>
                    <a:pt x="7885" y="5146"/>
                  </a:cubicBezTo>
                  <a:cubicBezTo>
                    <a:pt x="7719" y="5242"/>
                    <a:pt x="7536" y="5312"/>
                    <a:pt x="7357" y="5365"/>
                  </a:cubicBezTo>
                  <a:cubicBezTo>
                    <a:pt x="7247" y="5395"/>
                    <a:pt x="7164" y="5491"/>
                    <a:pt x="7164" y="5601"/>
                  </a:cubicBezTo>
                  <a:lnTo>
                    <a:pt x="7151" y="5933"/>
                  </a:lnTo>
                  <a:lnTo>
                    <a:pt x="6418" y="5933"/>
                  </a:lnTo>
                  <a:lnTo>
                    <a:pt x="6404" y="5601"/>
                  </a:lnTo>
                  <a:cubicBezTo>
                    <a:pt x="6404" y="5491"/>
                    <a:pt x="6321" y="5395"/>
                    <a:pt x="6208" y="5365"/>
                  </a:cubicBezTo>
                  <a:cubicBezTo>
                    <a:pt x="6029" y="5312"/>
                    <a:pt x="5850" y="5242"/>
                    <a:pt x="5684" y="5146"/>
                  </a:cubicBezTo>
                  <a:cubicBezTo>
                    <a:pt x="5643" y="5122"/>
                    <a:pt x="5597" y="5111"/>
                    <a:pt x="5552" y="5111"/>
                  </a:cubicBezTo>
                  <a:cubicBezTo>
                    <a:pt x="5489" y="5111"/>
                    <a:pt x="5426" y="5132"/>
                    <a:pt x="5378" y="5173"/>
                  </a:cubicBezTo>
                  <a:lnTo>
                    <a:pt x="5130" y="5395"/>
                  </a:lnTo>
                  <a:lnTo>
                    <a:pt x="4618" y="4884"/>
                  </a:lnTo>
                  <a:lnTo>
                    <a:pt x="4841" y="4635"/>
                  </a:lnTo>
                  <a:cubicBezTo>
                    <a:pt x="4924" y="4552"/>
                    <a:pt x="4937" y="4426"/>
                    <a:pt x="4867" y="4329"/>
                  </a:cubicBezTo>
                  <a:cubicBezTo>
                    <a:pt x="4771" y="4163"/>
                    <a:pt x="4701" y="3984"/>
                    <a:pt x="4661" y="3805"/>
                  </a:cubicBezTo>
                  <a:cubicBezTo>
                    <a:pt x="4618" y="3692"/>
                    <a:pt x="4522" y="3609"/>
                    <a:pt x="4412" y="3609"/>
                  </a:cubicBezTo>
                  <a:lnTo>
                    <a:pt x="4081" y="3596"/>
                  </a:lnTo>
                  <a:lnTo>
                    <a:pt x="4081" y="2862"/>
                  </a:lnTo>
                  <a:lnTo>
                    <a:pt x="4412" y="2849"/>
                  </a:lnTo>
                  <a:cubicBezTo>
                    <a:pt x="4522" y="2849"/>
                    <a:pt x="4618" y="2766"/>
                    <a:pt x="4661" y="2656"/>
                  </a:cubicBezTo>
                  <a:cubicBezTo>
                    <a:pt x="4701" y="2477"/>
                    <a:pt x="4771" y="2294"/>
                    <a:pt x="4867" y="2129"/>
                  </a:cubicBezTo>
                  <a:cubicBezTo>
                    <a:pt x="4937" y="2032"/>
                    <a:pt x="4924" y="1896"/>
                    <a:pt x="4841" y="1813"/>
                  </a:cubicBezTo>
                  <a:lnTo>
                    <a:pt x="4618" y="1577"/>
                  </a:lnTo>
                  <a:lnTo>
                    <a:pt x="5130" y="1066"/>
                  </a:lnTo>
                  <a:lnTo>
                    <a:pt x="5378" y="1285"/>
                  </a:lnTo>
                  <a:cubicBezTo>
                    <a:pt x="5427" y="1326"/>
                    <a:pt x="5491" y="1348"/>
                    <a:pt x="5555" y="1348"/>
                  </a:cubicBezTo>
                  <a:cubicBezTo>
                    <a:pt x="5599" y="1348"/>
                    <a:pt x="5644" y="1337"/>
                    <a:pt x="5684" y="1315"/>
                  </a:cubicBezTo>
                  <a:cubicBezTo>
                    <a:pt x="5850" y="1216"/>
                    <a:pt x="6029" y="1149"/>
                    <a:pt x="6208" y="1093"/>
                  </a:cubicBezTo>
                  <a:cubicBezTo>
                    <a:pt x="6321" y="1066"/>
                    <a:pt x="6404" y="967"/>
                    <a:pt x="6404" y="857"/>
                  </a:cubicBezTo>
                  <a:lnTo>
                    <a:pt x="6418" y="525"/>
                  </a:lnTo>
                  <a:close/>
                  <a:moveTo>
                    <a:pt x="11453" y="4024"/>
                  </a:moveTo>
                  <a:lnTo>
                    <a:pt x="11453" y="10650"/>
                  </a:lnTo>
                  <a:lnTo>
                    <a:pt x="2129" y="10650"/>
                  </a:lnTo>
                  <a:lnTo>
                    <a:pt x="2129" y="4024"/>
                  </a:lnTo>
                  <a:lnTo>
                    <a:pt x="3622" y="4024"/>
                  </a:lnTo>
                  <a:cubicBezTo>
                    <a:pt x="3666" y="4080"/>
                    <a:pt x="3735" y="4107"/>
                    <a:pt x="3802" y="4107"/>
                  </a:cubicBezTo>
                  <a:lnTo>
                    <a:pt x="4203" y="4120"/>
                  </a:lnTo>
                  <a:cubicBezTo>
                    <a:pt x="4233" y="4233"/>
                    <a:pt x="4273" y="4329"/>
                    <a:pt x="4329" y="4426"/>
                  </a:cubicBezTo>
                  <a:lnTo>
                    <a:pt x="4051" y="4718"/>
                  </a:lnTo>
                  <a:cubicBezTo>
                    <a:pt x="3954" y="4814"/>
                    <a:pt x="3968" y="4980"/>
                    <a:pt x="4067" y="5076"/>
                  </a:cubicBezTo>
                  <a:lnTo>
                    <a:pt x="4937" y="5946"/>
                  </a:lnTo>
                  <a:cubicBezTo>
                    <a:pt x="4987" y="6005"/>
                    <a:pt x="5056" y="6033"/>
                    <a:pt x="5126" y="6033"/>
                  </a:cubicBezTo>
                  <a:cubicBezTo>
                    <a:pt x="5191" y="6033"/>
                    <a:pt x="5258" y="6009"/>
                    <a:pt x="5312" y="5963"/>
                  </a:cubicBezTo>
                  <a:lnTo>
                    <a:pt x="5588" y="5697"/>
                  </a:lnTo>
                  <a:cubicBezTo>
                    <a:pt x="5684" y="5740"/>
                    <a:pt x="5780" y="5780"/>
                    <a:pt x="5893" y="5810"/>
                  </a:cubicBezTo>
                  <a:lnTo>
                    <a:pt x="5906" y="6212"/>
                  </a:lnTo>
                  <a:cubicBezTo>
                    <a:pt x="5906" y="6348"/>
                    <a:pt x="6029" y="6461"/>
                    <a:pt x="6169" y="6461"/>
                  </a:cubicBezTo>
                  <a:lnTo>
                    <a:pt x="7400" y="6461"/>
                  </a:lnTo>
                  <a:cubicBezTo>
                    <a:pt x="7553" y="6461"/>
                    <a:pt x="7662" y="6348"/>
                    <a:pt x="7676" y="6212"/>
                  </a:cubicBezTo>
                  <a:lnTo>
                    <a:pt x="7689" y="5810"/>
                  </a:lnTo>
                  <a:cubicBezTo>
                    <a:pt x="7785" y="5780"/>
                    <a:pt x="7885" y="5740"/>
                    <a:pt x="7981" y="5697"/>
                  </a:cubicBezTo>
                  <a:lnTo>
                    <a:pt x="8270" y="5963"/>
                  </a:lnTo>
                  <a:cubicBezTo>
                    <a:pt x="8316" y="6009"/>
                    <a:pt x="8378" y="6033"/>
                    <a:pt x="8442" y="6033"/>
                  </a:cubicBezTo>
                  <a:cubicBezTo>
                    <a:pt x="8510" y="6033"/>
                    <a:pt x="8580" y="6005"/>
                    <a:pt x="8632" y="5946"/>
                  </a:cubicBezTo>
                  <a:lnTo>
                    <a:pt x="9501" y="5076"/>
                  </a:lnTo>
                  <a:cubicBezTo>
                    <a:pt x="9611" y="4980"/>
                    <a:pt x="9611" y="4814"/>
                    <a:pt x="9515" y="4718"/>
                  </a:cubicBezTo>
                  <a:lnTo>
                    <a:pt x="9252" y="4426"/>
                  </a:lnTo>
                  <a:cubicBezTo>
                    <a:pt x="9296" y="4329"/>
                    <a:pt x="9335" y="4233"/>
                    <a:pt x="9379" y="4120"/>
                  </a:cubicBezTo>
                  <a:lnTo>
                    <a:pt x="9764" y="4107"/>
                  </a:lnTo>
                  <a:cubicBezTo>
                    <a:pt x="9833" y="4107"/>
                    <a:pt x="9903" y="4080"/>
                    <a:pt x="9943" y="4024"/>
                  </a:cubicBezTo>
                  <a:close/>
                  <a:moveTo>
                    <a:pt x="12240" y="2958"/>
                  </a:moveTo>
                  <a:cubicBezTo>
                    <a:pt x="12393" y="2958"/>
                    <a:pt x="12502" y="3085"/>
                    <a:pt x="12502" y="3224"/>
                  </a:cubicBezTo>
                  <a:lnTo>
                    <a:pt x="12502" y="11702"/>
                  </a:lnTo>
                  <a:lnTo>
                    <a:pt x="8383" y="11702"/>
                  </a:lnTo>
                  <a:cubicBezTo>
                    <a:pt x="8230" y="11702"/>
                    <a:pt x="8104" y="11825"/>
                    <a:pt x="8104" y="11964"/>
                  </a:cubicBezTo>
                  <a:lnTo>
                    <a:pt x="5461" y="11964"/>
                  </a:lnTo>
                  <a:cubicBezTo>
                    <a:pt x="5461" y="11825"/>
                    <a:pt x="5339" y="11702"/>
                    <a:pt x="5199" y="11702"/>
                  </a:cubicBezTo>
                  <a:lnTo>
                    <a:pt x="1063" y="11702"/>
                  </a:lnTo>
                  <a:lnTo>
                    <a:pt x="1063" y="3224"/>
                  </a:lnTo>
                  <a:cubicBezTo>
                    <a:pt x="1063" y="3085"/>
                    <a:pt x="1189" y="2958"/>
                    <a:pt x="1329" y="2958"/>
                  </a:cubicBezTo>
                  <a:lnTo>
                    <a:pt x="3553" y="2958"/>
                  </a:lnTo>
                  <a:lnTo>
                    <a:pt x="3553" y="3500"/>
                  </a:lnTo>
                  <a:lnTo>
                    <a:pt x="1866" y="3500"/>
                  </a:lnTo>
                  <a:cubicBezTo>
                    <a:pt x="1714" y="3500"/>
                    <a:pt x="1591" y="3609"/>
                    <a:pt x="1591" y="3762"/>
                  </a:cubicBezTo>
                  <a:lnTo>
                    <a:pt x="1591" y="10912"/>
                  </a:lnTo>
                  <a:cubicBezTo>
                    <a:pt x="1591" y="11052"/>
                    <a:pt x="1714" y="11174"/>
                    <a:pt x="1866" y="11174"/>
                  </a:cubicBezTo>
                  <a:lnTo>
                    <a:pt x="11716" y="11174"/>
                  </a:lnTo>
                  <a:cubicBezTo>
                    <a:pt x="11852" y="11174"/>
                    <a:pt x="11978" y="11052"/>
                    <a:pt x="11978" y="10912"/>
                  </a:cubicBezTo>
                  <a:lnTo>
                    <a:pt x="11978" y="3762"/>
                  </a:lnTo>
                  <a:cubicBezTo>
                    <a:pt x="11978" y="3609"/>
                    <a:pt x="11852" y="3500"/>
                    <a:pt x="11716" y="3500"/>
                  </a:cubicBezTo>
                  <a:lnTo>
                    <a:pt x="10013" y="3500"/>
                  </a:lnTo>
                  <a:lnTo>
                    <a:pt x="10013" y="2958"/>
                  </a:lnTo>
                  <a:close/>
                  <a:moveTo>
                    <a:pt x="13043" y="12240"/>
                  </a:moveTo>
                  <a:lnTo>
                    <a:pt x="13043" y="12768"/>
                  </a:lnTo>
                  <a:cubicBezTo>
                    <a:pt x="13043" y="12904"/>
                    <a:pt x="12917" y="13030"/>
                    <a:pt x="12765" y="13030"/>
                  </a:cubicBezTo>
                  <a:lnTo>
                    <a:pt x="801" y="13030"/>
                  </a:lnTo>
                  <a:cubicBezTo>
                    <a:pt x="648" y="13030"/>
                    <a:pt x="539" y="12904"/>
                    <a:pt x="539" y="12768"/>
                  </a:cubicBezTo>
                  <a:lnTo>
                    <a:pt x="539" y="12240"/>
                  </a:lnTo>
                  <a:lnTo>
                    <a:pt x="5007" y="12240"/>
                  </a:lnTo>
                  <a:cubicBezTo>
                    <a:pt x="5090" y="12393"/>
                    <a:pt x="5269" y="12502"/>
                    <a:pt x="5461" y="12502"/>
                  </a:cubicBezTo>
                  <a:lnTo>
                    <a:pt x="8104" y="12502"/>
                  </a:lnTo>
                  <a:cubicBezTo>
                    <a:pt x="8313" y="12502"/>
                    <a:pt x="8479" y="12393"/>
                    <a:pt x="8575" y="12240"/>
                  </a:cubicBezTo>
                  <a:close/>
                  <a:moveTo>
                    <a:pt x="6169" y="1"/>
                  </a:moveTo>
                  <a:cubicBezTo>
                    <a:pt x="6029" y="1"/>
                    <a:pt x="5906" y="110"/>
                    <a:pt x="5906" y="250"/>
                  </a:cubicBezTo>
                  <a:lnTo>
                    <a:pt x="5893" y="651"/>
                  </a:lnTo>
                  <a:cubicBezTo>
                    <a:pt x="5780" y="678"/>
                    <a:pt x="5684" y="718"/>
                    <a:pt x="5588" y="761"/>
                  </a:cubicBezTo>
                  <a:lnTo>
                    <a:pt x="5312" y="499"/>
                  </a:lnTo>
                  <a:cubicBezTo>
                    <a:pt x="5257" y="452"/>
                    <a:pt x="5190" y="428"/>
                    <a:pt x="5125" y="428"/>
                  </a:cubicBezTo>
                  <a:cubicBezTo>
                    <a:pt x="5055" y="428"/>
                    <a:pt x="4987" y="455"/>
                    <a:pt x="4937" y="512"/>
                  </a:cubicBezTo>
                  <a:lnTo>
                    <a:pt x="4067" y="1382"/>
                  </a:lnTo>
                  <a:cubicBezTo>
                    <a:pt x="3968" y="1481"/>
                    <a:pt x="3954" y="1647"/>
                    <a:pt x="4051" y="1743"/>
                  </a:cubicBezTo>
                  <a:lnTo>
                    <a:pt x="4329" y="2032"/>
                  </a:lnTo>
                  <a:cubicBezTo>
                    <a:pt x="4273" y="2129"/>
                    <a:pt x="4233" y="2228"/>
                    <a:pt x="4203" y="2324"/>
                  </a:cubicBezTo>
                  <a:lnTo>
                    <a:pt x="3802" y="2351"/>
                  </a:lnTo>
                  <a:cubicBezTo>
                    <a:pt x="3735" y="2351"/>
                    <a:pt x="3666" y="2377"/>
                    <a:pt x="3622" y="2434"/>
                  </a:cubicBezTo>
                  <a:lnTo>
                    <a:pt x="1329" y="2434"/>
                  </a:lnTo>
                  <a:cubicBezTo>
                    <a:pt x="884" y="2434"/>
                    <a:pt x="539" y="2792"/>
                    <a:pt x="539" y="3224"/>
                  </a:cubicBezTo>
                  <a:lnTo>
                    <a:pt x="539" y="11702"/>
                  </a:lnTo>
                  <a:lnTo>
                    <a:pt x="276" y="11702"/>
                  </a:lnTo>
                  <a:cubicBezTo>
                    <a:pt x="124" y="11702"/>
                    <a:pt x="1" y="11825"/>
                    <a:pt x="1" y="11964"/>
                  </a:cubicBezTo>
                  <a:lnTo>
                    <a:pt x="1" y="12768"/>
                  </a:lnTo>
                  <a:cubicBezTo>
                    <a:pt x="1" y="13209"/>
                    <a:pt x="359" y="13555"/>
                    <a:pt x="801" y="13555"/>
                  </a:cubicBezTo>
                  <a:lnTo>
                    <a:pt x="13306" y="13555"/>
                  </a:lnTo>
                  <a:cubicBezTo>
                    <a:pt x="13445" y="13555"/>
                    <a:pt x="13568" y="13445"/>
                    <a:pt x="13568" y="13292"/>
                  </a:cubicBezTo>
                  <a:lnTo>
                    <a:pt x="13568" y="11798"/>
                  </a:lnTo>
                  <a:cubicBezTo>
                    <a:pt x="13568" y="11742"/>
                    <a:pt x="13528" y="11702"/>
                    <a:pt x="13485" y="11702"/>
                  </a:cubicBezTo>
                  <a:lnTo>
                    <a:pt x="13043" y="11702"/>
                  </a:lnTo>
                  <a:lnTo>
                    <a:pt x="13043" y="3224"/>
                  </a:lnTo>
                  <a:cubicBezTo>
                    <a:pt x="13043" y="2792"/>
                    <a:pt x="12682" y="2434"/>
                    <a:pt x="12240" y="2434"/>
                  </a:cubicBezTo>
                  <a:lnTo>
                    <a:pt x="9943" y="2434"/>
                  </a:lnTo>
                  <a:cubicBezTo>
                    <a:pt x="9903" y="2377"/>
                    <a:pt x="9833" y="2351"/>
                    <a:pt x="9764" y="2351"/>
                  </a:cubicBezTo>
                  <a:lnTo>
                    <a:pt x="9379" y="2324"/>
                  </a:lnTo>
                  <a:cubicBezTo>
                    <a:pt x="9335" y="2228"/>
                    <a:pt x="9296" y="2129"/>
                    <a:pt x="9252" y="2032"/>
                  </a:cubicBezTo>
                  <a:lnTo>
                    <a:pt x="9515" y="1743"/>
                  </a:lnTo>
                  <a:cubicBezTo>
                    <a:pt x="9611" y="1647"/>
                    <a:pt x="9611" y="1481"/>
                    <a:pt x="9515" y="1382"/>
                  </a:cubicBezTo>
                  <a:lnTo>
                    <a:pt x="8632" y="512"/>
                  </a:lnTo>
                  <a:cubicBezTo>
                    <a:pt x="8580" y="455"/>
                    <a:pt x="8511" y="428"/>
                    <a:pt x="8443" y="428"/>
                  </a:cubicBezTo>
                  <a:cubicBezTo>
                    <a:pt x="8379" y="428"/>
                    <a:pt x="8316" y="452"/>
                    <a:pt x="8270" y="499"/>
                  </a:cubicBezTo>
                  <a:lnTo>
                    <a:pt x="7981" y="761"/>
                  </a:lnTo>
                  <a:cubicBezTo>
                    <a:pt x="7885" y="718"/>
                    <a:pt x="7785" y="678"/>
                    <a:pt x="7689" y="651"/>
                  </a:cubicBezTo>
                  <a:lnTo>
                    <a:pt x="7676" y="250"/>
                  </a:lnTo>
                  <a:cubicBezTo>
                    <a:pt x="7662" y="110"/>
                    <a:pt x="7553" y="1"/>
                    <a:pt x="7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56"/>
            <p:cNvSpPr/>
            <p:nvPr/>
          </p:nvSpPr>
          <p:spPr>
            <a:xfrm>
              <a:off x="2619450" y="2159900"/>
              <a:ext cx="79600" cy="79250"/>
            </a:xfrm>
            <a:custGeom>
              <a:rect b="b" l="l" r="r" t="t"/>
              <a:pathLst>
                <a:path extrusionOk="0" h="3170" w="3184">
                  <a:moveTo>
                    <a:pt x="1590" y="527"/>
                  </a:moveTo>
                  <a:cubicBezTo>
                    <a:pt x="2171" y="527"/>
                    <a:pt x="2643" y="998"/>
                    <a:pt x="2643" y="1579"/>
                  </a:cubicBezTo>
                  <a:cubicBezTo>
                    <a:pt x="2614" y="2285"/>
                    <a:pt x="2099" y="2637"/>
                    <a:pt x="1584" y="2637"/>
                  </a:cubicBezTo>
                  <a:cubicBezTo>
                    <a:pt x="1069" y="2637"/>
                    <a:pt x="555" y="2285"/>
                    <a:pt x="528" y="1579"/>
                  </a:cubicBezTo>
                  <a:cubicBezTo>
                    <a:pt x="528" y="998"/>
                    <a:pt x="996" y="527"/>
                    <a:pt x="1590" y="527"/>
                  </a:cubicBezTo>
                  <a:close/>
                  <a:moveTo>
                    <a:pt x="1592" y="1"/>
                  </a:moveTo>
                  <a:cubicBezTo>
                    <a:pt x="817" y="1"/>
                    <a:pt x="42" y="527"/>
                    <a:pt x="0" y="1579"/>
                  </a:cubicBezTo>
                  <a:cubicBezTo>
                    <a:pt x="0" y="2462"/>
                    <a:pt x="707" y="3169"/>
                    <a:pt x="1590" y="3169"/>
                  </a:cubicBezTo>
                  <a:cubicBezTo>
                    <a:pt x="2463" y="3169"/>
                    <a:pt x="3184" y="2462"/>
                    <a:pt x="3184" y="1579"/>
                  </a:cubicBezTo>
                  <a:cubicBezTo>
                    <a:pt x="3142" y="527"/>
                    <a:pt x="2367" y="1"/>
                    <a:pt x="1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56"/>
            <p:cNvSpPr/>
            <p:nvPr/>
          </p:nvSpPr>
          <p:spPr>
            <a:xfrm>
              <a:off x="2560025" y="2282350"/>
              <a:ext cx="198375" cy="92325"/>
            </a:xfrm>
            <a:custGeom>
              <a:rect b="b" l="l" r="r" t="t"/>
              <a:pathLst>
                <a:path extrusionOk="0" h="3693" w="7935">
                  <a:moveTo>
                    <a:pt x="7138" y="525"/>
                  </a:moveTo>
                  <a:cubicBezTo>
                    <a:pt x="7274" y="525"/>
                    <a:pt x="7400" y="651"/>
                    <a:pt x="7400" y="788"/>
                  </a:cubicBezTo>
                  <a:cubicBezTo>
                    <a:pt x="7393" y="966"/>
                    <a:pt x="7268" y="1053"/>
                    <a:pt x="7142" y="1053"/>
                  </a:cubicBezTo>
                  <a:cubicBezTo>
                    <a:pt x="7012" y="1053"/>
                    <a:pt x="6880" y="962"/>
                    <a:pt x="6872" y="788"/>
                  </a:cubicBezTo>
                  <a:cubicBezTo>
                    <a:pt x="6872" y="651"/>
                    <a:pt x="6985" y="525"/>
                    <a:pt x="7138" y="525"/>
                  </a:cubicBezTo>
                  <a:close/>
                  <a:moveTo>
                    <a:pt x="3041" y="788"/>
                  </a:moveTo>
                  <a:cubicBezTo>
                    <a:pt x="3181" y="788"/>
                    <a:pt x="3303" y="914"/>
                    <a:pt x="3303" y="1050"/>
                  </a:cubicBezTo>
                  <a:cubicBezTo>
                    <a:pt x="3297" y="1231"/>
                    <a:pt x="3169" y="1321"/>
                    <a:pt x="3041" y="1321"/>
                  </a:cubicBezTo>
                  <a:cubicBezTo>
                    <a:pt x="2913" y="1321"/>
                    <a:pt x="2786" y="1231"/>
                    <a:pt x="2779" y="1050"/>
                  </a:cubicBezTo>
                  <a:cubicBezTo>
                    <a:pt x="2779" y="914"/>
                    <a:pt x="2888" y="788"/>
                    <a:pt x="3041" y="788"/>
                  </a:cubicBezTo>
                  <a:close/>
                  <a:moveTo>
                    <a:pt x="800" y="1797"/>
                  </a:moveTo>
                  <a:cubicBezTo>
                    <a:pt x="940" y="1797"/>
                    <a:pt x="1063" y="1910"/>
                    <a:pt x="1063" y="2062"/>
                  </a:cubicBezTo>
                  <a:cubicBezTo>
                    <a:pt x="1056" y="2235"/>
                    <a:pt x="928" y="2321"/>
                    <a:pt x="800" y="2321"/>
                  </a:cubicBezTo>
                  <a:cubicBezTo>
                    <a:pt x="673" y="2321"/>
                    <a:pt x="545" y="2235"/>
                    <a:pt x="538" y="2062"/>
                  </a:cubicBezTo>
                  <a:cubicBezTo>
                    <a:pt x="538" y="1910"/>
                    <a:pt x="648" y="1797"/>
                    <a:pt x="800" y="1797"/>
                  </a:cubicBezTo>
                  <a:close/>
                  <a:moveTo>
                    <a:pt x="5020" y="2643"/>
                  </a:moveTo>
                  <a:cubicBezTo>
                    <a:pt x="5159" y="2643"/>
                    <a:pt x="5282" y="2753"/>
                    <a:pt x="5282" y="2905"/>
                  </a:cubicBezTo>
                  <a:cubicBezTo>
                    <a:pt x="5282" y="3042"/>
                    <a:pt x="5159" y="3168"/>
                    <a:pt x="5020" y="3168"/>
                  </a:cubicBezTo>
                  <a:cubicBezTo>
                    <a:pt x="4674" y="3154"/>
                    <a:pt x="4674" y="2656"/>
                    <a:pt x="5020" y="2643"/>
                  </a:cubicBezTo>
                  <a:close/>
                  <a:moveTo>
                    <a:pt x="7120" y="1"/>
                  </a:moveTo>
                  <a:cubicBezTo>
                    <a:pt x="6548" y="1"/>
                    <a:pt x="6158" y="627"/>
                    <a:pt x="6417" y="1133"/>
                  </a:cubicBezTo>
                  <a:lnTo>
                    <a:pt x="5365" y="2185"/>
                  </a:lnTo>
                  <a:cubicBezTo>
                    <a:pt x="5262" y="2137"/>
                    <a:pt x="5141" y="2113"/>
                    <a:pt x="5020" y="2113"/>
                  </a:cubicBezTo>
                  <a:cubicBezTo>
                    <a:pt x="4898" y="2113"/>
                    <a:pt x="4777" y="2137"/>
                    <a:pt x="4674" y="2185"/>
                  </a:cubicBezTo>
                  <a:lnTo>
                    <a:pt x="3775" y="1368"/>
                  </a:lnTo>
                  <a:cubicBezTo>
                    <a:pt x="3995" y="863"/>
                    <a:pt x="3604" y="263"/>
                    <a:pt x="3059" y="263"/>
                  </a:cubicBezTo>
                  <a:cubicBezTo>
                    <a:pt x="3053" y="263"/>
                    <a:pt x="3047" y="263"/>
                    <a:pt x="3041" y="263"/>
                  </a:cubicBezTo>
                  <a:cubicBezTo>
                    <a:pt x="2600" y="263"/>
                    <a:pt x="2225" y="635"/>
                    <a:pt x="2254" y="1093"/>
                  </a:cubicBezTo>
                  <a:lnTo>
                    <a:pt x="1312" y="1465"/>
                  </a:lnTo>
                  <a:cubicBezTo>
                    <a:pt x="1161" y="1331"/>
                    <a:pt x="980" y="1270"/>
                    <a:pt x="803" y="1270"/>
                  </a:cubicBezTo>
                  <a:cubicBezTo>
                    <a:pt x="395" y="1270"/>
                    <a:pt x="0" y="1588"/>
                    <a:pt x="0" y="2062"/>
                  </a:cubicBezTo>
                  <a:cubicBezTo>
                    <a:pt x="0" y="2504"/>
                    <a:pt x="359" y="2849"/>
                    <a:pt x="800" y="2849"/>
                  </a:cubicBezTo>
                  <a:cubicBezTo>
                    <a:pt x="807" y="2849"/>
                    <a:pt x="814" y="2849"/>
                    <a:pt x="821" y="2849"/>
                  </a:cubicBezTo>
                  <a:cubicBezTo>
                    <a:pt x="1296" y="2849"/>
                    <a:pt x="1659" y="2401"/>
                    <a:pt x="1577" y="1923"/>
                  </a:cubicBezTo>
                  <a:lnTo>
                    <a:pt x="2447" y="1578"/>
                  </a:lnTo>
                  <a:cubicBezTo>
                    <a:pt x="2590" y="1754"/>
                    <a:pt x="2822" y="1852"/>
                    <a:pt x="3051" y="1852"/>
                  </a:cubicBezTo>
                  <a:cubicBezTo>
                    <a:pt x="3180" y="1852"/>
                    <a:pt x="3307" y="1821"/>
                    <a:pt x="3416" y="1757"/>
                  </a:cubicBezTo>
                  <a:lnTo>
                    <a:pt x="4299" y="2574"/>
                  </a:lnTo>
                  <a:cubicBezTo>
                    <a:pt x="4053" y="3079"/>
                    <a:pt x="4444" y="3692"/>
                    <a:pt x="5002" y="3692"/>
                  </a:cubicBezTo>
                  <a:cubicBezTo>
                    <a:pt x="5008" y="3692"/>
                    <a:pt x="5014" y="3692"/>
                    <a:pt x="5020" y="3692"/>
                  </a:cubicBezTo>
                  <a:cubicBezTo>
                    <a:pt x="5025" y="3692"/>
                    <a:pt x="5031" y="3692"/>
                    <a:pt x="5037" y="3692"/>
                  </a:cubicBezTo>
                  <a:cubicBezTo>
                    <a:pt x="5595" y="3692"/>
                    <a:pt x="5986" y="3066"/>
                    <a:pt x="5740" y="2560"/>
                  </a:cubicBezTo>
                  <a:lnTo>
                    <a:pt x="6789" y="1508"/>
                  </a:lnTo>
                  <a:cubicBezTo>
                    <a:pt x="6897" y="1560"/>
                    <a:pt x="7011" y="1585"/>
                    <a:pt x="7123" y="1585"/>
                  </a:cubicBezTo>
                  <a:cubicBezTo>
                    <a:pt x="7542" y="1585"/>
                    <a:pt x="7935" y="1246"/>
                    <a:pt x="7924" y="788"/>
                  </a:cubicBezTo>
                  <a:cubicBezTo>
                    <a:pt x="7924" y="359"/>
                    <a:pt x="7566" y="1"/>
                    <a:pt x="7138" y="1"/>
                  </a:cubicBezTo>
                  <a:cubicBezTo>
                    <a:pt x="7132" y="1"/>
                    <a:pt x="7126" y="1"/>
                    <a:pt x="7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6" name="Google Shape;956;p56"/>
          <p:cNvSpPr/>
          <p:nvPr/>
        </p:nvSpPr>
        <p:spPr>
          <a:xfrm>
            <a:off x="2007025" y="1827044"/>
            <a:ext cx="339200" cy="339275"/>
          </a:xfrm>
          <a:custGeom>
            <a:rect b="b" l="l" r="r" t="t"/>
            <a:pathLst>
              <a:path extrusionOk="0" h="13571" w="13568">
                <a:moveTo>
                  <a:pt x="12034" y="1066"/>
                </a:moveTo>
                <a:cubicBezTo>
                  <a:pt x="12283" y="1066"/>
                  <a:pt x="12489" y="1271"/>
                  <a:pt x="12489" y="1520"/>
                </a:cubicBezTo>
                <a:cubicBezTo>
                  <a:pt x="12482" y="1826"/>
                  <a:pt x="12261" y="1978"/>
                  <a:pt x="12038" y="1978"/>
                </a:cubicBezTo>
                <a:cubicBezTo>
                  <a:pt x="11816" y="1978"/>
                  <a:pt x="11591" y="1826"/>
                  <a:pt x="11576" y="1520"/>
                </a:cubicBezTo>
                <a:cubicBezTo>
                  <a:pt x="11576" y="1271"/>
                  <a:pt x="11785" y="1066"/>
                  <a:pt x="12034" y="1066"/>
                </a:cubicBezTo>
                <a:close/>
                <a:moveTo>
                  <a:pt x="8522" y="4661"/>
                </a:moveTo>
                <a:cubicBezTo>
                  <a:pt x="9129" y="4691"/>
                  <a:pt x="9129" y="5560"/>
                  <a:pt x="8522" y="5574"/>
                </a:cubicBezTo>
                <a:cubicBezTo>
                  <a:pt x="8273" y="5574"/>
                  <a:pt x="8064" y="5381"/>
                  <a:pt x="8064" y="5119"/>
                </a:cubicBezTo>
                <a:cubicBezTo>
                  <a:pt x="8064" y="4870"/>
                  <a:pt x="8273" y="4661"/>
                  <a:pt x="8522" y="4661"/>
                </a:cubicBezTo>
                <a:close/>
                <a:moveTo>
                  <a:pt x="4434" y="6072"/>
                </a:moveTo>
                <a:cubicBezTo>
                  <a:pt x="4659" y="6072"/>
                  <a:pt x="4883" y="6224"/>
                  <a:pt x="4897" y="6530"/>
                </a:cubicBezTo>
                <a:cubicBezTo>
                  <a:pt x="4897" y="6779"/>
                  <a:pt x="4688" y="6984"/>
                  <a:pt x="4439" y="6984"/>
                </a:cubicBezTo>
                <a:cubicBezTo>
                  <a:pt x="4176" y="6984"/>
                  <a:pt x="3971" y="6779"/>
                  <a:pt x="3971" y="6530"/>
                </a:cubicBezTo>
                <a:cubicBezTo>
                  <a:pt x="3984" y="6224"/>
                  <a:pt x="4209" y="6072"/>
                  <a:pt x="4434" y="6072"/>
                </a:cubicBezTo>
                <a:close/>
                <a:moveTo>
                  <a:pt x="7124" y="8561"/>
                </a:moveTo>
                <a:cubicBezTo>
                  <a:pt x="7386" y="8561"/>
                  <a:pt x="7592" y="8770"/>
                  <a:pt x="7592" y="9019"/>
                </a:cubicBezTo>
                <a:cubicBezTo>
                  <a:pt x="7579" y="9323"/>
                  <a:pt x="7355" y="9475"/>
                  <a:pt x="7130" y="9475"/>
                </a:cubicBezTo>
                <a:cubicBezTo>
                  <a:pt x="6906" y="9475"/>
                  <a:pt x="6681" y="9323"/>
                  <a:pt x="6666" y="9019"/>
                </a:cubicBezTo>
                <a:cubicBezTo>
                  <a:pt x="6666" y="8770"/>
                  <a:pt x="6875" y="8561"/>
                  <a:pt x="7124" y="8561"/>
                </a:cubicBezTo>
                <a:close/>
                <a:moveTo>
                  <a:pt x="7054" y="2559"/>
                </a:moveTo>
                <a:cubicBezTo>
                  <a:pt x="8037" y="2616"/>
                  <a:pt x="8920" y="3014"/>
                  <a:pt x="9614" y="3638"/>
                </a:cubicBezTo>
                <a:lnTo>
                  <a:pt x="9003" y="4259"/>
                </a:lnTo>
                <a:cubicBezTo>
                  <a:pt x="8834" y="4173"/>
                  <a:pt x="8669" y="4134"/>
                  <a:pt x="8514" y="4134"/>
                </a:cubicBezTo>
                <a:cubicBezTo>
                  <a:pt x="7659" y="4134"/>
                  <a:pt x="7124" y="5303"/>
                  <a:pt x="7967" y="5935"/>
                </a:cubicBezTo>
                <a:lnTo>
                  <a:pt x="7207" y="8037"/>
                </a:lnTo>
                <a:cubicBezTo>
                  <a:pt x="7186" y="8035"/>
                  <a:pt x="7165" y="8035"/>
                  <a:pt x="7144" y="8035"/>
                </a:cubicBezTo>
                <a:cubicBezTo>
                  <a:pt x="6957" y="8035"/>
                  <a:pt x="6776" y="8088"/>
                  <a:pt x="6626" y="8189"/>
                </a:cubicBezTo>
                <a:lnTo>
                  <a:pt x="5325" y="6971"/>
                </a:lnTo>
                <a:cubicBezTo>
                  <a:pt x="5667" y="6339"/>
                  <a:pt x="5180" y="5534"/>
                  <a:pt x="4456" y="5534"/>
                </a:cubicBezTo>
                <a:cubicBezTo>
                  <a:pt x="4450" y="5534"/>
                  <a:pt x="4445" y="5534"/>
                  <a:pt x="4439" y="5534"/>
                </a:cubicBezTo>
                <a:cubicBezTo>
                  <a:pt x="3901" y="5534"/>
                  <a:pt x="3459" y="5975"/>
                  <a:pt x="3459" y="6530"/>
                </a:cubicBezTo>
                <a:cubicBezTo>
                  <a:pt x="3447" y="7098"/>
                  <a:pt x="3931" y="7512"/>
                  <a:pt x="4448" y="7512"/>
                </a:cubicBezTo>
                <a:cubicBezTo>
                  <a:pt x="4623" y="7512"/>
                  <a:pt x="4802" y="7464"/>
                  <a:pt x="4966" y="7360"/>
                </a:cubicBezTo>
                <a:lnTo>
                  <a:pt x="6264" y="8574"/>
                </a:lnTo>
                <a:cubicBezTo>
                  <a:pt x="5922" y="9207"/>
                  <a:pt x="6409" y="10015"/>
                  <a:pt x="7120" y="10015"/>
                </a:cubicBezTo>
                <a:cubicBezTo>
                  <a:pt x="7126" y="10015"/>
                  <a:pt x="7132" y="10015"/>
                  <a:pt x="7137" y="10015"/>
                </a:cubicBezTo>
                <a:cubicBezTo>
                  <a:pt x="8107" y="10015"/>
                  <a:pt x="8492" y="8770"/>
                  <a:pt x="7718" y="8216"/>
                </a:cubicBezTo>
                <a:lnTo>
                  <a:pt x="8465" y="6115"/>
                </a:lnTo>
                <a:cubicBezTo>
                  <a:pt x="8488" y="6116"/>
                  <a:pt x="8510" y="6117"/>
                  <a:pt x="8533" y="6117"/>
                </a:cubicBezTo>
                <a:cubicBezTo>
                  <a:pt x="9270" y="6117"/>
                  <a:pt x="9768" y="5279"/>
                  <a:pt x="9391" y="4634"/>
                </a:cubicBezTo>
                <a:lnTo>
                  <a:pt x="9986" y="4010"/>
                </a:lnTo>
                <a:cubicBezTo>
                  <a:pt x="10580" y="4691"/>
                  <a:pt x="10955" y="5560"/>
                  <a:pt x="11011" y="6530"/>
                </a:cubicBezTo>
                <a:lnTo>
                  <a:pt x="10885" y="6530"/>
                </a:lnTo>
                <a:cubicBezTo>
                  <a:pt x="10540" y="6530"/>
                  <a:pt x="10540" y="7041"/>
                  <a:pt x="10885" y="7054"/>
                </a:cubicBezTo>
                <a:lnTo>
                  <a:pt x="11011" y="7054"/>
                </a:lnTo>
                <a:cubicBezTo>
                  <a:pt x="10885" y="9185"/>
                  <a:pt x="9169" y="10885"/>
                  <a:pt x="7054" y="11011"/>
                </a:cubicBezTo>
                <a:lnTo>
                  <a:pt x="7054" y="10898"/>
                </a:lnTo>
                <a:cubicBezTo>
                  <a:pt x="7054" y="10762"/>
                  <a:pt x="6958" y="10649"/>
                  <a:pt x="6819" y="10636"/>
                </a:cubicBezTo>
                <a:cubicBezTo>
                  <a:pt x="6805" y="10633"/>
                  <a:pt x="6791" y="10632"/>
                  <a:pt x="6777" y="10632"/>
                </a:cubicBezTo>
                <a:cubicBezTo>
                  <a:pt x="6639" y="10632"/>
                  <a:pt x="6513" y="10746"/>
                  <a:pt x="6513" y="10885"/>
                </a:cubicBezTo>
                <a:lnTo>
                  <a:pt x="6513" y="11011"/>
                </a:lnTo>
                <a:cubicBezTo>
                  <a:pt x="4399" y="10885"/>
                  <a:pt x="2683" y="9185"/>
                  <a:pt x="2560" y="7054"/>
                </a:cubicBezTo>
                <a:lnTo>
                  <a:pt x="2669" y="7054"/>
                </a:lnTo>
                <a:cubicBezTo>
                  <a:pt x="2809" y="7054"/>
                  <a:pt x="2918" y="6958"/>
                  <a:pt x="2945" y="6832"/>
                </a:cubicBezTo>
                <a:cubicBezTo>
                  <a:pt x="2961" y="6666"/>
                  <a:pt x="2835" y="6530"/>
                  <a:pt x="2683" y="6530"/>
                </a:cubicBezTo>
                <a:lnTo>
                  <a:pt x="2560" y="6530"/>
                </a:lnTo>
                <a:cubicBezTo>
                  <a:pt x="2683" y="4398"/>
                  <a:pt x="4399" y="2682"/>
                  <a:pt x="6513" y="2559"/>
                </a:cubicBezTo>
                <a:lnTo>
                  <a:pt x="6513" y="2669"/>
                </a:lnTo>
                <a:cubicBezTo>
                  <a:pt x="6513" y="2808"/>
                  <a:pt x="6613" y="2918"/>
                  <a:pt x="6749" y="2948"/>
                </a:cubicBezTo>
                <a:cubicBezTo>
                  <a:pt x="6757" y="2948"/>
                  <a:pt x="6765" y="2949"/>
                  <a:pt x="6773" y="2949"/>
                </a:cubicBezTo>
                <a:cubicBezTo>
                  <a:pt x="6928" y="2949"/>
                  <a:pt x="7054" y="2828"/>
                  <a:pt x="7054" y="2682"/>
                </a:cubicBezTo>
                <a:lnTo>
                  <a:pt x="7054" y="2559"/>
                </a:lnTo>
                <a:close/>
                <a:moveTo>
                  <a:pt x="7177" y="541"/>
                </a:moveTo>
                <a:lnTo>
                  <a:pt x="7177" y="996"/>
                </a:lnTo>
                <a:cubicBezTo>
                  <a:pt x="7177" y="1135"/>
                  <a:pt x="7290" y="1245"/>
                  <a:pt x="7413" y="1258"/>
                </a:cubicBezTo>
                <a:cubicBezTo>
                  <a:pt x="8605" y="1398"/>
                  <a:pt x="9684" y="1922"/>
                  <a:pt x="10540" y="2699"/>
                </a:cubicBezTo>
                <a:lnTo>
                  <a:pt x="9986" y="3250"/>
                </a:lnTo>
                <a:cubicBezTo>
                  <a:pt x="9199" y="2546"/>
                  <a:pt x="8173" y="2088"/>
                  <a:pt x="7054" y="2018"/>
                </a:cubicBezTo>
                <a:lnTo>
                  <a:pt x="7054" y="1839"/>
                </a:lnTo>
                <a:cubicBezTo>
                  <a:pt x="7054" y="1786"/>
                  <a:pt x="7028" y="1730"/>
                  <a:pt x="6971" y="1686"/>
                </a:cubicBezTo>
                <a:cubicBezTo>
                  <a:pt x="6910" y="1642"/>
                  <a:pt x="6845" y="1623"/>
                  <a:pt x="6784" y="1623"/>
                </a:cubicBezTo>
                <a:cubicBezTo>
                  <a:pt x="6638" y="1623"/>
                  <a:pt x="6513" y="1734"/>
                  <a:pt x="6513" y="1882"/>
                </a:cubicBezTo>
                <a:lnTo>
                  <a:pt x="6513" y="2018"/>
                </a:lnTo>
                <a:cubicBezTo>
                  <a:pt x="4107" y="2158"/>
                  <a:pt x="2158" y="4110"/>
                  <a:pt x="2019" y="6530"/>
                </a:cubicBezTo>
                <a:lnTo>
                  <a:pt x="1839" y="6530"/>
                </a:lnTo>
                <a:cubicBezTo>
                  <a:pt x="1783" y="6530"/>
                  <a:pt x="1730" y="6543"/>
                  <a:pt x="1687" y="6599"/>
                </a:cubicBezTo>
                <a:cubicBezTo>
                  <a:pt x="1521" y="6818"/>
                  <a:pt x="1673" y="7054"/>
                  <a:pt x="1883" y="7054"/>
                </a:cubicBezTo>
                <a:lnTo>
                  <a:pt x="2019" y="7054"/>
                </a:lnTo>
                <a:cubicBezTo>
                  <a:pt x="2158" y="9474"/>
                  <a:pt x="4107" y="11413"/>
                  <a:pt x="6513" y="11549"/>
                </a:cubicBezTo>
                <a:lnTo>
                  <a:pt x="6513" y="11728"/>
                </a:lnTo>
                <a:cubicBezTo>
                  <a:pt x="6513" y="11785"/>
                  <a:pt x="6543" y="11854"/>
                  <a:pt x="6596" y="11881"/>
                </a:cubicBezTo>
                <a:cubicBezTo>
                  <a:pt x="6662" y="11930"/>
                  <a:pt x="6730" y="11951"/>
                  <a:pt x="6792" y="11951"/>
                </a:cubicBezTo>
                <a:cubicBezTo>
                  <a:pt x="6938" y="11951"/>
                  <a:pt x="7054" y="11833"/>
                  <a:pt x="7054" y="11688"/>
                </a:cubicBezTo>
                <a:lnTo>
                  <a:pt x="7054" y="11549"/>
                </a:lnTo>
                <a:cubicBezTo>
                  <a:pt x="9474" y="11413"/>
                  <a:pt x="11410" y="9474"/>
                  <a:pt x="11549" y="7054"/>
                </a:cubicBezTo>
                <a:lnTo>
                  <a:pt x="11728" y="7054"/>
                </a:lnTo>
                <a:cubicBezTo>
                  <a:pt x="11785" y="7054"/>
                  <a:pt x="11855" y="7028"/>
                  <a:pt x="11881" y="6971"/>
                </a:cubicBezTo>
                <a:cubicBezTo>
                  <a:pt x="12047" y="6765"/>
                  <a:pt x="11894" y="6530"/>
                  <a:pt x="11689" y="6530"/>
                </a:cubicBezTo>
                <a:lnTo>
                  <a:pt x="11549" y="6530"/>
                </a:lnTo>
                <a:cubicBezTo>
                  <a:pt x="11479" y="5421"/>
                  <a:pt x="11051" y="4412"/>
                  <a:pt x="10361" y="3638"/>
                </a:cubicBezTo>
                <a:lnTo>
                  <a:pt x="10912" y="3084"/>
                </a:lnTo>
                <a:cubicBezTo>
                  <a:pt x="11659" y="3914"/>
                  <a:pt x="12173" y="4979"/>
                  <a:pt x="12296" y="6155"/>
                </a:cubicBezTo>
                <a:cubicBezTo>
                  <a:pt x="12309" y="6294"/>
                  <a:pt x="12436" y="6390"/>
                  <a:pt x="12558" y="6390"/>
                </a:cubicBezTo>
                <a:lnTo>
                  <a:pt x="13043" y="6390"/>
                </a:lnTo>
                <a:lnTo>
                  <a:pt x="13043" y="7180"/>
                </a:lnTo>
                <a:lnTo>
                  <a:pt x="12558" y="7180"/>
                </a:lnTo>
                <a:cubicBezTo>
                  <a:pt x="12436" y="7180"/>
                  <a:pt x="12309" y="7290"/>
                  <a:pt x="12296" y="7413"/>
                </a:cubicBezTo>
                <a:cubicBezTo>
                  <a:pt x="12021" y="9959"/>
                  <a:pt x="9959" y="12020"/>
                  <a:pt x="7413" y="12309"/>
                </a:cubicBezTo>
                <a:cubicBezTo>
                  <a:pt x="7290" y="12326"/>
                  <a:pt x="7177" y="12435"/>
                  <a:pt x="7177" y="12575"/>
                </a:cubicBezTo>
                <a:lnTo>
                  <a:pt x="7177" y="13043"/>
                </a:lnTo>
                <a:lnTo>
                  <a:pt x="6391" y="13043"/>
                </a:lnTo>
                <a:lnTo>
                  <a:pt x="6391" y="12575"/>
                </a:lnTo>
                <a:cubicBezTo>
                  <a:pt x="6391" y="12448"/>
                  <a:pt x="6294" y="12326"/>
                  <a:pt x="6155" y="12309"/>
                </a:cubicBezTo>
                <a:cubicBezTo>
                  <a:pt x="3595" y="12033"/>
                  <a:pt x="1534" y="9972"/>
                  <a:pt x="1245" y="7413"/>
                </a:cubicBezTo>
                <a:cubicBezTo>
                  <a:pt x="1232" y="7290"/>
                  <a:pt x="1119" y="7180"/>
                  <a:pt x="983" y="7180"/>
                </a:cubicBezTo>
                <a:lnTo>
                  <a:pt x="538" y="7180"/>
                </a:lnTo>
                <a:lnTo>
                  <a:pt x="538" y="6390"/>
                </a:lnTo>
                <a:lnTo>
                  <a:pt x="983" y="6390"/>
                </a:lnTo>
                <a:cubicBezTo>
                  <a:pt x="1119" y="6390"/>
                  <a:pt x="1232" y="6294"/>
                  <a:pt x="1245" y="6155"/>
                </a:cubicBezTo>
                <a:cubicBezTo>
                  <a:pt x="1534" y="3595"/>
                  <a:pt x="3595" y="1550"/>
                  <a:pt x="6155" y="1258"/>
                </a:cubicBezTo>
                <a:cubicBezTo>
                  <a:pt x="6294" y="1245"/>
                  <a:pt x="6391" y="1135"/>
                  <a:pt x="6391" y="996"/>
                </a:cubicBezTo>
                <a:lnTo>
                  <a:pt x="6391" y="541"/>
                </a:lnTo>
                <a:close/>
                <a:moveTo>
                  <a:pt x="6128" y="0"/>
                </a:moveTo>
                <a:cubicBezTo>
                  <a:pt x="5976" y="0"/>
                  <a:pt x="5866" y="126"/>
                  <a:pt x="5866" y="276"/>
                </a:cubicBezTo>
                <a:lnTo>
                  <a:pt x="5866" y="760"/>
                </a:lnTo>
                <a:cubicBezTo>
                  <a:pt x="3293" y="1122"/>
                  <a:pt x="1106" y="3293"/>
                  <a:pt x="747" y="5866"/>
                </a:cubicBezTo>
                <a:lnTo>
                  <a:pt x="263" y="5866"/>
                </a:lnTo>
                <a:cubicBezTo>
                  <a:pt x="123" y="5866"/>
                  <a:pt x="0" y="5975"/>
                  <a:pt x="0" y="6128"/>
                </a:cubicBezTo>
                <a:lnTo>
                  <a:pt x="0" y="7456"/>
                </a:lnTo>
                <a:cubicBezTo>
                  <a:pt x="0" y="7595"/>
                  <a:pt x="123" y="7718"/>
                  <a:pt x="263" y="7718"/>
                </a:cubicBezTo>
                <a:lnTo>
                  <a:pt x="747" y="7718"/>
                </a:lnTo>
                <a:cubicBezTo>
                  <a:pt x="1106" y="10291"/>
                  <a:pt x="3293" y="12448"/>
                  <a:pt x="5866" y="12807"/>
                </a:cubicBezTo>
                <a:lnTo>
                  <a:pt x="5866" y="13305"/>
                </a:lnTo>
                <a:cubicBezTo>
                  <a:pt x="5866" y="13444"/>
                  <a:pt x="5976" y="13570"/>
                  <a:pt x="6128" y="13570"/>
                </a:cubicBezTo>
                <a:lnTo>
                  <a:pt x="7443" y="13570"/>
                </a:lnTo>
                <a:cubicBezTo>
                  <a:pt x="7592" y="13570"/>
                  <a:pt x="7718" y="13444"/>
                  <a:pt x="7718" y="13305"/>
                </a:cubicBezTo>
                <a:lnTo>
                  <a:pt x="7718" y="12807"/>
                </a:lnTo>
                <a:cubicBezTo>
                  <a:pt x="10278" y="12435"/>
                  <a:pt x="12436" y="10277"/>
                  <a:pt x="12794" y="7718"/>
                </a:cubicBezTo>
                <a:lnTo>
                  <a:pt x="13305" y="7718"/>
                </a:lnTo>
                <a:cubicBezTo>
                  <a:pt x="13445" y="7718"/>
                  <a:pt x="13568" y="7595"/>
                  <a:pt x="13568" y="7456"/>
                </a:cubicBezTo>
                <a:lnTo>
                  <a:pt x="13568" y="6128"/>
                </a:lnTo>
                <a:cubicBezTo>
                  <a:pt x="13568" y="5975"/>
                  <a:pt x="13445" y="5866"/>
                  <a:pt x="13305" y="5866"/>
                </a:cubicBezTo>
                <a:lnTo>
                  <a:pt x="12794" y="5866"/>
                </a:lnTo>
                <a:cubicBezTo>
                  <a:pt x="12615" y="4691"/>
                  <a:pt x="12090" y="3582"/>
                  <a:pt x="11287" y="2699"/>
                </a:cubicBezTo>
                <a:lnTo>
                  <a:pt x="11576" y="2393"/>
                </a:lnTo>
                <a:cubicBezTo>
                  <a:pt x="11723" y="2476"/>
                  <a:pt x="11880" y="2514"/>
                  <a:pt x="12036" y="2514"/>
                </a:cubicBezTo>
                <a:cubicBezTo>
                  <a:pt x="12552" y="2514"/>
                  <a:pt x="13043" y="2095"/>
                  <a:pt x="13043" y="1520"/>
                </a:cubicBezTo>
                <a:cubicBezTo>
                  <a:pt x="13043" y="983"/>
                  <a:pt x="12588" y="541"/>
                  <a:pt x="12047" y="541"/>
                </a:cubicBezTo>
                <a:cubicBezTo>
                  <a:pt x="12040" y="541"/>
                  <a:pt x="12033" y="541"/>
                  <a:pt x="12026" y="541"/>
                </a:cubicBezTo>
                <a:cubicBezTo>
                  <a:pt x="11291" y="541"/>
                  <a:pt x="10806" y="1390"/>
                  <a:pt x="11191" y="2018"/>
                </a:cubicBezTo>
                <a:lnTo>
                  <a:pt x="10912" y="2310"/>
                </a:lnTo>
                <a:cubicBezTo>
                  <a:pt x="10029" y="1494"/>
                  <a:pt x="8907" y="956"/>
                  <a:pt x="7718" y="760"/>
                </a:cubicBezTo>
                <a:lnTo>
                  <a:pt x="7718" y="276"/>
                </a:lnTo>
                <a:cubicBezTo>
                  <a:pt x="7718" y="126"/>
                  <a:pt x="7592" y="0"/>
                  <a:pt x="7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7" name="Google Shape;957;p56"/>
          <p:cNvSpPr txBox="1"/>
          <p:nvPr/>
        </p:nvSpPr>
        <p:spPr>
          <a:xfrm>
            <a:off x="2970975" y="1738150"/>
            <a:ext cx="3563100" cy="81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</a:pPr>
            <a:r>
              <a:rPr i="0" lang="es" sz="1800" u="none" cap="none" strike="noStrik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Juan Carlos Sánchez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58" name="Google Shape;958;p56"/>
          <p:cNvSpPr txBox="1"/>
          <p:nvPr/>
        </p:nvSpPr>
        <p:spPr>
          <a:xfrm>
            <a:off x="3865564" y="2463318"/>
            <a:ext cx="17739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</a:pPr>
            <a:r>
              <a:rPr i="0" lang="es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Data Engineer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59" name="Google Shape;959;p56"/>
          <p:cNvSpPr txBox="1"/>
          <p:nvPr>
            <p:ph idx="1" type="subTitle"/>
          </p:nvPr>
        </p:nvSpPr>
        <p:spPr>
          <a:xfrm>
            <a:off x="6563043" y="2463318"/>
            <a:ext cx="14367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>
                <a:latin typeface="Poppins"/>
                <a:ea typeface="Poppins"/>
                <a:cs typeface="Poppins"/>
                <a:sym typeface="Poppins"/>
              </a:rPr>
              <a:t>Data Analyst 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60" name="Google Shape;960;p56"/>
          <p:cNvSpPr txBox="1"/>
          <p:nvPr/>
        </p:nvSpPr>
        <p:spPr>
          <a:xfrm>
            <a:off x="1753399" y="2895463"/>
            <a:ext cx="3501300" cy="81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</a:pPr>
            <a:r>
              <a:rPr i="0" lang="es" sz="1800" u="none" cap="none" strike="noStrik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José Efraín Pazos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61" name="Google Shape;961;p56"/>
          <p:cNvSpPr txBox="1"/>
          <p:nvPr/>
        </p:nvSpPr>
        <p:spPr>
          <a:xfrm>
            <a:off x="4635080" y="2895463"/>
            <a:ext cx="2301300" cy="81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</a:pPr>
            <a:r>
              <a:rPr i="0" lang="es" sz="1800" u="none" cap="none" strike="noStrik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Kensit Cortes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62" name="Google Shape;962;p56"/>
          <p:cNvSpPr txBox="1"/>
          <p:nvPr/>
        </p:nvSpPr>
        <p:spPr>
          <a:xfrm>
            <a:off x="2868024" y="3605450"/>
            <a:ext cx="15105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</a:pPr>
            <a:r>
              <a:rPr i="0" lang="es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Data Scientist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63" name="Google Shape;963;p56"/>
          <p:cNvSpPr txBox="1"/>
          <p:nvPr/>
        </p:nvSpPr>
        <p:spPr>
          <a:xfrm>
            <a:off x="4952065" y="3605454"/>
            <a:ext cx="14367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</a:pPr>
            <a:r>
              <a:rPr i="0" lang="es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Data Analyst </a:t>
            </a:r>
            <a:endParaRPr i="0" sz="12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64" name="Google Shape;964;p56"/>
          <p:cNvSpPr/>
          <p:nvPr/>
        </p:nvSpPr>
        <p:spPr>
          <a:xfrm>
            <a:off x="4559812" y="1827044"/>
            <a:ext cx="339200" cy="339275"/>
          </a:xfrm>
          <a:custGeom>
            <a:rect b="b" l="l" r="r" t="t"/>
            <a:pathLst>
              <a:path extrusionOk="0" h="13571" w="13568">
                <a:moveTo>
                  <a:pt x="12034" y="1066"/>
                </a:moveTo>
                <a:cubicBezTo>
                  <a:pt x="12283" y="1066"/>
                  <a:pt x="12489" y="1271"/>
                  <a:pt x="12489" y="1520"/>
                </a:cubicBezTo>
                <a:cubicBezTo>
                  <a:pt x="12482" y="1826"/>
                  <a:pt x="12261" y="1978"/>
                  <a:pt x="12038" y="1978"/>
                </a:cubicBezTo>
                <a:cubicBezTo>
                  <a:pt x="11816" y="1978"/>
                  <a:pt x="11591" y="1826"/>
                  <a:pt x="11576" y="1520"/>
                </a:cubicBezTo>
                <a:cubicBezTo>
                  <a:pt x="11576" y="1271"/>
                  <a:pt x="11785" y="1066"/>
                  <a:pt x="12034" y="1066"/>
                </a:cubicBezTo>
                <a:close/>
                <a:moveTo>
                  <a:pt x="8522" y="4661"/>
                </a:moveTo>
                <a:cubicBezTo>
                  <a:pt x="9129" y="4691"/>
                  <a:pt x="9129" y="5560"/>
                  <a:pt x="8522" y="5574"/>
                </a:cubicBezTo>
                <a:cubicBezTo>
                  <a:pt x="8273" y="5574"/>
                  <a:pt x="8064" y="5381"/>
                  <a:pt x="8064" y="5119"/>
                </a:cubicBezTo>
                <a:cubicBezTo>
                  <a:pt x="8064" y="4870"/>
                  <a:pt x="8273" y="4661"/>
                  <a:pt x="8522" y="4661"/>
                </a:cubicBezTo>
                <a:close/>
                <a:moveTo>
                  <a:pt x="4434" y="6072"/>
                </a:moveTo>
                <a:cubicBezTo>
                  <a:pt x="4659" y="6072"/>
                  <a:pt x="4883" y="6224"/>
                  <a:pt x="4897" y="6530"/>
                </a:cubicBezTo>
                <a:cubicBezTo>
                  <a:pt x="4897" y="6779"/>
                  <a:pt x="4688" y="6984"/>
                  <a:pt x="4439" y="6984"/>
                </a:cubicBezTo>
                <a:cubicBezTo>
                  <a:pt x="4176" y="6984"/>
                  <a:pt x="3971" y="6779"/>
                  <a:pt x="3971" y="6530"/>
                </a:cubicBezTo>
                <a:cubicBezTo>
                  <a:pt x="3984" y="6224"/>
                  <a:pt x="4209" y="6072"/>
                  <a:pt x="4434" y="6072"/>
                </a:cubicBezTo>
                <a:close/>
                <a:moveTo>
                  <a:pt x="7124" y="8561"/>
                </a:moveTo>
                <a:cubicBezTo>
                  <a:pt x="7386" y="8561"/>
                  <a:pt x="7592" y="8770"/>
                  <a:pt x="7592" y="9019"/>
                </a:cubicBezTo>
                <a:cubicBezTo>
                  <a:pt x="7579" y="9323"/>
                  <a:pt x="7355" y="9475"/>
                  <a:pt x="7130" y="9475"/>
                </a:cubicBezTo>
                <a:cubicBezTo>
                  <a:pt x="6906" y="9475"/>
                  <a:pt x="6681" y="9323"/>
                  <a:pt x="6666" y="9019"/>
                </a:cubicBezTo>
                <a:cubicBezTo>
                  <a:pt x="6666" y="8770"/>
                  <a:pt x="6875" y="8561"/>
                  <a:pt x="7124" y="8561"/>
                </a:cubicBezTo>
                <a:close/>
                <a:moveTo>
                  <a:pt x="7054" y="2559"/>
                </a:moveTo>
                <a:cubicBezTo>
                  <a:pt x="8037" y="2616"/>
                  <a:pt x="8920" y="3014"/>
                  <a:pt x="9614" y="3638"/>
                </a:cubicBezTo>
                <a:lnTo>
                  <a:pt x="9003" y="4259"/>
                </a:lnTo>
                <a:cubicBezTo>
                  <a:pt x="8834" y="4173"/>
                  <a:pt x="8669" y="4134"/>
                  <a:pt x="8514" y="4134"/>
                </a:cubicBezTo>
                <a:cubicBezTo>
                  <a:pt x="7659" y="4134"/>
                  <a:pt x="7124" y="5303"/>
                  <a:pt x="7967" y="5935"/>
                </a:cubicBezTo>
                <a:lnTo>
                  <a:pt x="7207" y="8037"/>
                </a:lnTo>
                <a:cubicBezTo>
                  <a:pt x="7186" y="8035"/>
                  <a:pt x="7165" y="8035"/>
                  <a:pt x="7144" y="8035"/>
                </a:cubicBezTo>
                <a:cubicBezTo>
                  <a:pt x="6957" y="8035"/>
                  <a:pt x="6776" y="8088"/>
                  <a:pt x="6626" y="8189"/>
                </a:cubicBezTo>
                <a:lnTo>
                  <a:pt x="5325" y="6971"/>
                </a:lnTo>
                <a:cubicBezTo>
                  <a:pt x="5667" y="6339"/>
                  <a:pt x="5180" y="5534"/>
                  <a:pt x="4456" y="5534"/>
                </a:cubicBezTo>
                <a:cubicBezTo>
                  <a:pt x="4450" y="5534"/>
                  <a:pt x="4445" y="5534"/>
                  <a:pt x="4439" y="5534"/>
                </a:cubicBezTo>
                <a:cubicBezTo>
                  <a:pt x="3901" y="5534"/>
                  <a:pt x="3459" y="5975"/>
                  <a:pt x="3459" y="6530"/>
                </a:cubicBezTo>
                <a:cubicBezTo>
                  <a:pt x="3447" y="7098"/>
                  <a:pt x="3931" y="7512"/>
                  <a:pt x="4448" y="7512"/>
                </a:cubicBezTo>
                <a:cubicBezTo>
                  <a:pt x="4623" y="7512"/>
                  <a:pt x="4802" y="7464"/>
                  <a:pt x="4966" y="7360"/>
                </a:cubicBezTo>
                <a:lnTo>
                  <a:pt x="6264" y="8574"/>
                </a:lnTo>
                <a:cubicBezTo>
                  <a:pt x="5922" y="9207"/>
                  <a:pt x="6409" y="10015"/>
                  <a:pt x="7120" y="10015"/>
                </a:cubicBezTo>
                <a:cubicBezTo>
                  <a:pt x="7126" y="10015"/>
                  <a:pt x="7132" y="10015"/>
                  <a:pt x="7137" y="10015"/>
                </a:cubicBezTo>
                <a:cubicBezTo>
                  <a:pt x="8107" y="10015"/>
                  <a:pt x="8492" y="8770"/>
                  <a:pt x="7718" y="8216"/>
                </a:cubicBezTo>
                <a:lnTo>
                  <a:pt x="8465" y="6115"/>
                </a:lnTo>
                <a:cubicBezTo>
                  <a:pt x="8488" y="6116"/>
                  <a:pt x="8510" y="6117"/>
                  <a:pt x="8533" y="6117"/>
                </a:cubicBezTo>
                <a:cubicBezTo>
                  <a:pt x="9270" y="6117"/>
                  <a:pt x="9768" y="5279"/>
                  <a:pt x="9391" y="4634"/>
                </a:cubicBezTo>
                <a:lnTo>
                  <a:pt x="9986" y="4010"/>
                </a:lnTo>
                <a:cubicBezTo>
                  <a:pt x="10580" y="4691"/>
                  <a:pt x="10955" y="5560"/>
                  <a:pt x="11011" y="6530"/>
                </a:cubicBezTo>
                <a:lnTo>
                  <a:pt x="10885" y="6530"/>
                </a:lnTo>
                <a:cubicBezTo>
                  <a:pt x="10540" y="6530"/>
                  <a:pt x="10540" y="7041"/>
                  <a:pt x="10885" y="7054"/>
                </a:cubicBezTo>
                <a:lnTo>
                  <a:pt x="11011" y="7054"/>
                </a:lnTo>
                <a:cubicBezTo>
                  <a:pt x="10885" y="9185"/>
                  <a:pt x="9169" y="10885"/>
                  <a:pt x="7054" y="11011"/>
                </a:cubicBezTo>
                <a:lnTo>
                  <a:pt x="7054" y="10898"/>
                </a:lnTo>
                <a:cubicBezTo>
                  <a:pt x="7054" y="10762"/>
                  <a:pt x="6958" y="10649"/>
                  <a:pt x="6819" y="10636"/>
                </a:cubicBezTo>
                <a:cubicBezTo>
                  <a:pt x="6805" y="10633"/>
                  <a:pt x="6791" y="10632"/>
                  <a:pt x="6777" y="10632"/>
                </a:cubicBezTo>
                <a:cubicBezTo>
                  <a:pt x="6639" y="10632"/>
                  <a:pt x="6513" y="10746"/>
                  <a:pt x="6513" y="10885"/>
                </a:cubicBezTo>
                <a:lnTo>
                  <a:pt x="6513" y="11011"/>
                </a:lnTo>
                <a:cubicBezTo>
                  <a:pt x="4399" y="10885"/>
                  <a:pt x="2683" y="9185"/>
                  <a:pt x="2560" y="7054"/>
                </a:cubicBezTo>
                <a:lnTo>
                  <a:pt x="2669" y="7054"/>
                </a:lnTo>
                <a:cubicBezTo>
                  <a:pt x="2809" y="7054"/>
                  <a:pt x="2918" y="6958"/>
                  <a:pt x="2945" y="6832"/>
                </a:cubicBezTo>
                <a:cubicBezTo>
                  <a:pt x="2961" y="6666"/>
                  <a:pt x="2835" y="6530"/>
                  <a:pt x="2683" y="6530"/>
                </a:cubicBezTo>
                <a:lnTo>
                  <a:pt x="2560" y="6530"/>
                </a:lnTo>
                <a:cubicBezTo>
                  <a:pt x="2683" y="4398"/>
                  <a:pt x="4399" y="2682"/>
                  <a:pt x="6513" y="2559"/>
                </a:cubicBezTo>
                <a:lnTo>
                  <a:pt x="6513" y="2669"/>
                </a:lnTo>
                <a:cubicBezTo>
                  <a:pt x="6513" y="2808"/>
                  <a:pt x="6613" y="2918"/>
                  <a:pt x="6749" y="2948"/>
                </a:cubicBezTo>
                <a:cubicBezTo>
                  <a:pt x="6757" y="2948"/>
                  <a:pt x="6765" y="2949"/>
                  <a:pt x="6773" y="2949"/>
                </a:cubicBezTo>
                <a:cubicBezTo>
                  <a:pt x="6928" y="2949"/>
                  <a:pt x="7054" y="2828"/>
                  <a:pt x="7054" y="2682"/>
                </a:cubicBezTo>
                <a:lnTo>
                  <a:pt x="7054" y="2559"/>
                </a:lnTo>
                <a:close/>
                <a:moveTo>
                  <a:pt x="7177" y="541"/>
                </a:moveTo>
                <a:lnTo>
                  <a:pt x="7177" y="996"/>
                </a:lnTo>
                <a:cubicBezTo>
                  <a:pt x="7177" y="1135"/>
                  <a:pt x="7290" y="1245"/>
                  <a:pt x="7413" y="1258"/>
                </a:cubicBezTo>
                <a:cubicBezTo>
                  <a:pt x="8605" y="1398"/>
                  <a:pt x="9684" y="1922"/>
                  <a:pt x="10540" y="2699"/>
                </a:cubicBezTo>
                <a:lnTo>
                  <a:pt x="9986" y="3250"/>
                </a:lnTo>
                <a:cubicBezTo>
                  <a:pt x="9199" y="2546"/>
                  <a:pt x="8173" y="2088"/>
                  <a:pt x="7054" y="2018"/>
                </a:cubicBezTo>
                <a:lnTo>
                  <a:pt x="7054" y="1839"/>
                </a:lnTo>
                <a:cubicBezTo>
                  <a:pt x="7054" y="1786"/>
                  <a:pt x="7028" y="1730"/>
                  <a:pt x="6971" y="1686"/>
                </a:cubicBezTo>
                <a:cubicBezTo>
                  <a:pt x="6910" y="1642"/>
                  <a:pt x="6845" y="1623"/>
                  <a:pt x="6784" y="1623"/>
                </a:cubicBezTo>
                <a:cubicBezTo>
                  <a:pt x="6638" y="1623"/>
                  <a:pt x="6513" y="1734"/>
                  <a:pt x="6513" y="1882"/>
                </a:cubicBezTo>
                <a:lnTo>
                  <a:pt x="6513" y="2018"/>
                </a:lnTo>
                <a:cubicBezTo>
                  <a:pt x="4107" y="2158"/>
                  <a:pt x="2158" y="4110"/>
                  <a:pt x="2019" y="6530"/>
                </a:cubicBezTo>
                <a:lnTo>
                  <a:pt x="1839" y="6530"/>
                </a:lnTo>
                <a:cubicBezTo>
                  <a:pt x="1783" y="6530"/>
                  <a:pt x="1730" y="6543"/>
                  <a:pt x="1687" y="6599"/>
                </a:cubicBezTo>
                <a:cubicBezTo>
                  <a:pt x="1521" y="6818"/>
                  <a:pt x="1673" y="7054"/>
                  <a:pt x="1883" y="7054"/>
                </a:cubicBezTo>
                <a:lnTo>
                  <a:pt x="2019" y="7054"/>
                </a:lnTo>
                <a:cubicBezTo>
                  <a:pt x="2158" y="9474"/>
                  <a:pt x="4107" y="11413"/>
                  <a:pt x="6513" y="11549"/>
                </a:cubicBezTo>
                <a:lnTo>
                  <a:pt x="6513" y="11728"/>
                </a:lnTo>
                <a:cubicBezTo>
                  <a:pt x="6513" y="11785"/>
                  <a:pt x="6543" y="11854"/>
                  <a:pt x="6596" y="11881"/>
                </a:cubicBezTo>
                <a:cubicBezTo>
                  <a:pt x="6662" y="11930"/>
                  <a:pt x="6730" y="11951"/>
                  <a:pt x="6792" y="11951"/>
                </a:cubicBezTo>
                <a:cubicBezTo>
                  <a:pt x="6938" y="11951"/>
                  <a:pt x="7054" y="11833"/>
                  <a:pt x="7054" y="11688"/>
                </a:cubicBezTo>
                <a:lnTo>
                  <a:pt x="7054" y="11549"/>
                </a:lnTo>
                <a:cubicBezTo>
                  <a:pt x="9474" y="11413"/>
                  <a:pt x="11410" y="9474"/>
                  <a:pt x="11549" y="7054"/>
                </a:cubicBezTo>
                <a:lnTo>
                  <a:pt x="11728" y="7054"/>
                </a:lnTo>
                <a:cubicBezTo>
                  <a:pt x="11785" y="7054"/>
                  <a:pt x="11855" y="7028"/>
                  <a:pt x="11881" y="6971"/>
                </a:cubicBezTo>
                <a:cubicBezTo>
                  <a:pt x="12047" y="6765"/>
                  <a:pt x="11894" y="6530"/>
                  <a:pt x="11689" y="6530"/>
                </a:cubicBezTo>
                <a:lnTo>
                  <a:pt x="11549" y="6530"/>
                </a:lnTo>
                <a:cubicBezTo>
                  <a:pt x="11479" y="5421"/>
                  <a:pt x="11051" y="4412"/>
                  <a:pt x="10361" y="3638"/>
                </a:cubicBezTo>
                <a:lnTo>
                  <a:pt x="10912" y="3084"/>
                </a:lnTo>
                <a:cubicBezTo>
                  <a:pt x="11659" y="3914"/>
                  <a:pt x="12173" y="4979"/>
                  <a:pt x="12296" y="6155"/>
                </a:cubicBezTo>
                <a:cubicBezTo>
                  <a:pt x="12309" y="6294"/>
                  <a:pt x="12436" y="6390"/>
                  <a:pt x="12558" y="6390"/>
                </a:cubicBezTo>
                <a:lnTo>
                  <a:pt x="13043" y="6390"/>
                </a:lnTo>
                <a:lnTo>
                  <a:pt x="13043" y="7180"/>
                </a:lnTo>
                <a:lnTo>
                  <a:pt x="12558" y="7180"/>
                </a:lnTo>
                <a:cubicBezTo>
                  <a:pt x="12436" y="7180"/>
                  <a:pt x="12309" y="7290"/>
                  <a:pt x="12296" y="7413"/>
                </a:cubicBezTo>
                <a:cubicBezTo>
                  <a:pt x="12021" y="9959"/>
                  <a:pt x="9959" y="12020"/>
                  <a:pt x="7413" y="12309"/>
                </a:cubicBezTo>
                <a:cubicBezTo>
                  <a:pt x="7290" y="12326"/>
                  <a:pt x="7177" y="12435"/>
                  <a:pt x="7177" y="12575"/>
                </a:cubicBezTo>
                <a:lnTo>
                  <a:pt x="7177" y="13043"/>
                </a:lnTo>
                <a:lnTo>
                  <a:pt x="6391" y="13043"/>
                </a:lnTo>
                <a:lnTo>
                  <a:pt x="6391" y="12575"/>
                </a:lnTo>
                <a:cubicBezTo>
                  <a:pt x="6391" y="12448"/>
                  <a:pt x="6294" y="12326"/>
                  <a:pt x="6155" y="12309"/>
                </a:cubicBezTo>
                <a:cubicBezTo>
                  <a:pt x="3595" y="12033"/>
                  <a:pt x="1534" y="9972"/>
                  <a:pt x="1245" y="7413"/>
                </a:cubicBezTo>
                <a:cubicBezTo>
                  <a:pt x="1232" y="7290"/>
                  <a:pt x="1119" y="7180"/>
                  <a:pt x="983" y="7180"/>
                </a:cubicBezTo>
                <a:lnTo>
                  <a:pt x="538" y="7180"/>
                </a:lnTo>
                <a:lnTo>
                  <a:pt x="538" y="6390"/>
                </a:lnTo>
                <a:lnTo>
                  <a:pt x="983" y="6390"/>
                </a:lnTo>
                <a:cubicBezTo>
                  <a:pt x="1119" y="6390"/>
                  <a:pt x="1232" y="6294"/>
                  <a:pt x="1245" y="6155"/>
                </a:cubicBezTo>
                <a:cubicBezTo>
                  <a:pt x="1534" y="3595"/>
                  <a:pt x="3595" y="1550"/>
                  <a:pt x="6155" y="1258"/>
                </a:cubicBezTo>
                <a:cubicBezTo>
                  <a:pt x="6294" y="1245"/>
                  <a:pt x="6391" y="1135"/>
                  <a:pt x="6391" y="996"/>
                </a:cubicBezTo>
                <a:lnTo>
                  <a:pt x="6391" y="541"/>
                </a:lnTo>
                <a:close/>
                <a:moveTo>
                  <a:pt x="6128" y="0"/>
                </a:moveTo>
                <a:cubicBezTo>
                  <a:pt x="5976" y="0"/>
                  <a:pt x="5866" y="126"/>
                  <a:pt x="5866" y="276"/>
                </a:cubicBezTo>
                <a:lnTo>
                  <a:pt x="5866" y="760"/>
                </a:lnTo>
                <a:cubicBezTo>
                  <a:pt x="3293" y="1122"/>
                  <a:pt x="1106" y="3293"/>
                  <a:pt x="747" y="5866"/>
                </a:cubicBezTo>
                <a:lnTo>
                  <a:pt x="263" y="5866"/>
                </a:lnTo>
                <a:cubicBezTo>
                  <a:pt x="123" y="5866"/>
                  <a:pt x="0" y="5975"/>
                  <a:pt x="0" y="6128"/>
                </a:cubicBezTo>
                <a:lnTo>
                  <a:pt x="0" y="7456"/>
                </a:lnTo>
                <a:cubicBezTo>
                  <a:pt x="0" y="7595"/>
                  <a:pt x="123" y="7718"/>
                  <a:pt x="263" y="7718"/>
                </a:cubicBezTo>
                <a:lnTo>
                  <a:pt x="747" y="7718"/>
                </a:lnTo>
                <a:cubicBezTo>
                  <a:pt x="1106" y="10291"/>
                  <a:pt x="3293" y="12448"/>
                  <a:pt x="5866" y="12807"/>
                </a:cubicBezTo>
                <a:lnTo>
                  <a:pt x="5866" y="13305"/>
                </a:lnTo>
                <a:cubicBezTo>
                  <a:pt x="5866" y="13444"/>
                  <a:pt x="5976" y="13570"/>
                  <a:pt x="6128" y="13570"/>
                </a:cubicBezTo>
                <a:lnTo>
                  <a:pt x="7443" y="13570"/>
                </a:lnTo>
                <a:cubicBezTo>
                  <a:pt x="7592" y="13570"/>
                  <a:pt x="7718" y="13444"/>
                  <a:pt x="7718" y="13305"/>
                </a:cubicBezTo>
                <a:lnTo>
                  <a:pt x="7718" y="12807"/>
                </a:lnTo>
                <a:cubicBezTo>
                  <a:pt x="10278" y="12435"/>
                  <a:pt x="12436" y="10277"/>
                  <a:pt x="12794" y="7718"/>
                </a:cubicBezTo>
                <a:lnTo>
                  <a:pt x="13305" y="7718"/>
                </a:lnTo>
                <a:cubicBezTo>
                  <a:pt x="13445" y="7718"/>
                  <a:pt x="13568" y="7595"/>
                  <a:pt x="13568" y="7456"/>
                </a:cubicBezTo>
                <a:lnTo>
                  <a:pt x="13568" y="6128"/>
                </a:lnTo>
                <a:cubicBezTo>
                  <a:pt x="13568" y="5975"/>
                  <a:pt x="13445" y="5866"/>
                  <a:pt x="13305" y="5866"/>
                </a:cubicBezTo>
                <a:lnTo>
                  <a:pt x="12794" y="5866"/>
                </a:lnTo>
                <a:cubicBezTo>
                  <a:pt x="12615" y="4691"/>
                  <a:pt x="12090" y="3582"/>
                  <a:pt x="11287" y="2699"/>
                </a:cubicBezTo>
                <a:lnTo>
                  <a:pt x="11576" y="2393"/>
                </a:lnTo>
                <a:cubicBezTo>
                  <a:pt x="11723" y="2476"/>
                  <a:pt x="11880" y="2514"/>
                  <a:pt x="12036" y="2514"/>
                </a:cubicBezTo>
                <a:cubicBezTo>
                  <a:pt x="12552" y="2514"/>
                  <a:pt x="13043" y="2095"/>
                  <a:pt x="13043" y="1520"/>
                </a:cubicBezTo>
                <a:cubicBezTo>
                  <a:pt x="13043" y="983"/>
                  <a:pt x="12588" y="541"/>
                  <a:pt x="12047" y="541"/>
                </a:cubicBezTo>
                <a:cubicBezTo>
                  <a:pt x="12040" y="541"/>
                  <a:pt x="12033" y="541"/>
                  <a:pt x="12026" y="541"/>
                </a:cubicBezTo>
                <a:cubicBezTo>
                  <a:pt x="11291" y="541"/>
                  <a:pt x="10806" y="1390"/>
                  <a:pt x="11191" y="2018"/>
                </a:cubicBezTo>
                <a:lnTo>
                  <a:pt x="10912" y="2310"/>
                </a:lnTo>
                <a:cubicBezTo>
                  <a:pt x="10029" y="1494"/>
                  <a:pt x="8907" y="956"/>
                  <a:pt x="7718" y="760"/>
                </a:cubicBezTo>
                <a:lnTo>
                  <a:pt x="7718" y="276"/>
                </a:lnTo>
                <a:cubicBezTo>
                  <a:pt x="7718" y="126"/>
                  <a:pt x="7592" y="0"/>
                  <a:pt x="7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5" name="Google Shape;965;p56"/>
          <p:cNvGrpSpPr/>
          <p:nvPr/>
        </p:nvGrpSpPr>
        <p:grpSpPr>
          <a:xfrm>
            <a:off x="5561633" y="2895476"/>
            <a:ext cx="339200" cy="338875"/>
            <a:chOff x="2489475" y="2118450"/>
            <a:chExt cx="339200" cy="338875"/>
          </a:xfrm>
        </p:grpSpPr>
        <p:sp>
          <p:nvSpPr>
            <p:cNvPr id="966" name="Google Shape;966;p56"/>
            <p:cNvSpPr/>
            <p:nvPr/>
          </p:nvSpPr>
          <p:spPr>
            <a:xfrm>
              <a:off x="2489475" y="2118450"/>
              <a:ext cx="339200" cy="338875"/>
            </a:xfrm>
            <a:custGeom>
              <a:rect b="b" l="l" r="r" t="t"/>
              <a:pathLst>
                <a:path extrusionOk="0" h="13555" w="13568">
                  <a:moveTo>
                    <a:pt x="7151" y="525"/>
                  </a:moveTo>
                  <a:lnTo>
                    <a:pt x="7164" y="844"/>
                  </a:lnTo>
                  <a:cubicBezTo>
                    <a:pt x="7164" y="967"/>
                    <a:pt x="7247" y="1066"/>
                    <a:pt x="7357" y="1093"/>
                  </a:cubicBezTo>
                  <a:cubicBezTo>
                    <a:pt x="7536" y="1149"/>
                    <a:pt x="7719" y="1216"/>
                    <a:pt x="7885" y="1315"/>
                  </a:cubicBezTo>
                  <a:cubicBezTo>
                    <a:pt x="7930" y="1337"/>
                    <a:pt x="7977" y="1348"/>
                    <a:pt x="8023" y="1348"/>
                  </a:cubicBezTo>
                  <a:cubicBezTo>
                    <a:pt x="8089" y="1348"/>
                    <a:pt x="8151" y="1326"/>
                    <a:pt x="8200" y="1285"/>
                  </a:cubicBezTo>
                  <a:lnTo>
                    <a:pt x="8436" y="1066"/>
                  </a:lnTo>
                  <a:lnTo>
                    <a:pt x="8947" y="1577"/>
                  </a:lnTo>
                  <a:lnTo>
                    <a:pt x="8741" y="1813"/>
                  </a:lnTo>
                  <a:cubicBezTo>
                    <a:pt x="8658" y="1896"/>
                    <a:pt x="8645" y="2032"/>
                    <a:pt x="8698" y="2129"/>
                  </a:cubicBezTo>
                  <a:cubicBezTo>
                    <a:pt x="8798" y="2294"/>
                    <a:pt x="8864" y="2477"/>
                    <a:pt x="8920" y="2656"/>
                  </a:cubicBezTo>
                  <a:cubicBezTo>
                    <a:pt x="8947" y="2766"/>
                    <a:pt x="9047" y="2849"/>
                    <a:pt x="9169" y="2849"/>
                  </a:cubicBezTo>
                  <a:lnTo>
                    <a:pt x="9488" y="2862"/>
                  </a:lnTo>
                  <a:lnTo>
                    <a:pt x="9488" y="3596"/>
                  </a:lnTo>
                  <a:lnTo>
                    <a:pt x="9169" y="3609"/>
                  </a:lnTo>
                  <a:cubicBezTo>
                    <a:pt x="9047" y="3609"/>
                    <a:pt x="8947" y="3692"/>
                    <a:pt x="8920" y="3805"/>
                  </a:cubicBezTo>
                  <a:cubicBezTo>
                    <a:pt x="8864" y="3984"/>
                    <a:pt x="8798" y="4163"/>
                    <a:pt x="8698" y="4329"/>
                  </a:cubicBezTo>
                  <a:cubicBezTo>
                    <a:pt x="8645" y="4426"/>
                    <a:pt x="8658" y="4565"/>
                    <a:pt x="8741" y="4648"/>
                  </a:cubicBezTo>
                  <a:lnTo>
                    <a:pt x="8947" y="4884"/>
                  </a:lnTo>
                  <a:lnTo>
                    <a:pt x="8436" y="5395"/>
                  </a:lnTo>
                  <a:lnTo>
                    <a:pt x="8200" y="5173"/>
                  </a:lnTo>
                  <a:cubicBezTo>
                    <a:pt x="8152" y="5132"/>
                    <a:pt x="8091" y="5111"/>
                    <a:pt x="8026" y="5111"/>
                  </a:cubicBezTo>
                  <a:cubicBezTo>
                    <a:pt x="7980" y="5111"/>
                    <a:pt x="7931" y="5122"/>
                    <a:pt x="7885" y="5146"/>
                  </a:cubicBezTo>
                  <a:cubicBezTo>
                    <a:pt x="7719" y="5242"/>
                    <a:pt x="7536" y="5312"/>
                    <a:pt x="7357" y="5365"/>
                  </a:cubicBezTo>
                  <a:cubicBezTo>
                    <a:pt x="7247" y="5395"/>
                    <a:pt x="7164" y="5491"/>
                    <a:pt x="7164" y="5601"/>
                  </a:cubicBezTo>
                  <a:lnTo>
                    <a:pt x="7151" y="5933"/>
                  </a:lnTo>
                  <a:lnTo>
                    <a:pt x="6418" y="5933"/>
                  </a:lnTo>
                  <a:lnTo>
                    <a:pt x="6404" y="5601"/>
                  </a:lnTo>
                  <a:cubicBezTo>
                    <a:pt x="6404" y="5491"/>
                    <a:pt x="6321" y="5395"/>
                    <a:pt x="6208" y="5365"/>
                  </a:cubicBezTo>
                  <a:cubicBezTo>
                    <a:pt x="6029" y="5312"/>
                    <a:pt x="5850" y="5242"/>
                    <a:pt x="5684" y="5146"/>
                  </a:cubicBezTo>
                  <a:cubicBezTo>
                    <a:pt x="5643" y="5122"/>
                    <a:pt x="5597" y="5111"/>
                    <a:pt x="5552" y="5111"/>
                  </a:cubicBezTo>
                  <a:cubicBezTo>
                    <a:pt x="5489" y="5111"/>
                    <a:pt x="5426" y="5132"/>
                    <a:pt x="5378" y="5173"/>
                  </a:cubicBezTo>
                  <a:lnTo>
                    <a:pt x="5130" y="5395"/>
                  </a:lnTo>
                  <a:lnTo>
                    <a:pt x="4618" y="4884"/>
                  </a:lnTo>
                  <a:lnTo>
                    <a:pt x="4841" y="4635"/>
                  </a:lnTo>
                  <a:cubicBezTo>
                    <a:pt x="4924" y="4552"/>
                    <a:pt x="4937" y="4426"/>
                    <a:pt x="4867" y="4329"/>
                  </a:cubicBezTo>
                  <a:cubicBezTo>
                    <a:pt x="4771" y="4163"/>
                    <a:pt x="4701" y="3984"/>
                    <a:pt x="4661" y="3805"/>
                  </a:cubicBezTo>
                  <a:cubicBezTo>
                    <a:pt x="4618" y="3692"/>
                    <a:pt x="4522" y="3609"/>
                    <a:pt x="4412" y="3609"/>
                  </a:cubicBezTo>
                  <a:lnTo>
                    <a:pt x="4081" y="3596"/>
                  </a:lnTo>
                  <a:lnTo>
                    <a:pt x="4081" y="2862"/>
                  </a:lnTo>
                  <a:lnTo>
                    <a:pt x="4412" y="2849"/>
                  </a:lnTo>
                  <a:cubicBezTo>
                    <a:pt x="4522" y="2849"/>
                    <a:pt x="4618" y="2766"/>
                    <a:pt x="4661" y="2656"/>
                  </a:cubicBezTo>
                  <a:cubicBezTo>
                    <a:pt x="4701" y="2477"/>
                    <a:pt x="4771" y="2294"/>
                    <a:pt x="4867" y="2129"/>
                  </a:cubicBezTo>
                  <a:cubicBezTo>
                    <a:pt x="4937" y="2032"/>
                    <a:pt x="4924" y="1896"/>
                    <a:pt x="4841" y="1813"/>
                  </a:cubicBezTo>
                  <a:lnTo>
                    <a:pt x="4618" y="1577"/>
                  </a:lnTo>
                  <a:lnTo>
                    <a:pt x="5130" y="1066"/>
                  </a:lnTo>
                  <a:lnTo>
                    <a:pt x="5378" y="1285"/>
                  </a:lnTo>
                  <a:cubicBezTo>
                    <a:pt x="5427" y="1326"/>
                    <a:pt x="5491" y="1348"/>
                    <a:pt x="5555" y="1348"/>
                  </a:cubicBezTo>
                  <a:cubicBezTo>
                    <a:pt x="5599" y="1348"/>
                    <a:pt x="5644" y="1337"/>
                    <a:pt x="5684" y="1315"/>
                  </a:cubicBezTo>
                  <a:cubicBezTo>
                    <a:pt x="5850" y="1216"/>
                    <a:pt x="6029" y="1149"/>
                    <a:pt x="6208" y="1093"/>
                  </a:cubicBezTo>
                  <a:cubicBezTo>
                    <a:pt x="6321" y="1066"/>
                    <a:pt x="6404" y="967"/>
                    <a:pt x="6404" y="857"/>
                  </a:cubicBezTo>
                  <a:lnTo>
                    <a:pt x="6418" y="525"/>
                  </a:lnTo>
                  <a:close/>
                  <a:moveTo>
                    <a:pt x="11453" y="4024"/>
                  </a:moveTo>
                  <a:lnTo>
                    <a:pt x="11453" y="10650"/>
                  </a:lnTo>
                  <a:lnTo>
                    <a:pt x="2129" y="10650"/>
                  </a:lnTo>
                  <a:lnTo>
                    <a:pt x="2129" y="4024"/>
                  </a:lnTo>
                  <a:lnTo>
                    <a:pt x="3622" y="4024"/>
                  </a:lnTo>
                  <a:cubicBezTo>
                    <a:pt x="3666" y="4080"/>
                    <a:pt x="3735" y="4107"/>
                    <a:pt x="3802" y="4107"/>
                  </a:cubicBezTo>
                  <a:lnTo>
                    <a:pt x="4203" y="4120"/>
                  </a:lnTo>
                  <a:cubicBezTo>
                    <a:pt x="4233" y="4233"/>
                    <a:pt x="4273" y="4329"/>
                    <a:pt x="4329" y="4426"/>
                  </a:cubicBezTo>
                  <a:lnTo>
                    <a:pt x="4051" y="4718"/>
                  </a:lnTo>
                  <a:cubicBezTo>
                    <a:pt x="3954" y="4814"/>
                    <a:pt x="3968" y="4980"/>
                    <a:pt x="4067" y="5076"/>
                  </a:cubicBezTo>
                  <a:lnTo>
                    <a:pt x="4937" y="5946"/>
                  </a:lnTo>
                  <a:cubicBezTo>
                    <a:pt x="4987" y="6005"/>
                    <a:pt x="5056" y="6033"/>
                    <a:pt x="5126" y="6033"/>
                  </a:cubicBezTo>
                  <a:cubicBezTo>
                    <a:pt x="5191" y="6033"/>
                    <a:pt x="5258" y="6009"/>
                    <a:pt x="5312" y="5963"/>
                  </a:cubicBezTo>
                  <a:lnTo>
                    <a:pt x="5588" y="5697"/>
                  </a:lnTo>
                  <a:cubicBezTo>
                    <a:pt x="5684" y="5740"/>
                    <a:pt x="5780" y="5780"/>
                    <a:pt x="5893" y="5810"/>
                  </a:cubicBezTo>
                  <a:lnTo>
                    <a:pt x="5906" y="6212"/>
                  </a:lnTo>
                  <a:cubicBezTo>
                    <a:pt x="5906" y="6348"/>
                    <a:pt x="6029" y="6461"/>
                    <a:pt x="6169" y="6461"/>
                  </a:cubicBezTo>
                  <a:lnTo>
                    <a:pt x="7400" y="6461"/>
                  </a:lnTo>
                  <a:cubicBezTo>
                    <a:pt x="7553" y="6461"/>
                    <a:pt x="7662" y="6348"/>
                    <a:pt x="7676" y="6212"/>
                  </a:cubicBezTo>
                  <a:lnTo>
                    <a:pt x="7689" y="5810"/>
                  </a:lnTo>
                  <a:cubicBezTo>
                    <a:pt x="7785" y="5780"/>
                    <a:pt x="7885" y="5740"/>
                    <a:pt x="7981" y="5697"/>
                  </a:cubicBezTo>
                  <a:lnTo>
                    <a:pt x="8270" y="5963"/>
                  </a:lnTo>
                  <a:cubicBezTo>
                    <a:pt x="8316" y="6009"/>
                    <a:pt x="8378" y="6033"/>
                    <a:pt x="8442" y="6033"/>
                  </a:cubicBezTo>
                  <a:cubicBezTo>
                    <a:pt x="8510" y="6033"/>
                    <a:pt x="8580" y="6005"/>
                    <a:pt x="8632" y="5946"/>
                  </a:cubicBezTo>
                  <a:lnTo>
                    <a:pt x="9501" y="5076"/>
                  </a:lnTo>
                  <a:cubicBezTo>
                    <a:pt x="9611" y="4980"/>
                    <a:pt x="9611" y="4814"/>
                    <a:pt x="9515" y="4718"/>
                  </a:cubicBezTo>
                  <a:lnTo>
                    <a:pt x="9252" y="4426"/>
                  </a:lnTo>
                  <a:cubicBezTo>
                    <a:pt x="9296" y="4329"/>
                    <a:pt x="9335" y="4233"/>
                    <a:pt x="9379" y="4120"/>
                  </a:cubicBezTo>
                  <a:lnTo>
                    <a:pt x="9764" y="4107"/>
                  </a:lnTo>
                  <a:cubicBezTo>
                    <a:pt x="9833" y="4107"/>
                    <a:pt x="9903" y="4080"/>
                    <a:pt x="9943" y="4024"/>
                  </a:cubicBezTo>
                  <a:close/>
                  <a:moveTo>
                    <a:pt x="12240" y="2958"/>
                  </a:moveTo>
                  <a:cubicBezTo>
                    <a:pt x="12393" y="2958"/>
                    <a:pt x="12502" y="3085"/>
                    <a:pt x="12502" y="3224"/>
                  </a:cubicBezTo>
                  <a:lnTo>
                    <a:pt x="12502" y="11702"/>
                  </a:lnTo>
                  <a:lnTo>
                    <a:pt x="8383" y="11702"/>
                  </a:lnTo>
                  <a:cubicBezTo>
                    <a:pt x="8230" y="11702"/>
                    <a:pt x="8104" y="11825"/>
                    <a:pt x="8104" y="11964"/>
                  </a:cubicBezTo>
                  <a:lnTo>
                    <a:pt x="5461" y="11964"/>
                  </a:lnTo>
                  <a:cubicBezTo>
                    <a:pt x="5461" y="11825"/>
                    <a:pt x="5339" y="11702"/>
                    <a:pt x="5199" y="11702"/>
                  </a:cubicBezTo>
                  <a:lnTo>
                    <a:pt x="1063" y="11702"/>
                  </a:lnTo>
                  <a:lnTo>
                    <a:pt x="1063" y="3224"/>
                  </a:lnTo>
                  <a:cubicBezTo>
                    <a:pt x="1063" y="3085"/>
                    <a:pt x="1189" y="2958"/>
                    <a:pt x="1329" y="2958"/>
                  </a:cubicBezTo>
                  <a:lnTo>
                    <a:pt x="3553" y="2958"/>
                  </a:lnTo>
                  <a:lnTo>
                    <a:pt x="3553" y="3500"/>
                  </a:lnTo>
                  <a:lnTo>
                    <a:pt x="1866" y="3500"/>
                  </a:lnTo>
                  <a:cubicBezTo>
                    <a:pt x="1714" y="3500"/>
                    <a:pt x="1591" y="3609"/>
                    <a:pt x="1591" y="3762"/>
                  </a:cubicBezTo>
                  <a:lnTo>
                    <a:pt x="1591" y="10912"/>
                  </a:lnTo>
                  <a:cubicBezTo>
                    <a:pt x="1591" y="11052"/>
                    <a:pt x="1714" y="11174"/>
                    <a:pt x="1866" y="11174"/>
                  </a:cubicBezTo>
                  <a:lnTo>
                    <a:pt x="11716" y="11174"/>
                  </a:lnTo>
                  <a:cubicBezTo>
                    <a:pt x="11852" y="11174"/>
                    <a:pt x="11978" y="11052"/>
                    <a:pt x="11978" y="10912"/>
                  </a:cubicBezTo>
                  <a:lnTo>
                    <a:pt x="11978" y="3762"/>
                  </a:lnTo>
                  <a:cubicBezTo>
                    <a:pt x="11978" y="3609"/>
                    <a:pt x="11852" y="3500"/>
                    <a:pt x="11716" y="3500"/>
                  </a:cubicBezTo>
                  <a:lnTo>
                    <a:pt x="10013" y="3500"/>
                  </a:lnTo>
                  <a:lnTo>
                    <a:pt x="10013" y="2958"/>
                  </a:lnTo>
                  <a:close/>
                  <a:moveTo>
                    <a:pt x="13043" y="12240"/>
                  </a:moveTo>
                  <a:lnTo>
                    <a:pt x="13043" y="12768"/>
                  </a:lnTo>
                  <a:cubicBezTo>
                    <a:pt x="13043" y="12904"/>
                    <a:pt x="12917" y="13030"/>
                    <a:pt x="12765" y="13030"/>
                  </a:cubicBezTo>
                  <a:lnTo>
                    <a:pt x="801" y="13030"/>
                  </a:lnTo>
                  <a:cubicBezTo>
                    <a:pt x="648" y="13030"/>
                    <a:pt x="539" y="12904"/>
                    <a:pt x="539" y="12768"/>
                  </a:cubicBezTo>
                  <a:lnTo>
                    <a:pt x="539" y="12240"/>
                  </a:lnTo>
                  <a:lnTo>
                    <a:pt x="5007" y="12240"/>
                  </a:lnTo>
                  <a:cubicBezTo>
                    <a:pt x="5090" y="12393"/>
                    <a:pt x="5269" y="12502"/>
                    <a:pt x="5461" y="12502"/>
                  </a:cubicBezTo>
                  <a:lnTo>
                    <a:pt x="8104" y="12502"/>
                  </a:lnTo>
                  <a:cubicBezTo>
                    <a:pt x="8313" y="12502"/>
                    <a:pt x="8479" y="12393"/>
                    <a:pt x="8575" y="12240"/>
                  </a:cubicBezTo>
                  <a:close/>
                  <a:moveTo>
                    <a:pt x="6169" y="1"/>
                  </a:moveTo>
                  <a:cubicBezTo>
                    <a:pt x="6029" y="1"/>
                    <a:pt x="5906" y="110"/>
                    <a:pt x="5906" y="250"/>
                  </a:cubicBezTo>
                  <a:lnTo>
                    <a:pt x="5893" y="651"/>
                  </a:lnTo>
                  <a:cubicBezTo>
                    <a:pt x="5780" y="678"/>
                    <a:pt x="5684" y="718"/>
                    <a:pt x="5588" y="761"/>
                  </a:cubicBezTo>
                  <a:lnTo>
                    <a:pt x="5312" y="499"/>
                  </a:lnTo>
                  <a:cubicBezTo>
                    <a:pt x="5257" y="452"/>
                    <a:pt x="5190" y="428"/>
                    <a:pt x="5125" y="428"/>
                  </a:cubicBezTo>
                  <a:cubicBezTo>
                    <a:pt x="5055" y="428"/>
                    <a:pt x="4987" y="455"/>
                    <a:pt x="4937" y="512"/>
                  </a:cubicBezTo>
                  <a:lnTo>
                    <a:pt x="4067" y="1382"/>
                  </a:lnTo>
                  <a:cubicBezTo>
                    <a:pt x="3968" y="1481"/>
                    <a:pt x="3954" y="1647"/>
                    <a:pt x="4051" y="1743"/>
                  </a:cubicBezTo>
                  <a:lnTo>
                    <a:pt x="4329" y="2032"/>
                  </a:lnTo>
                  <a:cubicBezTo>
                    <a:pt x="4273" y="2129"/>
                    <a:pt x="4233" y="2228"/>
                    <a:pt x="4203" y="2324"/>
                  </a:cubicBezTo>
                  <a:lnTo>
                    <a:pt x="3802" y="2351"/>
                  </a:lnTo>
                  <a:cubicBezTo>
                    <a:pt x="3735" y="2351"/>
                    <a:pt x="3666" y="2377"/>
                    <a:pt x="3622" y="2434"/>
                  </a:cubicBezTo>
                  <a:lnTo>
                    <a:pt x="1329" y="2434"/>
                  </a:lnTo>
                  <a:cubicBezTo>
                    <a:pt x="884" y="2434"/>
                    <a:pt x="539" y="2792"/>
                    <a:pt x="539" y="3224"/>
                  </a:cubicBezTo>
                  <a:lnTo>
                    <a:pt x="539" y="11702"/>
                  </a:lnTo>
                  <a:lnTo>
                    <a:pt x="276" y="11702"/>
                  </a:lnTo>
                  <a:cubicBezTo>
                    <a:pt x="124" y="11702"/>
                    <a:pt x="1" y="11825"/>
                    <a:pt x="1" y="11964"/>
                  </a:cubicBezTo>
                  <a:lnTo>
                    <a:pt x="1" y="12768"/>
                  </a:lnTo>
                  <a:cubicBezTo>
                    <a:pt x="1" y="13209"/>
                    <a:pt x="359" y="13555"/>
                    <a:pt x="801" y="13555"/>
                  </a:cubicBezTo>
                  <a:lnTo>
                    <a:pt x="13306" y="13555"/>
                  </a:lnTo>
                  <a:cubicBezTo>
                    <a:pt x="13445" y="13555"/>
                    <a:pt x="13568" y="13445"/>
                    <a:pt x="13568" y="13292"/>
                  </a:cubicBezTo>
                  <a:lnTo>
                    <a:pt x="13568" y="11798"/>
                  </a:lnTo>
                  <a:cubicBezTo>
                    <a:pt x="13568" y="11742"/>
                    <a:pt x="13528" y="11702"/>
                    <a:pt x="13485" y="11702"/>
                  </a:cubicBezTo>
                  <a:lnTo>
                    <a:pt x="13043" y="11702"/>
                  </a:lnTo>
                  <a:lnTo>
                    <a:pt x="13043" y="3224"/>
                  </a:lnTo>
                  <a:cubicBezTo>
                    <a:pt x="13043" y="2792"/>
                    <a:pt x="12682" y="2434"/>
                    <a:pt x="12240" y="2434"/>
                  </a:cubicBezTo>
                  <a:lnTo>
                    <a:pt x="9943" y="2434"/>
                  </a:lnTo>
                  <a:cubicBezTo>
                    <a:pt x="9903" y="2377"/>
                    <a:pt x="9833" y="2351"/>
                    <a:pt x="9764" y="2351"/>
                  </a:cubicBezTo>
                  <a:lnTo>
                    <a:pt x="9379" y="2324"/>
                  </a:lnTo>
                  <a:cubicBezTo>
                    <a:pt x="9335" y="2228"/>
                    <a:pt x="9296" y="2129"/>
                    <a:pt x="9252" y="2032"/>
                  </a:cubicBezTo>
                  <a:lnTo>
                    <a:pt x="9515" y="1743"/>
                  </a:lnTo>
                  <a:cubicBezTo>
                    <a:pt x="9611" y="1647"/>
                    <a:pt x="9611" y="1481"/>
                    <a:pt x="9515" y="1382"/>
                  </a:cubicBezTo>
                  <a:lnTo>
                    <a:pt x="8632" y="512"/>
                  </a:lnTo>
                  <a:cubicBezTo>
                    <a:pt x="8580" y="455"/>
                    <a:pt x="8511" y="428"/>
                    <a:pt x="8443" y="428"/>
                  </a:cubicBezTo>
                  <a:cubicBezTo>
                    <a:pt x="8379" y="428"/>
                    <a:pt x="8316" y="452"/>
                    <a:pt x="8270" y="499"/>
                  </a:cubicBezTo>
                  <a:lnTo>
                    <a:pt x="7981" y="761"/>
                  </a:lnTo>
                  <a:cubicBezTo>
                    <a:pt x="7885" y="718"/>
                    <a:pt x="7785" y="678"/>
                    <a:pt x="7689" y="651"/>
                  </a:cubicBezTo>
                  <a:lnTo>
                    <a:pt x="7676" y="250"/>
                  </a:lnTo>
                  <a:cubicBezTo>
                    <a:pt x="7662" y="110"/>
                    <a:pt x="7553" y="1"/>
                    <a:pt x="7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56"/>
            <p:cNvSpPr/>
            <p:nvPr/>
          </p:nvSpPr>
          <p:spPr>
            <a:xfrm>
              <a:off x="2619450" y="2159900"/>
              <a:ext cx="79600" cy="79250"/>
            </a:xfrm>
            <a:custGeom>
              <a:rect b="b" l="l" r="r" t="t"/>
              <a:pathLst>
                <a:path extrusionOk="0" h="3170" w="3184">
                  <a:moveTo>
                    <a:pt x="1590" y="527"/>
                  </a:moveTo>
                  <a:cubicBezTo>
                    <a:pt x="2171" y="527"/>
                    <a:pt x="2643" y="998"/>
                    <a:pt x="2643" y="1579"/>
                  </a:cubicBezTo>
                  <a:cubicBezTo>
                    <a:pt x="2614" y="2285"/>
                    <a:pt x="2099" y="2637"/>
                    <a:pt x="1584" y="2637"/>
                  </a:cubicBezTo>
                  <a:cubicBezTo>
                    <a:pt x="1069" y="2637"/>
                    <a:pt x="555" y="2285"/>
                    <a:pt x="528" y="1579"/>
                  </a:cubicBezTo>
                  <a:cubicBezTo>
                    <a:pt x="528" y="998"/>
                    <a:pt x="996" y="527"/>
                    <a:pt x="1590" y="527"/>
                  </a:cubicBezTo>
                  <a:close/>
                  <a:moveTo>
                    <a:pt x="1592" y="1"/>
                  </a:moveTo>
                  <a:cubicBezTo>
                    <a:pt x="817" y="1"/>
                    <a:pt x="42" y="527"/>
                    <a:pt x="0" y="1579"/>
                  </a:cubicBezTo>
                  <a:cubicBezTo>
                    <a:pt x="0" y="2462"/>
                    <a:pt x="707" y="3169"/>
                    <a:pt x="1590" y="3169"/>
                  </a:cubicBezTo>
                  <a:cubicBezTo>
                    <a:pt x="2463" y="3169"/>
                    <a:pt x="3184" y="2462"/>
                    <a:pt x="3184" y="1579"/>
                  </a:cubicBezTo>
                  <a:cubicBezTo>
                    <a:pt x="3142" y="527"/>
                    <a:pt x="2367" y="1"/>
                    <a:pt x="1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56"/>
            <p:cNvSpPr/>
            <p:nvPr/>
          </p:nvSpPr>
          <p:spPr>
            <a:xfrm>
              <a:off x="2560025" y="2282350"/>
              <a:ext cx="198375" cy="92325"/>
            </a:xfrm>
            <a:custGeom>
              <a:rect b="b" l="l" r="r" t="t"/>
              <a:pathLst>
                <a:path extrusionOk="0" h="3693" w="7935">
                  <a:moveTo>
                    <a:pt x="7138" y="525"/>
                  </a:moveTo>
                  <a:cubicBezTo>
                    <a:pt x="7274" y="525"/>
                    <a:pt x="7400" y="651"/>
                    <a:pt x="7400" y="788"/>
                  </a:cubicBezTo>
                  <a:cubicBezTo>
                    <a:pt x="7393" y="966"/>
                    <a:pt x="7268" y="1053"/>
                    <a:pt x="7142" y="1053"/>
                  </a:cubicBezTo>
                  <a:cubicBezTo>
                    <a:pt x="7012" y="1053"/>
                    <a:pt x="6880" y="962"/>
                    <a:pt x="6872" y="788"/>
                  </a:cubicBezTo>
                  <a:cubicBezTo>
                    <a:pt x="6872" y="651"/>
                    <a:pt x="6985" y="525"/>
                    <a:pt x="7138" y="525"/>
                  </a:cubicBezTo>
                  <a:close/>
                  <a:moveTo>
                    <a:pt x="3041" y="788"/>
                  </a:moveTo>
                  <a:cubicBezTo>
                    <a:pt x="3181" y="788"/>
                    <a:pt x="3303" y="914"/>
                    <a:pt x="3303" y="1050"/>
                  </a:cubicBezTo>
                  <a:cubicBezTo>
                    <a:pt x="3297" y="1231"/>
                    <a:pt x="3169" y="1321"/>
                    <a:pt x="3041" y="1321"/>
                  </a:cubicBezTo>
                  <a:cubicBezTo>
                    <a:pt x="2913" y="1321"/>
                    <a:pt x="2786" y="1231"/>
                    <a:pt x="2779" y="1050"/>
                  </a:cubicBezTo>
                  <a:cubicBezTo>
                    <a:pt x="2779" y="914"/>
                    <a:pt x="2888" y="788"/>
                    <a:pt x="3041" y="788"/>
                  </a:cubicBezTo>
                  <a:close/>
                  <a:moveTo>
                    <a:pt x="800" y="1797"/>
                  </a:moveTo>
                  <a:cubicBezTo>
                    <a:pt x="940" y="1797"/>
                    <a:pt x="1063" y="1910"/>
                    <a:pt x="1063" y="2062"/>
                  </a:cubicBezTo>
                  <a:cubicBezTo>
                    <a:pt x="1056" y="2235"/>
                    <a:pt x="928" y="2321"/>
                    <a:pt x="800" y="2321"/>
                  </a:cubicBezTo>
                  <a:cubicBezTo>
                    <a:pt x="673" y="2321"/>
                    <a:pt x="545" y="2235"/>
                    <a:pt x="538" y="2062"/>
                  </a:cubicBezTo>
                  <a:cubicBezTo>
                    <a:pt x="538" y="1910"/>
                    <a:pt x="648" y="1797"/>
                    <a:pt x="800" y="1797"/>
                  </a:cubicBezTo>
                  <a:close/>
                  <a:moveTo>
                    <a:pt x="5020" y="2643"/>
                  </a:moveTo>
                  <a:cubicBezTo>
                    <a:pt x="5159" y="2643"/>
                    <a:pt x="5282" y="2753"/>
                    <a:pt x="5282" y="2905"/>
                  </a:cubicBezTo>
                  <a:cubicBezTo>
                    <a:pt x="5282" y="3042"/>
                    <a:pt x="5159" y="3168"/>
                    <a:pt x="5020" y="3168"/>
                  </a:cubicBezTo>
                  <a:cubicBezTo>
                    <a:pt x="4674" y="3154"/>
                    <a:pt x="4674" y="2656"/>
                    <a:pt x="5020" y="2643"/>
                  </a:cubicBezTo>
                  <a:close/>
                  <a:moveTo>
                    <a:pt x="7120" y="1"/>
                  </a:moveTo>
                  <a:cubicBezTo>
                    <a:pt x="6548" y="1"/>
                    <a:pt x="6158" y="627"/>
                    <a:pt x="6417" y="1133"/>
                  </a:cubicBezTo>
                  <a:lnTo>
                    <a:pt x="5365" y="2185"/>
                  </a:lnTo>
                  <a:cubicBezTo>
                    <a:pt x="5262" y="2137"/>
                    <a:pt x="5141" y="2113"/>
                    <a:pt x="5020" y="2113"/>
                  </a:cubicBezTo>
                  <a:cubicBezTo>
                    <a:pt x="4898" y="2113"/>
                    <a:pt x="4777" y="2137"/>
                    <a:pt x="4674" y="2185"/>
                  </a:cubicBezTo>
                  <a:lnTo>
                    <a:pt x="3775" y="1368"/>
                  </a:lnTo>
                  <a:cubicBezTo>
                    <a:pt x="3995" y="863"/>
                    <a:pt x="3604" y="263"/>
                    <a:pt x="3059" y="263"/>
                  </a:cubicBezTo>
                  <a:cubicBezTo>
                    <a:pt x="3053" y="263"/>
                    <a:pt x="3047" y="263"/>
                    <a:pt x="3041" y="263"/>
                  </a:cubicBezTo>
                  <a:cubicBezTo>
                    <a:pt x="2600" y="263"/>
                    <a:pt x="2225" y="635"/>
                    <a:pt x="2254" y="1093"/>
                  </a:cubicBezTo>
                  <a:lnTo>
                    <a:pt x="1312" y="1465"/>
                  </a:lnTo>
                  <a:cubicBezTo>
                    <a:pt x="1161" y="1331"/>
                    <a:pt x="980" y="1270"/>
                    <a:pt x="803" y="1270"/>
                  </a:cubicBezTo>
                  <a:cubicBezTo>
                    <a:pt x="395" y="1270"/>
                    <a:pt x="0" y="1588"/>
                    <a:pt x="0" y="2062"/>
                  </a:cubicBezTo>
                  <a:cubicBezTo>
                    <a:pt x="0" y="2504"/>
                    <a:pt x="359" y="2849"/>
                    <a:pt x="800" y="2849"/>
                  </a:cubicBezTo>
                  <a:cubicBezTo>
                    <a:pt x="807" y="2849"/>
                    <a:pt x="814" y="2849"/>
                    <a:pt x="821" y="2849"/>
                  </a:cubicBezTo>
                  <a:cubicBezTo>
                    <a:pt x="1296" y="2849"/>
                    <a:pt x="1659" y="2401"/>
                    <a:pt x="1577" y="1923"/>
                  </a:cubicBezTo>
                  <a:lnTo>
                    <a:pt x="2447" y="1578"/>
                  </a:lnTo>
                  <a:cubicBezTo>
                    <a:pt x="2590" y="1754"/>
                    <a:pt x="2822" y="1852"/>
                    <a:pt x="3051" y="1852"/>
                  </a:cubicBezTo>
                  <a:cubicBezTo>
                    <a:pt x="3180" y="1852"/>
                    <a:pt x="3307" y="1821"/>
                    <a:pt x="3416" y="1757"/>
                  </a:cubicBezTo>
                  <a:lnTo>
                    <a:pt x="4299" y="2574"/>
                  </a:lnTo>
                  <a:cubicBezTo>
                    <a:pt x="4053" y="3079"/>
                    <a:pt x="4444" y="3692"/>
                    <a:pt x="5002" y="3692"/>
                  </a:cubicBezTo>
                  <a:cubicBezTo>
                    <a:pt x="5008" y="3692"/>
                    <a:pt x="5014" y="3692"/>
                    <a:pt x="5020" y="3692"/>
                  </a:cubicBezTo>
                  <a:cubicBezTo>
                    <a:pt x="5025" y="3692"/>
                    <a:pt x="5031" y="3692"/>
                    <a:pt x="5037" y="3692"/>
                  </a:cubicBezTo>
                  <a:cubicBezTo>
                    <a:pt x="5595" y="3692"/>
                    <a:pt x="5986" y="3066"/>
                    <a:pt x="5740" y="2560"/>
                  </a:cubicBezTo>
                  <a:lnTo>
                    <a:pt x="6789" y="1508"/>
                  </a:lnTo>
                  <a:cubicBezTo>
                    <a:pt x="6897" y="1560"/>
                    <a:pt x="7011" y="1585"/>
                    <a:pt x="7123" y="1585"/>
                  </a:cubicBezTo>
                  <a:cubicBezTo>
                    <a:pt x="7542" y="1585"/>
                    <a:pt x="7935" y="1246"/>
                    <a:pt x="7924" y="788"/>
                  </a:cubicBezTo>
                  <a:cubicBezTo>
                    <a:pt x="7924" y="359"/>
                    <a:pt x="7566" y="1"/>
                    <a:pt x="7138" y="1"/>
                  </a:cubicBezTo>
                  <a:cubicBezTo>
                    <a:pt x="7132" y="1"/>
                    <a:pt x="7126" y="1"/>
                    <a:pt x="7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9" name="Google Shape;969;p56"/>
          <p:cNvGrpSpPr/>
          <p:nvPr/>
        </p:nvGrpSpPr>
        <p:grpSpPr>
          <a:xfrm>
            <a:off x="3453684" y="2919256"/>
            <a:ext cx="339200" cy="338875"/>
            <a:chOff x="5450279" y="2753687"/>
            <a:chExt cx="339200" cy="338875"/>
          </a:xfrm>
        </p:grpSpPr>
        <p:sp>
          <p:nvSpPr>
            <p:cNvPr id="970" name="Google Shape;970;p56"/>
            <p:cNvSpPr/>
            <p:nvPr/>
          </p:nvSpPr>
          <p:spPr>
            <a:xfrm>
              <a:off x="5450279" y="2753687"/>
              <a:ext cx="339200" cy="338875"/>
            </a:xfrm>
            <a:custGeom>
              <a:rect b="b" l="l" r="r" t="t"/>
              <a:pathLst>
                <a:path extrusionOk="0" h="13555" w="13568">
                  <a:moveTo>
                    <a:pt x="10125" y="525"/>
                  </a:moveTo>
                  <a:lnTo>
                    <a:pt x="10125" y="4233"/>
                  </a:lnTo>
                  <a:lnTo>
                    <a:pt x="8767" y="4233"/>
                  </a:lnTo>
                  <a:cubicBezTo>
                    <a:pt x="8701" y="4233"/>
                    <a:pt x="8645" y="4259"/>
                    <a:pt x="8588" y="4316"/>
                  </a:cubicBezTo>
                  <a:lnTo>
                    <a:pt x="8133" y="4771"/>
                  </a:lnTo>
                  <a:lnTo>
                    <a:pt x="7675" y="4316"/>
                  </a:lnTo>
                  <a:cubicBezTo>
                    <a:pt x="7635" y="4259"/>
                    <a:pt x="7566" y="4233"/>
                    <a:pt x="7496" y="4233"/>
                  </a:cubicBezTo>
                  <a:lnTo>
                    <a:pt x="6155" y="4233"/>
                  </a:lnTo>
                  <a:lnTo>
                    <a:pt x="6155" y="525"/>
                  </a:lnTo>
                  <a:close/>
                  <a:moveTo>
                    <a:pt x="11453" y="4024"/>
                  </a:moveTo>
                  <a:lnTo>
                    <a:pt x="11453" y="10650"/>
                  </a:lnTo>
                  <a:lnTo>
                    <a:pt x="2128" y="10650"/>
                  </a:lnTo>
                  <a:lnTo>
                    <a:pt x="2128" y="4024"/>
                  </a:lnTo>
                  <a:lnTo>
                    <a:pt x="5614" y="4024"/>
                  </a:lnTo>
                  <a:lnTo>
                    <a:pt x="5614" y="4233"/>
                  </a:lnTo>
                  <a:cubicBezTo>
                    <a:pt x="5614" y="4522"/>
                    <a:pt x="5850" y="4771"/>
                    <a:pt x="6155" y="4771"/>
                  </a:cubicBezTo>
                  <a:lnTo>
                    <a:pt x="7386" y="4771"/>
                  </a:lnTo>
                  <a:lnTo>
                    <a:pt x="7758" y="5146"/>
                  </a:lnTo>
                  <a:cubicBezTo>
                    <a:pt x="7855" y="5242"/>
                    <a:pt x="7994" y="5298"/>
                    <a:pt x="8133" y="5298"/>
                  </a:cubicBezTo>
                  <a:cubicBezTo>
                    <a:pt x="8270" y="5298"/>
                    <a:pt x="8409" y="5242"/>
                    <a:pt x="8505" y="5146"/>
                  </a:cubicBezTo>
                  <a:lnTo>
                    <a:pt x="8880" y="4771"/>
                  </a:lnTo>
                  <a:lnTo>
                    <a:pt x="10125" y="4771"/>
                  </a:lnTo>
                  <a:cubicBezTo>
                    <a:pt x="10414" y="4771"/>
                    <a:pt x="10650" y="4522"/>
                    <a:pt x="10650" y="4233"/>
                  </a:cubicBezTo>
                  <a:lnTo>
                    <a:pt x="10650" y="4024"/>
                  </a:lnTo>
                  <a:close/>
                  <a:moveTo>
                    <a:pt x="12240" y="2961"/>
                  </a:moveTo>
                  <a:cubicBezTo>
                    <a:pt x="12392" y="2961"/>
                    <a:pt x="12502" y="3084"/>
                    <a:pt x="12502" y="3224"/>
                  </a:cubicBezTo>
                  <a:lnTo>
                    <a:pt x="12502" y="11702"/>
                  </a:lnTo>
                  <a:lnTo>
                    <a:pt x="8369" y="11702"/>
                  </a:lnTo>
                  <a:cubicBezTo>
                    <a:pt x="8230" y="11702"/>
                    <a:pt x="8104" y="11825"/>
                    <a:pt x="8104" y="11964"/>
                  </a:cubicBezTo>
                  <a:lnTo>
                    <a:pt x="5464" y="11964"/>
                  </a:lnTo>
                  <a:cubicBezTo>
                    <a:pt x="5464" y="11825"/>
                    <a:pt x="5338" y="11702"/>
                    <a:pt x="5199" y="11702"/>
                  </a:cubicBezTo>
                  <a:lnTo>
                    <a:pt x="1066" y="11702"/>
                  </a:lnTo>
                  <a:lnTo>
                    <a:pt x="1066" y="3224"/>
                  </a:lnTo>
                  <a:cubicBezTo>
                    <a:pt x="1066" y="3084"/>
                    <a:pt x="1176" y="2961"/>
                    <a:pt x="1328" y="2961"/>
                  </a:cubicBezTo>
                  <a:lnTo>
                    <a:pt x="5614" y="2961"/>
                  </a:lnTo>
                  <a:lnTo>
                    <a:pt x="5614" y="3499"/>
                  </a:lnTo>
                  <a:lnTo>
                    <a:pt x="1853" y="3499"/>
                  </a:lnTo>
                  <a:cubicBezTo>
                    <a:pt x="1713" y="3499"/>
                    <a:pt x="1590" y="3609"/>
                    <a:pt x="1590" y="3761"/>
                  </a:cubicBezTo>
                  <a:lnTo>
                    <a:pt x="1590" y="10912"/>
                  </a:lnTo>
                  <a:cubicBezTo>
                    <a:pt x="1590" y="11051"/>
                    <a:pt x="1713" y="11177"/>
                    <a:pt x="1853" y="11177"/>
                  </a:cubicBezTo>
                  <a:lnTo>
                    <a:pt x="11715" y="11177"/>
                  </a:lnTo>
                  <a:cubicBezTo>
                    <a:pt x="11855" y="11177"/>
                    <a:pt x="11977" y="11051"/>
                    <a:pt x="11977" y="10912"/>
                  </a:cubicBezTo>
                  <a:lnTo>
                    <a:pt x="11977" y="3761"/>
                  </a:lnTo>
                  <a:cubicBezTo>
                    <a:pt x="11977" y="3609"/>
                    <a:pt x="11855" y="3499"/>
                    <a:pt x="11715" y="3499"/>
                  </a:cubicBezTo>
                  <a:lnTo>
                    <a:pt x="10650" y="3499"/>
                  </a:lnTo>
                  <a:lnTo>
                    <a:pt x="10650" y="2961"/>
                  </a:lnTo>
                  <a:close/>
                  <a:moveTo>
                    <a:pt x="13030" y="12240"/>
                  </a:moveTo>
                  <a:lnTo>
                    <a:pt x="13030" y="12767"/>
                  </a:lnTo>
                  <a:cubicBezTo>
                    <a:pt x="13030" y="12904"/>
                    <a:pt x="12917" y="13030"/>
                    <a:pt x="12768" y="13030"/>
                  </a:cubicBezTo>
                  <a:lnTo>
                    <a:pt x="800" y="13030"/>
                  </a:lnTo>
                  <a:cubicBezTo>
                    <a:pt x="651" y="13030"/>
                    <a:pt x="538" y="12904"/>
                    <a:pt x="538" y="12767"/>
                  </a:cubicBezTo>
                  <a:lnTo>
                    <a:pt x="538" y="12240"/>
                  </a:lnTo>
                  <a:lnTo>
                    <a:pt x="5006" y="12240"/>
                  </a:lnTo>
                  <a:cubicBezTo>
                    <a:pt x="5089" y="12392"/>
                    <a:pt x="5269" y="12505"/>
                    <a:pt x="5464" y="12505"/>
                  </a:cubicBezTo>
                  <a:lnTo>
                    <a:pt x="8104" y="12505"/>
                  </a:lnTo>
                  <a:cubicBezTo>
                    <a:pt x="8299" y="12505"/>
                    <a:pt x="8479" y="12392"/>
                    <a:pt x="8562" y="12240"/>
                  </a:cubicBezTo>
                  <a:close/>
                  <a:moveTo>
                    <a:pt x="6155" y="0"/>
                  </a:moveTo>
                  <a:cubicBezTo>
                    <a:pt x="5850" y="0"/>
                    <a:pt x="5614" y="236"/>
                    <a:pt x="5614" y="525"/>
                  </a:cubicBezTo>
                  <a:lnTo>
                    <a:pt x="5614" y="2434"/>
                  </a:lnTo>
                  <a:lnTo>
                    <a:pt x="1328" y="2434"/>
                  </a:lnTo>
                  <a:cubicBezTo>
                    <a:pt x="883" y="2434"/>
                    <a:pt x="538" y="2795"/>
                    <a:pt x="538" y="3224"/>
                  </a:cubicBezTo>
                  <a:lnTo>
                    <a:pt x="538" y="11702"/>
                  </a:lnTo>
                  <a:lnTo>
                    <a:pt x="263" y="11702"/>
                  </a:lnTo>
                  <a:cubicBezTo>
                    <a:pt x="123" y="11702"/>
                    <a:pt x="0" y="11825"/>
                    <a:pt x="0" y="11964"/>
                  </a:cubicBezTo>
                  <a:lnTo>
                    <a:pt x="0" y="12767"/>
                  </a:lnTo>
                  <a:cubicBezTo>
                    <a:pt x="0" y="13209"/>
                    <a:pt x="359" y="13554"/>
                    <a:pt x="800" y="13554"/>
                  </a:cubicBezTo>
                  <a:lnTo>
                    <a:pt x="12768" y="13554"/>
                  </a:lnTo>
                  <a:cubicBezTo>
                    <a:pt x="13209" y="13554"/>
                    <a:pt x="13568" y="13209"/>
                    <a:pt x="13568" y="12767"/>
                  </a:cubicBezTo>
                  <a:lnTo>
                    <a:pt x="13568" y="11964"/>
                  </a:lnTo>
                  <a:cubicBezTo>
                    <a:pt x="13568" y="11825"/>
                    <a:pt x="13445" y="11702"/>
                    <a:pt x="13305" y="11702"/>
                  </a:cubicBezTo>
                  <a:lnTo>
                    <a:pt x="13030" y="11702"/>
                  </a:lnTo>
                  <a:lnTo>
                    <a:pt x="13030" y="3224"/>
                  </a:lnTo>
                  <a:cubicBezTo>
                    <a:pt x="13030" y="2795"/>
                    <a:pt x="12685" y="2434"/>
                    <a:pt x="12240" y="2434"/>
                  </a:cubicBezTo>
                  <a:lnTo>
                    <a:pt x="10650" y="2434"/>
                  </a:lnTo>
                  <a:lnTo>
                    <a:pt x="10650" y="525"/>
                  </a:lnTo>
                  <a:cubicBezTo>
                    <a:pt x="10650" y="236"/>
                    <a:pt x="10414" y="0"/>
                    <a:pt x="101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56"/>
            <p:cNvSpPr/>
            <p:nvPr/>
          </p:nvSpPr>
          <p:spPr>
            <a:xfrm>
              <a:off x="5620079" y="2780312"/>
              <a:ext cx="67000" cy="66150"/>
            </a:xfrm>
            <a:custGeom>
              <a:rect b="b" l="l" r="r" t="t"/>
              <a:pathLst>
                <a:path extrusionOk="0" h="2646" w="2680">
                  <a:moveTo>
                    <a:pt x="1617" y="525"/>
                  </a:moveTo>
                  <a:cubicBezTo>
                    <a:pt x="1909" y="525"/>
                    <a:pt x="2141" y="761"/>
                    <a:pt x="2141" y="1067"/>
                  </a:cubicBezTo>
                  <a:cubicBezTo>
                    <a:pt x="2128" y="1412"/>
                    <a:pt x="1869" y="1584"/>
                    <a:pt x="1610" y="1584"/>
                  </a:cubicBezTo>
                  <a:cubicBezTo>
                    <a:pt x="1351" y="1584"/>
                    <a:pt x="1092" y="1412"/>
                    <a:pt x="1079" y="1067"/>
                  </a:cubicBezTo>
                  <a:cubicBezTo>
                    <a:pt x="1079" y="761"/>
                    <a:pt x="1312" y="525"/>
                    <a:pt x="1617" y="525"/>
                  </a:cubicBezTo>
                  <a:close/>
                  <a:moveTo>
                    <a:pt x="1600" y="1"/>
                  </a:moveTo>
                  <a:cubicBezTo>
                    <a:pt x="793" y="1"/>
                    <a:pt x="279" y="919"/>
                    <a:pt x="704" y="1604"/>
                  </a:cubicBezTo>
                  <a:lnTo>
                    <a:pt x="97" y="2199"/>
                  </a:lnTo>
                  <a:cubicBezTo>
                    <a:pt x="0" y="2295"/>
                    <a:pt x="0" y="2461"/>
                    <a:pt x="97" y="2574"/>
                  </a:cubicBezTo>
                  <a:cubicBezTo>
                    <a:pt x="151" y="2622"/>
                    <a:pt x="220" y="2646"/>
                    <a:pt x="287" y="2646"/>
                  </a:cubicBezTo>
                  <a:cubicBezTo>
                    <a:pt x="355" y="2646"/>
                    <a:pt x="420" y="2622"/>
                    <a:pt x="468" y="2574"/>
                  </a:cubicBezTo>
                  <a:lnTo>
                    <a:pt x="1079" y="1979"/>
                  </a:lnTo>
                  <a:cubicBezTo>
                    <a:pt x="1242" y="2079"/>
                    <a:pt x="1420" y="2125"/>
                    <a:pt x="1595" y="2125"/>
                  </a:cubicBezTo>
                  <a:cubicBezTo>
                    <a:pt x="2148" y="2125"/>
                    <a:pt x="2679" y="1674"/>
                    <a:pt x="2669" y="1067"/>
                  </a:cubicBezTo>
                  <a:cubicBezTo>
                    <a:pt x="2669" y="469"/>
                    <a:pt x="2198" y="1"/>
                    <a:pt x="1617" y="1"/>
                  </a:cubicBezTo>
                  <a:cubicBezTo>
                    <a:pt x="1611" y="1"/>
                    <a:pt x="1605" y="1"/>
                    <a:pt x="1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56"/>
            <p:cNvSpPr/>
            <p:nvPr/>
          </p:nvSpPr>
          <p:spPr>
            <a:xfrm>
              <a:off x="5516679" y="2880387"/>
              <a:ext cx="119275" cy="126100"/>
            </a:xfrm>
            <a:custGeom>
              <a:rect b="b" l="l" r="r" t="t"/>
              <a:pathLst>
                <a:path extrusionOk="0" h="5044" w="4771">
                  <a:moveTo>
                    <a:pt x="2390" y="541"/>
                  </a:moveTo>
                  <a:cubicBezTo>
                    <a:pt x="3188" y="541"/>
                    <a:pt x="3984" y="672"/>
                    <a:pt x="4233" y="934"/>
                  </a:cubicBezTo>
                  <a:cubicBezTo>
                    <a:pt x="3977" y="1190"/>
                    <a:pt x="3178" y="1318"/>
                    <a:pt x="2380" y="1318"/>
                  </a:cubicBezTo>
                  <a:cubicBezTo>
                    <a:pt x="1583" y="1318"/>
                    <a:pt x="787" y="1190"/>
                    <a:pt x="538" y="934"/>
                  </a:cubicBezTo>
                  <a:cubicBezTo>
                    <a:pt x="793" y="672"/>
                    <a:pt x="1593" y="541"/>
                    <a:pt x="2390" y="541"/>
                  </a:cubicBezTo>
                  <a:close/>
                  <a:moveTo>
                    <a:pt x="4233" y="1545"/>
                  </a:moveTo>
                  <a:lnTo>
                    <a:pt x="4233" y="1986"/>
                  </a:lnTo>
                  <a:cubicBezTo>
                    <a:pt x="3997" y="2249"/>
                    <a:pt x="3188" y="2380"/>
                    <a:pt x="2379" y="2380"/>
                  </a:cubicBezTo>
                  <a:cubicBezTo>
                    <a:pt x="1569" y="2380"/>
                    <a:pt x="760" y="2249"/>
                    <a:pt x="525" y="1986"/>
                  </a:cubicBezTo>
                  <a:lnTo>
                    <a:pt x="525" y="1545"/>
                  </a:lnTo>
                  <a:cubicBezTo>
                    <a:pt x="1057" y="1759"/>
                    <a:pt x="1721" y="1866"/>
                    <a:pt x="2384" y="1866"/>
                  </a:cubicBezTo>
                  <a:cubicBezTo>
                    <a:pt x="3046" y="1866"/>
                    <a:pt x="3706" y="1759"/>
                    <a:pt x="4233" y="1545"/>
                  </a:cubicBezTo>
                  <a:close/>
                  <a:moveTo>
                    <a:pt x="4233" y="2607"/>
                  </a:moveTo>
                  <a:lnTo>
                    <a:pt x="4233" y="3039"/>
                  </a:lnTo>
                  <a:cubicBezTo>
                    <a:pt x="3997" y="3308"/>
                    <a:pt x="3188" y="3442"/>
                    <a:pt x="2379" y="3442"/>
                  </a:cubicBezTo>
                  <a:cubicBezTo>
                    <a:pt x="1569" y="3442"/>
                    <a:pt x="760" y="3308"/>
                    <a:pt x="525" y="3039"/>
                  </a:cubicBezTo>
                  <a:lnTo>
                    <a:pt x="525" y="2607"/>
                  </a:lnTo>
                  <a:cubicBezTo>
                    <a:pt x="1057" y="2815"/>
                    <a:pt x="1721" y="2918"/>
                    <a:pt x="2384" y="2918"/>
                  </a:cubicBezTo>
                  <a:cubicBezTo>
                    <a:pt x="3046" y="2918"/>
                    <a:pt x="3706" y="2815"/>
                    <a:pt x="4233" y="2607"/>
                  </a:cubicBezTo>
                  <a:close/>
                  <a:moveTo>
                    <a:pt x="4233" y="3673"/>
                  </a:moveTo>
                  <a:lnTo>
                    <a:pt x="4233" y="4101"/>
                  </a:lnTo>
                  <a:cubicBezTo>
                    <a:pt x="4163" y="4214"/>
                    <a:pt x="3539" y="4503"/>
                    <a:pt x="2377" y="4503"/>
                  </a:cubicBezTo>
                  <a:cubicBezTo>
                    <a:pt x="1215" y="4503"/>
                    <a:pt x="594" y="4214"/>
                    <a:pt x="525" y="4101"/>
                  </a:cubicBezTo>
                  <a:lnTo>
                    <a:pt x="525" y="3673"/>
                  </a:lnTo>
                  <a:cubicBezTo>
                    <a:pt x="1057" y="3880"/>
                    <a:pt x="1721" y="3984"/>
                    <a:pt x="2384" y="3984"/>
                  </a:cubicBezTo>
                  <a:cubicBezTo>
                    <a:pt x="3046" y="3984"/>
                    <a:pt x="3706" y="3880"/>
                    <a:pt x="4233" y="3673"/>
                  </a:cubicBezTo>
                  <a:close/>
                  <a:moveTo>
                    <a:pt x="2380" y="1"/>
                  </a:moveTo>
                  <a:cubicBezTo>
                    <a:pt x="1189" y="1"/>
                    <a:pt x="0" y="312"/>
                    <a:pt x="0" y="934"/>
                  </a:cubicBezTo>
                  <a:lnTo>
                    <a:pt x="0" y="4101"/>
                  </a:lnTo>
                  <a:cubicBezTo>
                    <a:pt x="0" y="4835"/>
                    <a:pt x="1494" y="5044"/>
                    <a:pt x="2377" y="5044"/>
                  </a:cubicBezTo>
                  <a:cubicBezTo>
                    <a:pt x="3263" y="5044"/>
                    <a:pt x="4770" y="4835"/>
                    <a:pt x="4770" y="4101"/>
                  </a:cubicBezTo>
                  <a:lnTo>
                    <a:pt x="4770" y="934"/>
                  </a:lnTo>
                  <a:cubicBezTo>
                    <a:pt x="4764" y="312"/>
                    <a:pt x="3571" y="1"/>
                    <a:pt x="2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56"/>
            <p:cNvSpPr/>
            <p:nvPr/>
          </p:nvSpPr>
          <p:spPr>
            <a:xfrm>
              <a:off x="5649779" y="2976687"/>
              <a:ext cx="67425" cy="13200"/>
            </a:xfrm>
            <a:custGeom>
              <a:rect b="b" l="l" r="r" t="t"/>
              <a:pathLst>
                <a:path extrusionOk="0" h="528" w="2697">
                  <a:moveTo>
                    <a:pt x="346" y="0"/>
                  </a:moveTo>
                  <a:cubicBezTo>
                    <a:pt x="1" y="17"/>
                    <a:pt x="1" y="528"/>
                    <a:pt x="346" y="528"/>
                  </a:cubicBezTo>
                  <a:lnTo>
                    <a:pt x="2407" y="528"/>
                  </a:lnTo>
                  <a:cubicBezTo>
                    <a:pt x="2530" y="528"/>
                    <a:pt x="2656" y="445"/>
                    <a:pt x="2670" y="305"/>
                  </a:cubicBezTo>
                  <a:cubicBezTo>
                    <a:pt x="2696" y="140"/>
                    <a:pt x="2573" y="0"/>
                    <a:pt x="2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56"/>
            <p:cNvSpPr/>
            <p:nvPr/>
          </p:nvSpPr>
          <p:spPr>
            <a:xfrm>
              <a:off x="5649779" y="2950462"/>
              <a:ext cx="67425" cy="13125"/>
            </a:xfrm>
            <a:custGeom>
              <a:rect b="b" l="l" r="r" t="t"/>
              <a:pathLst>
                <a:path extrusionOk="0" h="525" w="2697">
                  <a:moveTo>
                    <a:pt x="346" y="0"/>
                  </a:moveTo>
                  <a:cubicBezTo>
                    <a:pt x="1" y="0"/>
                    <a:pt x="1" y="511"/>
                    <a:pt x="346" y="525"/>
                  </a:cubicBezTo>
                  <a:lnTo>
                    <a:pt x="2407" y="525"/>
                  </a:lnTo>
                  <a:cubicBezTo>
                    <a:pt x="2530" y="525"/>
                    <a:pt x="2656" y="428"/>
                    <a:pt x="2670" y="302"/>
                  </a:cubicBezTo>
                  <a:cubicBezTo>
                    <a:pt x="2696" y="136"/>
                    <a:pt x="2573" y="0"/>
                    <a:pt x="2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56"/>
            <p:cNvSpPr/>
            <p:nvPr/>
          </p:nvSpPr>
          <p:spPr>
            <a:xfrm>
              <a:off x="5649779" y="2923812"/>
              <a:ext cx="67425" cy="13125"/>
            </a:xfrm>
            <a:custGeom>
              <a:rect b="b" l="l" r="r" t="t"/>
              <a:pathLst>
                <a:path extrusionOk="0" h="525" w="2697">
                  <a:moveTo>
                    <a:pt x="346" y="1"/>
                  </a:moveTo>
                  <a:cubicBezTo>
                    <a:pt x="1" y="14"/>
                    <a:pt x="1" y="512"/>
                    <a:pt x="346" y="525"/>
                  </a:cubicBezTo>
                  <a:lnTo>
                    <a:pt x="2407" y="525"/>
                  </a:lnTo>
                  <a:cubicBezTo>
                    <a:pt x="2530" y="525"/>
                    <a:pt x="2656" y="429"/>
                    <a:pt x="2670" y="306"/>
                  </a:cubicBezTo>
                  <a:cubicBezTo>
                    <a:pt x="2696" y="140"/>
                    <a:pt x="2573" y="1"/>
                    <a:pt x="24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56"/>
            <p:cNvSpPr/>
            <p:nvPr/>
          </p:nvSpPr>
          <p:spPr>
            <a:xfrm>
              <a:off x="5649779" y="2897162"/>
              <a:ext cx="67425" cy="13575"/>
            </a:xfrm>
            <a:custGeom>
              <a:rect b="b" l="l" r="r" t="t"/>
              <a:pathLst>
                <a:path extrusionOk="0" h="543" w="2697">
                  <a:moveTo>
                    <a:pt x="346" y="1"/>
                  </a:moveTo>
                  <a:cubicBezTo>
                    <a:pt x="1" y="14"/>
                    <a:pt x="1" y="525"/>
                    <a:pt x="346" y="542"/>
                  </a:cubicBezTo>
                  <a:lnTo>
                    <a:pt x="2407" y="542"/>
                  </a:lnTo>
                  <a:cubicBezTo>
                    <a:pt x="2530" y="542"/>
                    <a:pt x="2656" y="442"/>
                    <a:pt x="2670" y="306"/>
                  </a:cubicBezTo>
                  <a:cubicBezTo>
                    <a:pt x="2696" y="154"/>
                    <a:pt x="2573" y="1"/>
                    <a:pt x="24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57"/>
          <p:cNvSpPr txBox="1"/>
          <p:nvPr>
            <p:ph type="title"/>
          </p:nvPr>
        </p:nvSpPr>
        <p:spPr>
          <a:xfrm>
            <a:off x="806475" y="1835600"/>
            <a:ext cx="7704000" cy="10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" sz="4000"/>
              <a:t>GRACIAS</a:t>
            </a:r>
            <a:endParaRPr sz="4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" sz="2100">
                <a:latin typeface="Poppins"/>
                <a:ea typeface="Poppins"/>
                <a:cs typeface="Poppins"/>
                <a:sym typeface="Poppins"/>
              </a:rPr>
              <a:t>POR SU ATENCIÓN</a:t>
            </a:r>
            <a:endParaRPr sz="21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2"/>
          <p:cNvSpPr txBox="1"/>
          <p:nvPr>
            <p:ph type="title"/>
          </p:nvPr>
        </p:nvSpPr>
        <p:spPr>
          <a:xfrm>
            <a:off x="720010" y="96245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" sz="2700"/>
              <a:t>CONTENIDO</a:t>
            </a:r>
            <a:endParaRPr sz="2700"/>
          </a:p>
        </p:txBody>
      </p:sp>
      <p:sp>
        <p:nvSpPr>
          <p:cNvPr id="664" name="Google Shape;664;p42"/>
          <p:cNvSpPr/>
          <p:nvPr/>
        </p:nvSpPr>
        <p:spPr>
          <a:xfrm>
            <a:off x="2085550" y="1783738"/>
            <a:ext cx="341303" cy="340976"/>
          </a:xfrm>
          <a:custGeom>
            <a:rect b="b" l="l" r="r" t="t"/>
            <a:pathLst>
              <a:path extrusionOk="0" h="13555" w="13568">
                <a:moveTo>
                  <a:pt x="7151" y="525"/>
                </a:moveTo>
                <a:lnTo>
                  <a:pt x="7164" y="844"/>
                </a:lnTo>
                <a:cubicBezTo>
                  <a:pt x="7164" y="967"/>
                  <a:pt x="7247" y="1066"/>
                  <a:pt x="7357" y="1093"/>
                </a:cubicBezTo>
                <a:cubicBezTo>
                  <a:pt x="7536" y="1149"/>
                  <a:pt x="7719" y="1216"/>
                  <a:pt x="7885" y="1315"/>
                </a:cubicBezTo>
                <a:cubicBezTo>
                  <a:pt x="7930" y="1337"/>
                  <a:pt x="7977" y="1348"/>
                  <a:pt x="8023" y="1348"/>
                </a:cubicBezTo>
                <a:cubicBezTo>
                  <a:pt x="8089" y="1348"/>
                  <a:pt x="8151" y="1326"/>
                  <a:pt x="8200" y="1285"/>
                </a:cubicBezTo>
                <a:lnTo>
                  <a:pt x="8436" y="1066"/>
                </a:lnTo>
                <a:lnTo>
                  <a:pt x="8947" y="1577"/>
                </a:lnTo>
                <a:lnTo>
                  <a:pt x="8741" y="1813"/>
                </a:lnTo>
                <a:cubicBezTo>
                  <a:pt x="8658" y="1896"/>
                  <a:pt x="8645" y="2032"/>
                  <a:pt x="8698" y="2129"/>
                </a:cubicBezTo>
                <a:cubicBezTo>
                  <a:pt x="8798" y="2294"/>
                  <a:pt x="8864" y="2477"/>
                  <a:pt x="8920" y="2656"/>
                </a:cubicBezTo>
                <a:cubicBezTo>
                  <a:pt x="8947" y="2766"/>
                  <a:pt x="9047" y="2849"/>
                  <a:pt x="9169" y="2849"/>
                </a:cubicBezTo>
                <a:lnTo>
                  <a:pt x="9488" y="2862"/>
                </a:lnTo>
                <a:lnTo>
                  <a:pt x="9488" y="3596"/>
                </a:lnTo>
                <a:lnTo>
                  <a:pt x="9169" y="3609"/>
                </a:lnTo>
                <a:cubicBezTo>
                  <a:pt x="9047" y="3609"/>
                  <a:pt x="8947" y="3692"/>
                  <a:pt x="8920" y="3805"/>
                </a:cubicBezTo>
                <a:cubicBezTo>
                  <a:pt x="8864" y="3984"/>
                  <a:pt x="8798" y="4163"/>
                  <a:pt x="8698" y="4329"/>
                </a:cubicBezTo>
                <a:cubicBezTo>
                  <a:pt x="8645" y="4426"/>
                  <a:pt x="8658" y="4565"/>
                  <a:pt x="8741" y="4648"/>
                </a:cubicBezTo>
                <a:lnTo>
                  <a:pt x="8947" y="4884"/>
                </a:lnTo>
                <a:lnTo>
                  <a:pt x="8436" y="5395"/>
                </a:lnTo>
                <a:lnTo>
                  <a:pt x="8200" y="5173"/>
                </a:lnTo>
                <a:cubicBezTo>
                  <a:pt x="8152" y="5132"/>
                  <a:pt x="8091" y="5111"/>
                  <a:pt x="8026" y="5111"/>
                </a:cubicBezTo>
                <a:cubicBezTo>
                  <a:pt x="7980" y="5111"/>
                  <a:pt x="7931" y="5122"/>
                  <a:pt x="7885" y="5146"/>
                </a:cubicBezTo>
                <a:cubicBezTo>
                  <a:pt x="7719" y="5242"/>
                  <a:pt x="7536" y="5312"/>
                  <a:pt x="7357" y="5365"/>
                </a:cubicBezTo>
                <a:cubicBezTo>
                  <a:pt x="7247" y="5395"/>
                  <a:pt x="7164" y="5491"/>
                  <a:pt x="7164" y="5601"/>
                </a:cubicBezTo>
                <a:lnTo>
                  <a:pt x="7151" y="5933"/>
                </a:lnTo>
                <a:lnTo>
                  <a:pt x="6418" y="5933"/>
                </a:lnTo>
                <a:lnTo>
                  <a:pt x="6404" y="5601"/>
                </a:lnTo>
                <a:cubicBezTo>
                  <a:pt x="6404" y="5491"/>
                  <a:pt x="6321" y="5395"/>
                  <a:pt x="6208" y="5365"/>
                </a:cubicBezTo>
                <a:cubicBezTo>
                  <a:pt x="6029" y="5312"/>
                  <a:pt x="5850" y="5242"/>
                  <a:pt x="5684" y="5146"/>
                </a:cubicBezTo>
                <a:cubicBezTo>
                  <a:pt x="5643" y="5122"/>
                  <a:pt x="5597" y="5111"/>
                  <a:pt x="5552" y="5111"/>
                </a:cubicBezTo>
                <a:cubicBezTo>
                  <a:pt x="5489" y="5111"/>
                  <a:pt x="5426" y="5132"/>
                  <a:pt x="5378" y="5173"/>
                </a:cubicBezTo>
                <a:lnTo>
                  <a:pt x="5130" y="5395"/>
                </a:lnTo>
                <a:lnTo>
                  <a:pt x="4618" y="4884"/>
                </a:lnTo>
                <a:lnTo>
                  <a:pt x="4841" y="4635"/>
                </a:lnTo>
                <a:cubicBezTo>
                  <a:pt x="4924" y="4552"/>
                  <a:pt x="4937" y="4426"/>
                  <a:pt x="4867" y="4329"/>
                </a:cubicBezTo>
                <a:cubicBezTo>
                  <a:pt x="4771" y="4163"/>
                  <a:pt x="4701" y="3984"/>
                  <a:pt x="4661" y="3805"/>
                </a:cubicBezTo>
                <a:cubicBezTo>
                  <a:pt x="4618" y="3692"/>
                  <a:pt x="4522" y="3609"/>
                  <a:pt x="4412" y="3609"/>
                </a:cubicBezTo>
                <a:lnTo>
                  <a:pt x="4081" y="3596"/>
                </a:lnTo>
                <a:lnTo>
                  <a:pt x="4081" y="2862"/>
                </a:lnTo>
                <a:lnTo>
                  <a:pt x="4412" y="2849"/>
                </a:lnTo>
                <a:cubicBezTo>
                  <a:pt x="4522" y="2849"/>
                  <a:pt x="4618" y="2766"/>
                  <a:pt x="4661" y="2656"/>
                </a:cubicBezTo>
                <a:cubicBezTo>
                  <a:pt x="4701" y="2477"/>
                  <a:pt x="4771" y="2294"/>
                  <a:pt x="4867" y="2129"/>
                </a:cubicBezTo>
                <a:cubicBezTo>
                  <a:pt x="4937" y="2032"/>
                  <a:pt x="4924" y="1896"/>
                  <a:pt x="4841" y="1813"/>
                </a:cubicBezTo>
                <a:lnTo>
                  <a:pt x="4618" y="1577"/>
                </a:lnTo>
                <a:lnTo>
                  <a:pt x="5130" y="1066"/>
                </a:lnTo>
                <a:lnTo>
                  <a:pt x="5378" y="1285"/>
                </a:lnTo>
                <a:cubicBezTo>
                  <a:pt x="5427" y="1326"/>
                  <a:pt x="5491" y="1348"/>
                  <a:pt x="5555" y="1348"/>
                </a:cubicBezTo>
                <a:cubicBezTo>
                  <a:pt x="5599" y="1348"/>
                  <a:pt x="5644" y="1337"/>
                  <a:pt x="5684" y="1315"/>
                </a:cubicBezTo>
                <a:cubicBezTo>
                  <a:pt x="5850" y="1216"/>
                  <a:pt x="6029" y="1149"/>
                  <a:pt x="6208" y="1093"/>
                </a:cubicBezTo>
                <a:cubicBezTo>
                  <a:pt x="6321" y="1066"/>
                  <a:pt x="6404" y="967"/>
                  <a:pt x="6404" y="857"/>
                </a:cubicBezTo>
                <a:lnTo>
                  <a:pt x="6418" y="525"/>
                </a:lnTo>
                <a:close/>
                <a:moveTo>
                  <a:pt x="11453" y="4024"/>
                </a:moveTo>
                <a:lnTo>
                  <a:pt x="11453" y="10650"/>
                </a:lnTo>
                <a:lnTo>
                  <a:pt x="2129" y="10650"/>
                </a:lnTo>
                <a:lnTo>
                  <a:pt x="2129" y="4024"/>
                </a:lnTo>
                <a:lnTo>
                  <a:pt x="3622" y="4024"/>
                </a:lnTo>
                <a:cubicBezTo>
                  <a:pt x="3666" y="4080"/>
                  <a:pt x="3735" y="4107"/>
                  <a:pt x="3802" y="4107"/>
                </a:cubicBezTo>
                <a:lnTo>
                  <a:pt x="4203" y="4120"/>
                </a:lnTo>
                <a:cubicBezTo>
                  <a:pt x="4233" y="4233"/>
                  <a:pt x="4273" y="4329"/>
                  <a:pt x="4329" y="4426"/>
                </a:cubicBezTo>
                <a:lnTo>
                  <a:pt x="4051" y="4718"/>
                </a:lnTo>
                <a:cubicBezTo>
                  <a:pt x="3954" y="4814"/>
                  <a:pt x="3968" y="4980"/>
                  <a:pt x="4067" y="5076"/>
                </a:cubicBezTo>
                <a:lnTo>
                  <a:pt x="4937" y="5946"/>
                </a:lnTo>
                <a:cubicBezTo>
                  <a:pt x="4987" y="6005"/>
                  <a:pt x="5056" y="6033"/>
                  <a:pt x="5126" y="6033"/>
                </a:cubicBezTo>
                <a:cubicBezTo>
                  <a:pt x="5191" y="6033"/>
                  <a:pt x="5258" y="6009"/>
                  <a:pt x="5312" y="5963"/>
                </a:cubicBezTo>
                <a:lnTo>
                  <a:pt x="5588" y="5697"/>
                </a:lnTo>
                <a:cubicBezTo>
                  <a:pt x="5684" y="5740"/>
                  <a:pt x="5780" y="5780"/>
                  <a:pt x="5893" y="5810"/>
                </a:cubicBezTo>
                <a:lnTo>
                  <a:pt x="5906" y="6212"/>
                </a:lnTo>
                <a:cubicBezTo>
                  <a:pt x="5906" y="6348"/>
                  <a:pt x="6029" y="6461"/>
                  <a:pt x="6169" y="6461"/>
                </a:cubicBezTo>
                <a:lnTo>
                  <a:pt x="7400" y="6461"/>
                </a:lnTo>
                <a:cubicBezTo>
                  <a:pt x="7553" y="6461"/>
                  <a:pt x="7662" y="6348"/>
                  <a:pt x="7676" y="6212"/>
                </a:cubicBezTo>
                <a:lnTo>
                  <a:pt x="7689" y="5810"/>
                </a:lnTo>
                <a:cubicBezTo>
                  <a:pt x="7785" y="5780"/>
                  <a:pt x="7885" y="5740"/>
                  <a:pt x="7981" y="5697"/>
                </a:cubicBezTo>
                <a:lnTo>
                  <a:pt x="8270" y="5963"/>
                </a:lnTo>
                <a:cubicBezTo>
                  <a:pt x="8316" y="6009"/>
                  <a:pt x="8378" y="6033"/>
                  <a:pt x="8442" y="6033"/>
                </a:cubicBezTo>
                <a:cubicBezTo>
                  <a:pt x="8510" y="6033"/>
                  <a:pt x="8580" y="6005"/>
                  <a:pt x="8632" y="5946"/>
                </a:cubicBezTo>
                <a:lnTo>
                  <a:pt x="9501" y="5076"/>
                </a:lnTo>
                <a:cubicBezTo>
                  <a:pt x="9611" y="4980"/>
                  <a:pt x="9611" y="4814"/>
                  <a:pt x="9515" y="4718"/>
                </a:cubicBezTo>
                <a:lnTo>
                  <a:pt x="9252" y="4426"/>
                </a:lnTo>
                <a:cubicBezTo>
                  <a:pt x="9296" y="4329"/>
                  <a:pt x="9335" y="4233"/>
                  <a:pt x="9379" y="4120"/>
                </a:cubicBezTo>
                <a:lnTo>
                  <a:pt x="9764" y="4107"/>
                </a:lnTo>
                <a:cubicBezTo>
                  <a:pt x="9833" y="4107"/>
                  <a:pt x="9903" y="4080"/>
                  <a:pt x="9943" y="4024"/>
                </a:cubicBezTo>
                <a:close/>
                <a:moveTo>
                  <a:pt x="12240" y="2958"/>
                </a:moveTo>
                <a:cubicBezTo>
                  <a:pt x="12393" y="2958"/>
                  <a:pt x="12502" y="3085"/>
                  <a:pt x="12502" y="3224"/>
                </a:cubicBezTo>
                <a:lnTo>
                  <a:pt x="12502" y="11702"/>
                </a:lnTo>
                <a:lnTo>
                  <a:pt x="8383" y="11702"/>
                </a:lnTo>
                <a:cubicBezTo>
                  <a:pt x="8230" y="11702"/>
                  <a:pt x="8104" y="11825"/>
                  <a:pt x="8104" y="11964"/>
                </a:cubicBezTo>
                <a:lnTo>
                  <a:pt x="5461" y="11964"/>
                </a:lnTo>
                <a:cubicBezTo>
                  <a:pt x="5461" y="11825"/>
                  <a:pt x="5339" y="11702"/>
                  <a:pt x="5199" y="11702"/>
                </a:cubicBezTo>
                <a:lnTo>
                  <a:pt x="1063" y="11702"/>
                </a:lnTo>
                <a:lnTo>
                  <a:pt x="1063" y="3224"/>
                </a:lnTo>
                <a:cubicBezTo>
                  <a:pt x="1063" y="3085"/>
                  <a:pt x="1189" y="2958"/>
                  <a:pt x="1329" y="2958"/>
                </a:cubicBezTo>
                <a:lnTo>
                  <a:pt x="3553" y="2958"/>
                </a:lnTo>
                <a:lnTo>
                  <a:pt x="3553" y="3500"/>
                </a:lnTo>
                <a:lnTo>
                  <a:pt x="1866" y="3500"/>
                </a:lnTo>
                <a:cubicBezTo>
                  <a:pt x="1714" y="3500"/>
                  <a:pt x="1591" y="3609"/>
                  <a:pt x="1591" y="3762"/>
                </a:cubicBezTo>
                <a:lnTo>
                  <a:pt x="1591" y="10912"/>
                </a:lnTo>
                <a:cubicBezTo>
                  <a:pt x="1591" y="11052"/>
                  <a:pt x="1714" y="11174"/>
                  <a:pt x="1866" y="11174"/>
                </a:cubicBezTo>
                <a:lnTo>
                  <a:pt x="11716" y="11174"/>
                </a:lnTo>
                <a:cubicBezTo>
                  <a:pt x="11852" y="11174"/>
                  <a:pt x="11978" y="11052"/>
                  <a:pt x="11978" y="10912"/>
                </a:cubicBezTo>
                <a:lnTo>
                  <a:pt x="11978" y="3762"/>
                </a:lnTo>
                <a:cubicBezTo>
                  <a:pt x="11978" y="3609"/>
                  <a:pt x="11852" y="3500"/>
                  <a:pt x="11716" y="3500"/>
                </a:cubicBezTo>
                <a:lnTo>
                  <a:pt x="10013" y="3500"/>
                </a:lnTo>
                <a:lnTo>
                  <a:pt x="10013" y="2958"/>
                </a:lnTo>
                <a:close/>
                <a:moveTo>
                  <a:pt x="13043" y="12240"/>
                </a:moveTo>
                <a:lnTo>
                  <a:pt x="13043" y="12768"/>
                </a:lnTo>
                <a:cubicBezTo>
                  <a:pt x="13043" y="12904"/>
                  <a:pt x="12917" y="13030"/>
                  <a:pt x="12765" y="13030"/>
                </a:cubicBezTo>
                <a:lnTo>
                  <a:pt x="801" y="13030"/>
                </a:lnTo>
                <a:cubicBezTo>
                  <a:pt x="648" y="13030"/>
                  <a:pt x="539" y="12904"/>
                  <a:pt x="539" y="12768"/>
                </a:cubicBezTo>
                <a:lnTo>
                  <a:pt x="539" y="12240"/>
                </a:lnTo>
                <a:lnTo>
                  <a:pt x="5007" y="12240"/>
                </a:lnTo>
                <a:cubicBezTo>
                  <a:pt x="5090" y="12393"/>
                  <a:pt x="5269" y="12502"/>
                  <a:pt x="5461" y="12502"/>
                </a:cubicBezTo>
                <a:lnTo>
                  <a:pt x="8104" y="12502"/>
                </a:lnTo>
                <a:cubicBezTo>
                  <a:pt x="8313" y="12502"/>
                  <a:pt x="8479" y="12393"/>
                  <a:pt x="8575" y="12240"/>
                </a:cubicBezTo>
                <a:close/>
                <a:moveTo>
                  <a:pt x="6169" y="1"/>
                </a:moveTo>
                <a:cubicBezTo>
                  <a:pt x="6029" y="1"/>
                  <a:pt x="5906" y="110"/>
                  <a:pt x="5906" y="250"/>
                </a:cubicBezTo>
                <a:lnTo>
                  <a:pt x="5893" y="651"/>
                </a:lnTo>
                <a:cubicBezTo>
                  <a:pt x="5780" y="678"/>
                  <a:pt x="5684" y="718"/>
                  <a:pt x="5588" y="761"/>
                </a:cubicBezTo>
                <a:lnTo>
                  <a:pt x="5312" y="499"/>
                </a:lnTo>
                <a:cubicBezTo>
                  <a:pt x="5257" y="452"/>
                  <a:pt x="5190" y="428"/>
                  <a:pt x="5125" y="428"/>
                </a:cubicBezTo>
                <a:cubicBezTo>
                  <a:pt x="5055" y="428"/>
                  <a:pt x="4987" y="455"/>
                  <a:pt x="4937" y="512"/>
                </a:cubicBezTo>
                <a:lnTo>
                  <a:pt x="4067" y="1382"/>
                </a:lnTo>
                <a:cubicBezTo>
                  <a:pt x="3968" y="1481"/>
                  <a:pt x="3954" y="1647"/>
                  <a:pt x="4051" y="1743"/>
                </a:cubicBezTo>
                <a:lnTo>
                  <a:pt x="4329" y="2032"/>
                </a:lnTo>
                <a:cubicBezTo>
                  <a:pt x="4273" y="2129"/>
                  <a:pt x="4233" y="2228"/>
                  <a:pt x="4203" y="2324"/>
                </a:cubicBezTo>
                <a:lnTo>
                  <a:pt x="3802" y="2351"/>
                </a:lnTo>
                <a:cubicBezTo>
                  <a:pt x="3735" y="2351"/>
                  <a:pt x="3666" y="2377"/>
                  <a:pt x="3622" y="2434"/>
                </a:cubicBezTo>
                <a:lnTo>
                  <a:pt x="1329" y="2434"/>
                </a:lnTo>
                <a:cubicBezTo>
                  <a:pt x="884" y="2434"/>
                  <a:pt x="539" y="2792"/>
                  <a:pt x="539" y="3224"/>
                </a:cubicBezTo>
                <a:lnTo>
                  <a:pt x="539" y="11702"/>
                </a:lnTo>
                <a:lnTo>
                  <a:pt x="276" y="11702"/>
                </a:lnTo>
                <a:cubicBezTo>
                  <a:pt x="124" y="11702"/>
                  <a:pt x="1" y="11825"/>
                  <a:pt x="1" y="11964"/>
                </a:cubicBezTo>
                <a:lnTo>
                  <a:pt x="1" y="12768"/>
                </a:lnTo>
                <a:cubicBezTo>
                  <a:pt x="1" y="13209"/>
                  <a:pt x="359" y="13555"/>
                  <a:pt x="801" y="13555"/>
                </a:cubicBezTo>
                <a:lnTo>
                  <a:pt x="13306" y="13555"/>
                </a:lnTo>
                <a:cubicBezTo>
                  <a:pt x="13445" y="13555"/>
                  <a:pt x="13568" y="13445"/>
                  <a:pt x="13568" y="13292"/>
                </a:cubicBezTo>
                <a:lnTo>
                  <a:pt x="13568" y="11798"/>
                </a:lnTo>
                <a:cubicBezTo>
                  <a:pt x="13568" y="11742"/>
                  <a:pt x="13528" y="11702"/>
                  <a:pt x="13485" y="11702"/>
                </a:cubicBezTo>
                <a:lnTo>
                  <a:pt x="13043" y="11702"/>
                </a:lnTo>
                <a:lnTo>
                  <a:pt x="13043" y="3224"/>
                </a:lnTo>
                <a:cubicBezTo>
                  <a:pt x="13043" y="2792"/>
                  <a:pt x="12682" y="2434"/>
                  <a:pt x="12240" y="2434"/>
                </a:cubicBezTo>
                <a:lnTo>
                  <a:pt x="9943" y="2434"/>
                </a:lnTo>
                <a:cubicBezTo>
                  <a:pt x="9903" y="2377"/>
                  <a:pt x="9833" y="2351"/>
                  <a:pt x="9764" y="2351"/>
                </a:cubicBezTo>
                <a:lnTo>
                  <a:pt x="9379" y="2324"/>
                </a:lnTo>
                <a:cubicBezTo>
                  <a:pt x="9335" y="2228"/>
                  <a:pt x="9296" y="2129"/>
                  <a:pt x="9252" y="2032"/>
                </a:cubicBezTo>
                <a:lnTo>
                  <a:pt x="9515" y="1743"/>
                </a:lnTo>
                <a:cubicBezTo>
                  <a:pt x="9611" y="1647"/>
                  <a:pt x="9611" y="1481"/>
                  <a:pt x="9515" y="1382"/>
                </a:cubicBezTo>
                <a:lnTo>
                  <a:pt x="8632" y="512"/>
                </a:lnTo>
                <a:cubicBezTo>
                  <a:pt x="8580" y="455"/>
                  <a:pt x="8511" y="428"/>
                  <a:pt x="8443" y="428"/>
                </a:cubicBezTo>
                <a:cubicBezTo>
                  <a:pt x="8379" y="428"/>
                  <a:pt x="8316" y="452"/>
                  <a:pt x="8270" y="499"/>
                </a:cubicBezTo>
                <a:lnTo>
                  <a:pt x="7981" y="761"/>
                </a:lnTo>
                <a:cubicBezTo>
                  <a:pt x="7885" y="718"/>
                  <a:pt x="7785" y="678"/>
                  <a:pt x="7689" y="651"/>
                </a:cubicBezTo>
                <a:lnTo>
                  <a:pt x="7676" y="250"/>
                </a:lnTo>
                <a:cubicBezTo>
                  <a:pt x="7662" y="110"/>
                  <a:pt x="7553" y="1"/>
                  <a:pt x="740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42"/>
          <p:cNvSpPr txBox="1"/>
          <p:nvPr>
            <p:ph idx="4" type="subTitle"/>
          </p:nvPr>
        </p:nvSpPr>
        <p:spPr>
          <a:xfrm>
            <a:off x="2678425" y="2111400"/>
            <a:ext cx="18759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Poppins"/>
                <a:ea typeface="Poppins"/>
                <a:cs typeface="Poppins"/>
                <a:sym typeface="Poppins"/>
              </a:rPr>
              <a:t>02.</a:t>
            </a:r>
            <a:r>
              <a:rPr lang="es" sz="1400"/>
              <a:t> Objetivos</a:t>
            </a:r>
            <a:endParaRPr sz="1400"/>
          </a:p>
        </p:txBody>
      </p:sp>
      <p:grpSp>
        <p:nvGrpSpPr>
          <p:cNvPr id="666" name="Google Shape;666;p42"/>
          <p:cNvGrpSpPr/>
          <p:nvPr/>
        </p:nvGrpSpPr>
        <p:grpSpPr>
          <a:xfrm>
            <a:off x="6735509" y="2609969"/>
            <a:ext cx="339200" cy="338875"/>
            <a:chOff x="5450279" y="2753687"/>
            <a:chExt cx="339200" cy="338875"/>
          </a:xfrm>
        </p:grpSpPr>
        <p:sp>
          <p:nvSpPr>
            <p:cNvPr id="667" name="Google Shape;667;p42"/>
            <p:cNvSpPr/>
            <p:nvPr/>
          </p:nvSpPr>
          <p:spPr>
            <a:xfrm>
              <a:off x="5450279" y="2753687"/>
              <a:ext cx="339200" cy="338875"/>
            </a:xfrm>
            <a:custGeom>
              <a:rect b="b" l="l" r="r" t="t"/>
              <a:pathLst>
                <a:path extrusionOk="0" h="13555" w="13568">
                  <a:moveTo>
                    <a:pt x="10125" y="525"/>
                  </a:moveTo>
                  <a:lnTo>
                    <a:pt x="10125" y="4233"/>
                  </a:lnTo>
                  <a:lnTo>
                    <a:pt x="8767" y="4233"/>
                  </a:lnTo>
                  <a:cubicBezTo>
                    <a:pt x="8701" y="4233"/>
                    <a:pt x="8645" y="4259"/>
                    <a:pt x="8588" y="4316"/>
                  </a:cubicBezTo>
                  <a:lnTo>
                    <a:pt x="8133" y="4771"/>
                  </a:lnTo>
                  <a:lnTo>
                    <a:pt x="7675" y="4316"/>
                  </a:lnTo>
                  <a:cubicBezTo>
                    <a:pt x="7635" y="4259"/>
                    <a:pt x="7566" y="4233"/>
                    <a:pt x="7496" y="4233"/>
                  </a:cubicBezTo>
                  <a:lnTo>
                    <a:pt x="6155" y="4233"/>
                  </a:lnTo>
                  <a:lnTo>
                    <a:pt x="6155" y="525"/>
                  </a:lnTo>
                  <a:close/>
                  <a:moveTo>
                    <a:pt x="11453" y="4024"/>
                  </a:moveTo>
                  <a:lnTo>
                    <a:pt x="11453" y="10650"/>
                  </a:lnTo>
                  <a:lnTo>
                    <a:pt x="2128" y="10650"/>
                  </a:lnTo>
                  <a:lnTo>
                    <a:pt x="2128" y="4024"/>
                  </a:lnTo>
                  <a:lnTo>
                    <a:pt x="5614" y="4024"/>
                  </a:lnTo>
                  <a:lnTo>
                    <a:pt x="5614" y="4233"/>
                  </a:lnTo>
                  <a:cubicBezTo>
                    <a:pt x="5614" y="4522"/>
                    <a:pt x="5850" y="4771"/>
                    <a:pt x="6155" y="4771"/>
                  </a:cubicBezTo>
                  <a:lnTo>
                    <a:pt x="7386" y="4771"/>
                  </a:lnTo>
                  <a:lnTo>
                    <a:pt x="7758" y="5146"/>
                  </a:lnTo>
                  <a:cubicBezTo>
                    <a:pt x="7855" y="5242"/>
                    <a:pt x="7994" y="5298"/>
                    <a:pt x="8133" y="5298"/>
                  </a:cubicBezTo>
                  <a:cubicBezTo>
                    <a:pt x="8270" y="5298"/>
                    <a:pt x="8409" y="5242"/>
                    <a:pt x="8505" y="5146"/>
                  </a:cubicBezTo>
                  <a:lnTo>
                    <a:pt x="8880" y="4771"/>
                  </a:lnTo>
                  <a:lnTo>
                    <a:pt x="10125" y="4771"/>
                  </a:lnTo>
                  <a:cubicBezTo>
                    <a:pt x="10414" y="4771"/>
                    <a:pt x="10650" y="4522"/>
                    <a:pt x="10650" y="4233"/>
                  </a:cubicBezTo>
                  <a:lnTo>
                    <a:pt x="10650" y="4024"/>
                  </a:lnTo>
                  <a:close/>
                  <a:moveTo>
                    <a:pt x="12240" y="2961"/>
                  </a:moveTo>
                  <a:cubicBezTo>
                    <a:pt x="12392" y="2961"/>
                    <a:pt x="12502" y="3084"/>
                    <a:pt x="12502" y="3224"/>
                  </a:cubicBezTo>
                  <a:lnTo>
                    <a:pt x="12502" y="11702"/>
                  </a:lnTo>
                  <a:lnTo>
                    <a:pt x="8369" y="11702"/>
                  </a:lnTo>
                  <a:cubicBezTo>
                    <a:pt x="8230" y="11702"/>
                    <a:pt x="8104" y="11825"/>
                    <a:pt x="8104" y="11964"/>
                  </a:cubicBezTo>
                  <a:lnTo>
                    <a:pt x="5464" y="11964"/>
                  </a:lnTo>
                  <a:cubicBezTo>
                    <a:pt x="5464" y="11825"/>
                    <a:pt x="5338" y="11702"/>
                    <a:pt x="5199" y="11702"/>
                  </a:cubicBezTo>
                  <a:lnTo>
                    <a:pt x="1066" y="11702"/>
                  </a:lnTo>
                  <a:lnTo>
                    <a:pt x="1066" y="3224"/>
                  </a:lnTo>
                  <a:cubicBezTo>
                    <a:pt x="1066" y="3084"/>
                    <a:pt x="1176" y="2961"/>
                    <a:pt x="1328" y="2961"/>
                  </a:cubicBezTo>
                  <a:lnTo>
                    <a:pt x="5614" y="2961"/>
                  </a:lnTo>
                  <a:lnTo>
                    <a:pt x="5614" y="3499"/>
                  </a:lnTo>
                  <a:lnTo>
                    <a:pt x="1853" y="3499"/>
                  </a:lnTo>
                  <a:cubicBezTo>
                    <a:pt x="1713" y="3499"/>
                    <a:pt x="1590" y="3609"/>
                    <a:pt x="1590" y="3761"/>
                  </a:cubicBezTo>
                  <a:lnTo>
                    <a:pt x="1590" y="10912"/>
                  </a:lnTo>
                  <a:cubicBezTo>
                    <a:pt x="1590" y="11051"/>
                    <a:pt x="1713" y="11177"/>
                    <a:pt x="1853" y="11177"/>
                  </a:cubicBezTo>
                  <a:lnTo>
                    <a:pt x="11715" y="11177"/>
                  </a:lnTo>
                  <a:cubicBezTo>
                    <a:pt x="11855" y="11177"/>
                    <a:pt x="11977" y="11051"/>
                    <a:pt x="11977" y="10912"/>
                  </a:cubicBezTo>
                  <a:lnTo>
                    <a:pt x="11977" y="3761"/>
                  </a:lnTo>
                  <a:cubicBezTo>
                    <a:pt x="11977" y="3609"/>
                    <a:pt x="11855" y="3499"/>
                    <a:pt x="11715" y="3499"/>
                  </a:cubicBezTo>
                  <a:lnTo>
                    <a:pt x="10650" y="3499"/>
                  </a:lnTo>
                  <a:lnTo>
                    <a:pt x="10650" y="2961"/>
                  </a:lnTo>
                  <a:close/>
                  <a:moveTo>
                    <a:pt x="13030" y="12240"/>
                  </a:moveTo>
                  <a:lnTo>
                    <a:pt x="13030" y="12767"/>
                  </a:lnTo>
                  <a:cubicBezTo>
                    <a:pt x="13030" y="12904"/>
                    <a:pt x="12917" y="13030"/>
                    <a:pt x="12768" y="13030"/>
                  </a:cubicBezTo>
                  <a:lnTo>
                    <a:pt x="800" y="13030"/>
                  </a:lnTo>
                  <a:cubicBezTo>
                    <a:pt x="651" y="13030"/>
                    <a:pt x="538" y="12904"/>
                    <a:pt x="538" y="12767"/>
                  </a:cubicBezTo>
                  <a:lnTo>
                    <a:pt x="538" y="12240"/>
                  </a:lnTo>
                  <a:lnTo>
                    <a:pt x="5006" y="12240"/>
                  </a:lnTo>
                  <a:cubicBezTo>
                    <a:pt x="5089" y="12392"/>
                    <a:pt x="5269" y="12505"/>
                    <a:pt x="5464" y="12505"/>
                  </a:cubicBezTo>
                  <a:lnTo>
                    <a:pt x="8104" y="12505"/>
                  </a:lnTo>
                  <a:cubicBezTo>
                    <a:pt x="8299" y="12505"/>
                    <a:pt x="8479" y="12392"/>
                    <a:pt x="8562" y="12240"/>
                  </a:cubicBezTo>
                  <a:close/>
                  <a:moveTo>
                    <a:pt x="6155" y="0"/>
                  </a:moveTo>
                  <a:cubicBezTo>
                    <a:pt x="5850" y="0"/>
                    <a:pt x="5614" y="236"/>
                    <a:pt x="5614" y="525"/>
                  </a:cubicBezTo>
                  <a:lnTo>
                    <a:pt x="5614" y="2434"/>
                  </a:lnTo>
                  <a:lnTo>
                    <a:pt x="1328" y="2434"/>
                  </a:lnTo>
                  <a:cubicBezTo>
                    <a:pt x="883" y="2434"/>
                    <a:pt x="538" y="2795"/>
                    <a:pt x="538" y="3224"/>
                  </a:cubicBezTo>
                  <a:lnTo>
                    <a:pt x="538" y="11702"/>
                  </a:lnTo>
                  <a:lnTo>
                    <a:pt x="263" y="11702"/>
                  </a:lnTo>
                  <a:cubicBezTo>
                    <a:pt x="123" y="11702"/>
                    <a:pt x="0" y="11825"/>
                    <a:pt x="0" y="11964"/>
                  </a:cubicBezTo>
                  <a:lnTo>
                    <a:pt x="0" y="12767"/>
                  </a:lnTo>
                  <a:cubicBezTo>
                    <a:pt x="0" y="13209"/>
                    <a:pt x="359" y="13554"/>
                    <a:pt x="800" y="13554"/>
                  </a:cubicBezTo>
                  <a:lnTo>
                    <a:pt x="12768" y="13554"/>
                  </a:lnTo>
                  <a:cubicBezTo>
                    <a:pt x="13209" y="13554"/>
                    <a:pt x="13568" y="13209"/>
                    <a:pt x="13568" y="12767"/>
                  </a:cubicBezTo>
                  <a:lnTo>
                    <a:pt x="13568" y="11964"/>
                  </a:lnTo>
                  <a:cubicBezTo>
                    <a:pt x="13568" y="11825"/>
                    <a:pt x="13445" y="11702"/>
                    <a:pt x="13305" y="11702"/>
                  </a:cubicBezTo>
                  <a:lnTo>
                    <a:pt x="13030" y="11702"/>
                  </a:lnTo>
                  <a:lnTo>
                    <a:pt x="13030" y="3224"/>
                  </a:lnTo>
                  <a:cubicBezTo>
                    <a:pt x="13030" y="2795"/>
                    <a:pt x="12685" y="2434"/>
                    <a:pt x="12240" y="2434"/>
                  </a:cubicBezTo>
                  <a:lnTo>
                    <a:pt x="10650" y="2434"/>
                  </a:lnTo>
                  <a:lnTo>
                    <a:pt x="10650" y="525"/>
                  </a:lnTo>
                  <a:cubicBezTo>
                    <a:pt x="10650" y="236"/>
                    <a:pt x="10414" y="0"/>
                    <a:pt x="101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42"/>
            <p:cNvSpPr/>
            <p:nvPr/>
          </p:nvSpPr>
          <p:spPr>
            <a:xfrm>
              <a:off x="5620079" y="2780312"/>
              <a:ext cx="67000" cy="66150"/>
            </a:xfrm>
            <a:custGeom>
              <a:rect b="b" l="l" r="r" t="t"/>
              <a:pathLst>
                <a:path extrusionOk="0" h="2646" w="2680">
                  <a:moveTo>
                    <a:pt x="1617" y="525"/>
                  </a:moveTo>
                  <a:cubicBezTo>
                    <a:pt x="1909" y="525"/>
                    <a:pt x="2141" y="761"/>
                    <a:pt x="2141" y="1067"/>
                  </a:cubicBezTo>
                  <a:cubicBezTo>
                    <a:pt x="2128" y="1412"/>
                    <a:pt x="1869" y="1584"/>
                    <a:pt x="1610" y="1584"/>
                  </a:cubicBezTo>
                  <a:cubicBezTo>
                    <a:pt x="1351" y="1584"/>
                    <a:pt x="1092" y="1412"/>
                    <a:pt x="1079" y="1067"/>
                  </a:cubicBezTo>
                  <a:cubicBezTo>
                    <a:pt x="1079" y="761"/>
                    <a:pt x="1312" y="525"/>
                    <a:pt x="1617" y="525"/>
                  </a:cubicBezTo>
                  <a:close/>
                  <a:moveTo>
                    <a:pt x="1600" y="1"/>
                  </a:moveTo>
                  <a:cubicBezTo>
                    <a:pt x="793" y="1"/>
                    <a:pt x="279" y="919"/>
                    <a:pt x="704" y="1604"/>
                  </a:cubicBezTo>
                  <a:lnTo>
                    <a:pt x="97" y="2199"/>
                  </a:lnTo>
                  <a:cubicBezTo>
                    <a:pt x="0" y="2295"/>
                    <a:pt x="0" y="2461"/>
                    <a:pt x="97" y="2574"/>
                  </a:cubicBezTo>
                  <a:cubicBezTo>
                    <a:pt x="151" y="2622"/>
                    <a:pt x="220" y="2646"/>
                    <a:pt x="287" y="2646"/>
                  </a:cubicBezTo>
                  <a:cubicBezTo>
                    <a:pt x="355" y="2646"/>
                    <a:pt x="420" y="2622"/>
                    <a:pt x="468" y="2574"/>
                  </a:cubicBezTo>
                  <a:lnTo>
                    <a:pt x="1079" y="1979"/>
                  </a:lnTo>
                  <a:cubicBezTo>
                    <a:pt x="1242" y="2079"/>
                    <a:pt x="1420" y="2125"/>
                    <a:pt x="1595" y="2125"/>
                  </a:cubicBezTo>
                  <a:cubicBezTo>
                    <a:pt x="2148" y="2125"/>
                    <a:pt x="2679" y="1674"/>
                    <a:pt x="2669" y="1067"/>
                  </a:cubicBezTo>
                  <a:cubicBezTo>
                    <a:pt x="2669" y="469"/>
                    <a:pt x="2198" y="1"/>
                    <a:pt x="1617" y="1"/>
                  </a:cubicBezTo>
                  <a:cubicBezTo>
                    <a:pt x="1611" y="1"/>
                    <a:pt x="1605" y="1"/>
                    <a:pt x="1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42"/>
            <p:cNvSpPr/>
            <p:nvPr/>
          </p:nvSpPr>
          <p:spPr>
            <a:xfrm>
              <a:off x="5516679" y="2880387"/>
              <a:ext cx="119275" cy="126100"/>
            </a:xfrm>
            <a:custGeom>
              <a:rect b="b" l="l" r="r" t="t"/>
              <a:pathLst>
                <a:path extrusionOk="0" h="5044" w="4771">
                  <a:moveTo>
                    <a:pt x="2390" y="541"/>
                  </a:moveTo>
                  <a:cubicBezTo>
                    <a:pt x="3188" y="541"/>
                    <a:pt x="3984" y="672"/>
                    <a:pt x="4233" y="934"/>
                  </a:cubicBezTo>
                  <a:cubicBezTo>
                    <a:pt x="3977" y="1190"/>
                    <a:pt x="3178" y="1318"/>
                    <a:pt x="2380" y="1318"/>
                  </a:cubicBezTo>
                  <a:cubicBezTo>
                    <a:pt x="1583" y="1318"/>
                    <a:pt x="787" y="1190"/>
                    <a:pt x="538" y="934"/>
                  </a:cubicBezTo>
                  <a:cubicBezTo>
                    <a:pt x="793" y="672"/>
                    <a:pt x="1593" y="541"/>
                    <a:pt x="2390" y="541"/>
                  </a:cubicBezTo>
                  <a:close/>
                  <a:moveTo>
                    <a:pt x="4233" y="1545"/>
                  </a:moveTo>
                  <a:lnTo>
                    <a:pt x="4233" y="1986"/>
                  </a:lnTo>
                  <a:cubicBezTo>
                    <a:pt x="3997" y="2249"/>
                    <a:pt x="3188" y="2380"/>
                    <a:pt x="2379" y="2380"/>
                  </a:cubicBezTo>
                  <a:cubicBezTo>
                    <a:pt x="1569" y="2380"/>
                    <a:pt x="760" y="2249"/>
                    <a:pt x="525" y="1986"/>
                  </a:cubicBezTo>
                  <a:lnTo>
                    <a:pt x="525" y="1545"/>
                  </a:lnTo>
                  <a:cubicBezTo>
                    <a:pt x="1057" y="1759"/>
                    <a:pt x="1721" y="1866"/>
                    <a:pt x="2384" y="1866"/>
                  </a:cubicBezTo>
                  <a:cubicBezTo>
                    <a:pt x="3046" y="1866"/>
                    <a:pt x="3706" y="1759"/>
                    <a:pt x="4233" y="1545"/>
                  </a:cubicBezTo>
                  <a:close/>
                  <a:moveTo>
                    <a:pt x="4233" y="2607"/>
                  </a:moveTo>
                  <a:lnTo>
                    <a:pt x="4233" y="3039"/>
                  </a:lnTo>
                  <a:cubicBezTo>
                    <a:pt x="3997" y="3308"/>
                    <a:pt x="3188" y="3442"/>
                    <a:pt x="2379" y="3442"/>
                  </a:cubicBezTo>
                  <a:cubicBezTo>
                    <a:pt x="1569" y="3442"/>
                    <a:pt x="760" y="3308"/>
                    <a:pt x="525" y="3039"/>
                  </a:cubicBezTo>
                  <a:lnTo>
                    <a:pt x="525" y="2607"/>
                  </a:lnTo>
                  <a:cubicBezTo>
                    <a:pt x="1057" y="2815"/>
                    <a:pt x="1721" y="2918"/>
                    <a:pt x="2384" y="2918"/>
                  </a:cubicBezTo>
                  <a:cubicBezTo>
                    <a:pt x="3046" y="2918"/>
                    <a:pt x="3706" y="2815"/>
                    <a:pt x="4233" y="2607"/>
                  </a:cubicBezTo>
                  <a:close/>
                  <a:moveTo>
                    <a:pt x="4233" y="3673"/>
                  </a:moveTo>
                  <a:lnTo>
                    <a:pt x="4233" y="4101"/>
                  </a:lnTo>
                  <a:cubicBezTo>
                    <a:pt x="4163" y="4214"/>
                    <a:pt x="3539" y="4503"/>
                    <a:pt x="2377" y="4503"/>
                  </a:cubicBezTo>
                  <a:cubicBezTo>
                    <a:pt x="1215" y="4503"/>
                    <a:pt x="594" y="4214"/>
                    <a:pt x="525" y="4101"/>
                  </a:cubicBezTo>
                  <a:lnTo>
                    <a:pt x="525" y="3673"/>
                  </a:lnTo>
                  <a:cubicBezTo>
                    <a:pt x="1057" y="3880"/>
                    <a:pt x="1721" y="3984"/>
                    <a:pt x="2384" y="3984"/>
                  </a:cubicBezTo>
                  <a:cubicBezTo>
                    <a:pt x="3046" y="3984"/>
                    <a:pt x="3706" y="3880"/>
                    <a:pt x="4233" y="3673"/>
                  </a:cubicBezTo>
                  <a:close/>
                  <a:moveTo>
                    <a:pt x="2380" y="1"/>
                  </a:moveTo>
                  <a:cubicBezTo>
                    <a:pt x="1189" y="1"/>
                    <a:pt x="0" y="312"/>
                    <a:pt x="0" y="934"/>
                  </a:cubicBezTo>
                  <a:lnTo>
                    <a:pt x="0" y="4101"/>
                  </a:lnTo>
                  <a:cubicBezTo>
                    <a:pt x="0" y="4835"/>
                    <a:pt x="1494" y="5044"/>
                    <a:pt x="2377" y="5044"/>
                  </a:cubicBezTo>
                  <a:cubicBezTo>
                    <a:pt x="3263" y="5044"/>
                    <a:pt x="4770" y="4835"/>
                    <a:pt x="4770" y="4101"/>
                  </a:cubicBezTo>
                  <a:lnTo>
                    <a:pt x="4770" y="934"/>
                  </a:lnTo>
                  <a:cubicBezTo>
                    <a:pt x="4764" y="312"/>
                    <a:pt x="3571" y="1"/>
                    <a:pt x="2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42"/>
            <p:cNvSpPr/>
            <p:nvPr/>
          </p:nvSpPr>
          <p:spPr>
            <a:xfrm>
              <a:off x="5649779" y="2976687"/>
              <a:ext cx="67425" cy="13200"/>
            </a:xfrm>
            <a:custGeom>
              <a:rect b="b" l="l" r="r" t="t"/>
              <a:pathLst>
                <a:path extrusionOk="0" h="528" w="2697">
                  <a:moveTo>
                    <a:pt x="346" y="0"/>
                  </a:moveTo>
                  <a:cubicBezTo>
                    <a:pt x="1" y="17"/>
                    <a:pt x="1" y="528"/>
                    <a:pt x="346" y="528"/>
                  </a:cubicBezTo>
                  <a:lnTo>
                    <a:pt x="2407" y="528"/>
                  </a:lnTo>
                  <a:cubicBezTo>
                    <a:pt x="2530" y="528"/>
                    <a:pt x="2656" y="445"/>
                    <a:pt x="2670" y="305"/>
                  </a:cubicBezTo>
                  <a:cubicBezTo>
                    <a:pt x="2696" y="140"/>
                    <a:pt x="2573" y="0"/>
                    <a:pt x="2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42"/>
            <p:cNvSpPr/>
            <p:nvPr/>
          </p:nvSpPr>
          <p:spPr>
            <a:xfrm>
              <a:off x="5649779" y="2950462"/>
              <a:ext cx="67425" cy="13125"/>
            </a:xfrm>
            <a:custGeom>
              <a:rect b="b" l="l" r="r" t="t"/>
              <a:pathLst>
                <a:path extrusionOk="0" h="525" w="2697">
                  <a:moveTo>
                    <a:pt x="346" y="0"/>
                  </a:moveTo>
                  <a:cubicBezTo>
                    <a:pt x="1" y="0"/>
                    <a:pt x="1" y="511"/>
                    <a:pt x="346" y="525"/>
                  </a:cubicBezTo>
                  <a:lnTo>
                    <a:pt x="2407" y="525"/>
                  </a:lnTo>
                  <a:cubicBezTo>
                    <a:pt x="2530" y="525"/>
                    <a:pt x="2656" y="428"/>
                    <a:pt x="2670" y="302"/>
                  </a:cubicBezTo>
                  <a:cubicBezTo>
                    <a:pt x="2696" y="136"/>
                    <a:pt x="2573" y="0"/>
                    <a:pt x="2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42"/>
            <p:cNvSpPr/>
            <p:nvPr/>
          </p:nvSpPr>
          <p:spPr>
            <a:xfrm>
              <a:off x="5649779" y="2923812"/>
              <a:ext cx="67425" cy="13125"/>
            </a:xfrm>
            <a:custGeom>
              <a:rect b="b" l="l" r="r" t="t"/>
              <a:pathLst>
                <a:path extrusionOk="0" h="525" w="2697">
                  <a:moveTo>
                    <a:pt x="346" y="1"/>
                  </a:moveTo>
                  <a:cubicBezTo>
                    <a:pt x="1" y="14"/>
                    <a:pt x="1" y="512"/>
                    <a:pt x="346" y="525"/>
                  </a:cubicBezTo>
                  <a:lnTo>
                    <a:pt x="2407" y="525"/>
                  </a:lnTo>
                  <a:cubicBezTo>
                    <a:pt x="2530" y="525"/>
                    <a:pt x="2656" y="429"/>
                    <a:pt x="2670" y="306"/>
                  </a:cubicBezTo>
                  <a:cubicBezTo>
                    <a:pt x="2696" y="140"/>
                    <a:pt x="2573" y="1"/>
                    <a:pt x="24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42"/>
            <p:cNvSpPr/>
            <p:nvPr/>
          </p:nvSpPr>
          <p:spPr>
            <a:xfrm>
              <a:off x="5649779" y="2897162"/>
              <a:ext cx="67425" cy="13575"/>
            </a:xfrm>
            <a:custGeom>
              <a:rect b="b" l="l" r="r" t="t"/>
              <a:pathLst>
                <a:path extrusionOk="0" h="543" w="2697">
                  <a:moveTo>
                    <a:pt x="346" y="1"/>
                  </a:moveTo>
                  <a:cubicBezTo>
                    <a:pt x="1" y="14"/>
                    <a:pt x="1" y="525"/>
                    <a:pt x="346" y="542"/>
                  </a:cubicBezTo>
                  <a:lnTo>
                    <a:pt x="2407" y="542"/>
                  </a:lnTo>
                  <a:cubicBezTo>
                    <a:pt x="2530" y="542"/>
                    <a:pt x="2656" y="442"/>
                    <a:pt x="2670" y="306"/>
                  </a:cubicBezTo>
                  <a:cubicBezTo>
                    <a:pt x="2696" y="154"/>
                    <a:pt x="2573" y="1"/>
                    <a:pt x="24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4" name="Google Shape;674;p42"/>
          <p:cNvGrpSpPr/>
          <p:nvPr/>
        </p:nvGrpSpPr>
        <p:grpSpPr>
          <a:xfrm>
            <a:off x="3680396" y="2609756"/>
            <a:ext cx="272800" cy="339300"/>
            <a:chOff x="3506036" y="2795800"/>
            <a:chExt cx="272800" cy="339300"/>
          </a:xfrm>
        </p:grpSpPr>
        <p:sp>
          <p:nvSpPr>
            <p:cNvPr id="675" name="Google Shape;675;p42"/>
            <p:cNvSpPr/>
            <p:nvPr/>
          </p:nvSpPr>
          <p:spPr>
            <a:xfrm>
              <a:off x="3506036" y="2795800"/>
              <a:ext cx="272800" cy="339300"/>
            </a:xfrm>
            <a:custGeom>
              <a:rect b="b" l="l" r="r" t="t"/>
              <a:pathLst>
                <a:path extrusionOk="0" h="13572" w="10912">
                  <a:moveTo>
                    <a:pt x="8714" y="817"/>
                  </a:moveTo>
                  <a:lnTo>
                    <a:pt x="10069" y="2172"/>
                  </a:lnTo>
                  <a:lnTo>
                    <a:pt x="8714" y="2172"/>
                  </a:lnTo>
                  <a:lnTo>
                    <a:pt x="8714" y="817"/>
                  </a:lnTo>
                  <a:close/>
                  <a:moveTo>
                    <a:pt x="8190" y="1564"/>
                  </a:moveTo>
                  <a:lnTo>
                    <a:pt x="8190" y="2451"/>
                  </a:lnTo>
                  <a:cubicBezTo>
                    <a:pt x="8190" y="2587"/>
                    <a:pt x="8299" y="2713"/>
                    <a:pt x="8452" y="2713"/>
                  </a:cubicBezTo>
                  <a:lnTo>
                    <a:pt x="9322" y="2713"/>
                  </a:lnTo>
                  <a:lnTo>
                    <a:pt x="9322" y="10570"/>
                  </a:lnTo>
                  <a:lnTo>
                    <a:pt x="2961" y="10570"/>
                  </a:lnTo>
                  <a:lnTo>
                    <a:pt x="2961" y="1564"/>
                  </a:lnTo>
                  <a:close/>
                  <a:moveTo>
                    <a:pt x="8190" y="542"/>
                  </a:moveTo>
                  <a:lnTo>
                    <a:pt x="8190" y="1066"/>
                  </a:lnTo>
                  <a:lnTo>
                    <a:pt x="2696" y="1066"/>
                  </a:lnTo>
                  <a:cubicBezTo>
                    <a:pt x="2560" y="1066"/>
                    <a:pt x="2433" y="1192"/>
                    <a:pt x="2433" y="1329"/>
                  </a:cubicBezTo>
                  <a:lnTo>
                    <a:pt x="2433" y="10846"/>
                  </a:lnTo>
                  <a:cubicBezTo>
                    <a:pt x="2433" y="10985"/>
                    <a:pt x="2560" y="11108"/>
                    <a:pt x="2696" y="11108"/>
                  </a:cubicBezTo>
                  <a:lnTo>
                    <a:pt x="9584" y="11108"/>
                  </a:lnTo>
                  <a:cubicBezTo>
                    <a:pt x="9737" y="11108"/>
                    <a:pt x="9849" y="10985"/>
                    <a:pt x="9849" y="10846"/>
                  </a:cubicBezTo>
                  <a:lnTo>
                    <a:pt x="9849" y="2713"/>
                  </a:lnTo>
                  <a:lnTo>
                    <a:pt x="10387" y="2713"/>
                  </a:lnTo>
                  <a:lnTo>
                    <a:pt x="10387" y="11633"/>
                  </a:lnTo>
                  <a:lnTo>
                    <a:pt x="1909" y="11633"/>
                  </a:lnTo>
                  <a:lnTo>
                    <a:pt x="1909" y="542"/>
                  </a:lnTo>
                  <a:close/>
                  <a:moveTo>
                    <a:pt x="1368" y="1909"/>
                  </a:moveTo>
                  <a:lnTo>
                    <a:pt x="1368" y="11925"/>
                  </a:lnTo>
                  <a:cubicBezTo>
                    <a:pt x="1368" y="12077"/>
                    <a:pt x="1494" y="12187"/>
                    <a:pt x="1647" y="12187"/>
                  </a:cubicBezTo>
                  <a:lnTo>
                    <a:pt x="9003" y="12187"/>
                  </a:lnTo>
                  <a:lnTo>
                    <a:pt x="9003" y="13043"/>
                  </a:lnTo>
                  <a:lnTo>
                    <a:pt x="525" y="13043"/>
                  </a:lnTo>
                  <a:lnTo>
                    <a:pt x="525" y="1909"/>
                  </a:lnTo>
                  <a:close/>
                  <a:moveTo>
                    <a:pt x="1647" y="1"/>
                  </a:moveTo>
                  <a:cubicBezTo>
                    <a:pt x="1494" y="1"/>
                    <a:pt x="1368" y="127"/>
                    <a:pt x="1368" y="280"/>
                  </a:cubicBezTo>
                  <a:lnTo>
                    <a:pt x="1368" y="1385"/>
                  </a:lnTo>
                  <a:lnTo>
                    <a:pt x="262" y="1385"/>
                  </a:lnTo>
                  <a:cubicBezTo>
                    <a:pt x="110" y="1385"/>
                    <a:pt x="0" y="1508"/>
                    <a:pt x="0" y="1647"/>
                  </a:cubicBezTo>
                  <a:lnTo>
                    <a:pt x="0" y="13309"/>
                  </a:lnTo>
                  <a:cubicBezTo>
                    <a:pt x="0" y="13445"/>
                    <a:pt x="110" y="13571"/>
                    <a:pt x="262" y="13571"/>
                  </a:cubicBezTo>
                  <a:lnTo>
                    <a:pt x="9269" y="13571"/>
                  </a:lnTo>
                  <a:cubicBezTo>
                    <a:pt x="9418" y="13571"/>
                    <a:pt x="9531" y="13445"/>
                    <a:pt x="9531" y="13309"/>
                  </a:cubicBezTo>
                  <a:lnTo>
                    <a:pt x="9531" y="12187"/>
                  </a:lnTo>
                  <a:lnTo>
                    <a:pt x="10829" y="12187"/>
                  </a:lnTo>
                  <a:cubicBezTo>
                    <a:pt x="10872" y="12187"/>
                    <a:pt x="10912" y="12160"/>
                    <a:pt x="10912" y="12117"/>
                  </a:cubicBezTo>
                  <a:lnTo>
                    <a:pt x="10912" y="2228"/>
                  </a:lnTo>
                  <a:cubicBezTo>
                    <a:pt x="10912" y="2215"/>
                    <a:pt x="10898" y="2202"/>
                    <a:pt x="10885" y="2202"/>
                  </a:cubicBezTo>
                  <a:lnTo>
                    <a:pt x="10829" y="2202"/>
                  </a:lnTo>
                  <a:lnTo>
                    <a:pt x="8714" y="84"/>
                  </a:lnTo>
                  <a:cubicBezTo>
                    <a:pt x="8658" y="31"/>
                    <a:pt x="8605" y="1"/>
                    <a:pt x="8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42"/>
            <p:cNvSpPr/>
            <p:nvPr/>
          </p:nvSpPr>
          <p:spPr>
            <a:xfrm>
              <a:off x="3666111" y="2863475"/>
              <a:ext cx="59525" cy="59650"/>
            </a:xfrm>
            <a:custGeom>
              <a:rect b="b" l="l" r="r" t="t"/>
              <a:pathLst>
                <a:path extrusionOk="0" h="2386" w="2381">
                  <a:moveTo>
                    <a:pt x="542" y="560"/>
                  </a:moveTo>
                  <a:cubicBezTo>
                    <a:pt x="1189" y="670"/>
                    <a:pt x="1717" y="1194"/>
                    <a:pt x="1826" y="1858"/>
                  </a:cubicBezTo>
                  <a:lnTo>
                    <a:pt x="542" y="1858"/>
                  </a:lnTo>
                  <a:lnTo>
                    <a:pt x="542" y="560"/>
                  </a:lnTo>
                  <a:close/>
                  <a:moveTo>
                    <a:pt x="213" y="1"/>
                  </a:moveTo>
                  <a:cubicBezTo>
                    <a:pt x="97" y="1"/>
                    <a:pt x="1" y="81"/>
                    <a:pt x="1" y="212"/>
                  </a:cubicBezTo>
                  <a:lnTo>
                    <a:pt x="1" y="2120"/>
                  </a:lnTo>
                  <a:cubicBezTo>
                    <a:pt x="1" y="2260"/>
                    <a:pt x="127" y="2386"/>
                    <a:pt x="263" y="2386"/>
                  </a:cubicBezTo>
                  <a:lnTo>
                    <a:pt x="2119" y="2386"/>
                  </a:lnTo>
                  <a:cubicBezTo>
                    <a:pt x="2268" y="2386"/>
                    <a:pt x="2381" y="2260"/>
                    <a:pt x="2381" y="2120"/>
                  </a:cubicBezTo>
                  <a:cubicBezTo>
                    <a:pt x="2381" y="959"/>
                    <a:pt x="1438" y="6"/>
                    <a:pt x="263" y="6"/>
                  </a:cubicBezTo>
                  <a:cubicBezTo>
                    <a:pt x="246" y="3"/>
                    <a:pt x="229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42"/>
            <p:cNvSpPr/>
            <p:nvPr/>
          </p:nvSpPr>
          <p:spPr>
            <a:xfrm>
              <a:off x="3576236" y="2890250"/>
              <a:ext cx="123100" cy="105500"/>
            </a:xfrm>
            <a:custGeom>
              <a:rect b="b" l="l" r="r" t="t"/>
              <a:pathLst>
                <a:path extrusionOk="0" h="4220" w="4924">
                  <a:moveTo>
                    <a:pt x="2543" y="551"/>
                  </a:moveTo>
                  <a:lnTo>
                    <a:pt x="2543" y="1962"/>
                  </a:lnTo>
                  <a:lnTo>
                    <a:pt x="1328" y="2669"/>
                  </a:lnTo>
                  <a:cubicBezTo>
                    <a:pt x="967" y="1756"/>
                    <a:pt x="1591" y="704"/>
                    <a:pt x="2543" y="551"/>
                  </a:cubicBezTo>
                  <a:close/>
                  <a:moveTo>
                    <a:pt x="4356" y="2377"/>
                  </a:moveTo>
                  <a:cubicBezTo>
                    <a:pt x="4286" y="2752"/>
                    <a:pt x="4094" y="3084"/>
                    <a:pt x="3805" y="3333"/>
                  </a:cubicBezTo>
                  <a:lnTo>
                    <a:pt x="3250" y="2377"/>
                  </a:lnTo>
                  <a:close/>
                  <a:moveTo>
                    <a:pt x="2696" y="2477"/>
                  </a:moveTo>
                  <a:lnTo>
                    <a:pt x="3347" y="3609"/>
                  </a:lnTo>
                  <a:cubicBezTo>
                    <a:pt x="3182" y="3673"/>
                    <a:pt x="3004" y="3703"/>
                    <a:pt x="2825" y="3703"/>
                  </a:cubicBezTo>
                  <a:cubicBezTo>
                    <a:pt x="2346" y="3703"/>
                    <a:pt x="1858" y="3487"/>
                    <a:pt x="1577" y="3124"/>
                  </a:cubicBezTo>
                  <a:lnTo>
                    <a:pt x="2696" y="2477"/>
                  </a:lnTo>
                  <a:close/>
                  <a:moveTo>
                    <a:pt x="2809" y="0"/>
                  </a:moveTo>
                  <a:cubicBezTo>
                    <a:pt x="1" y="97"/>
                    <a:pt x="14" y="4120"/>
                    <a:pt x="2809" y="4220"/>
                  </a:cubicBezTo>
                  <a:cubicBezTo>
                    <a:pt x="3971" y="4220"/>
                    <a:pt x="4924" y="3277"/>
                    <a:pt x="4924" y="2115"/>
                  </a:cubicBezTo>
                  <a:cubicBezTo>
                    <a:pt x="4924" y="1962"/>
                    <a:pt x="4801" y="1839"/>
                    <a:pt x="4648" y="1839"/>
                  </a:cubicBezTo>
                  <a:lnTo>
                    <a:pt x="3071" y="1839"/>
                  </a:lnTo>
                  <a:lnTo>
                    <a:pt x="3071" y="263"/>
                  </a:lnTo>
                  <a:cubicBezTo>
                    <a:pt x="3071" y="110"/>
                    <a:pt x="2945" y="0"/>
                    <a:pt x="28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42"/>
            <p:cNvSpPr/>
            <p:nvPr/>
          </p:nvSpPr>
          <p:spPr>
            <a:xfrm>
              <a:off x="3592836" y="2850075"/>
              <a:ext cx="61925" cy="13550"/>
            </a:xfrm>
            <a:custGeom>
              <a:rect b="b" l="l" r="r" t="t"/>
              <a:pathLst>
                <a:path extrusionOk="0" h="542" w="2477">
                  <a:moveTo>
                    <a:pt x="276" y="1"/>
                  </a:moveTo>
                  <a:cubicBezTo>
                    <a:pt x="123" y="1"/>
                    <a:pt x="1" y="153"/>
                    <a:pt x="27" y="306"/>
                  </a:cubicBezTo>
                  <a:cubicBezTo>
                    <a:pt x="40" y="446"/>
                    <a:pt x="153" y="542"/>
                    <a:pt x="289" y="542"/>
                  </a:cubicBezTo>
                  <a:lnTo>
                    <a:pt x="2128" y="542"/>
                  </a:lnTo>
                  <a:cubicBezTo>
                    <a:pt x="2477" y="529"/>
                    <a:pt x="2477" y="17"/>
                    <a:pt x="21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42"/>
            <p:cNvSpPr/>
            <p:nvPr/>
          </p:nvSpPr>
          <p:spPr>
            <a:xfrm>
              <a:off x="3591086" y="3034400"/>
              <a:ext cx="62275" cy="13225"/>
            </a:xfrm>
            <a:custGeom>
              <a:rect b="b" l="l" r="r" t="t"/>
              <a:pathLst>
                <a:path extrusionOk="0" h="529" w="2491">
                  <a:moveTo>
                    <a:pt x="346" y="1"/>
                  </a:moveTo>
                  <a:cubicBezTo>
                    <a:pt x="1" y="14"/>
                    <a:pt x="1" y="512"/>
                    <a:pt x="346" y="528"/>
                  </a:cubicBezTo>
                  <a:lnTo>
                    <a:pt x="2198" y="528"/>
                  </a:lnTo>
                  <a:cubicBezTo>
                    <a:pt x="2364" y="528"/>
                    <a:pt x="2491" y="389"/>
                    <a:pt x="2464" y="223"/>
                  </a:cubicBezTo>
                  <a:cubicBezTo>
                    <a:pt x="2447" y="97"/>
                    <a:pt x="2325" y="1"/>
                    <a:pt x="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42"/>
            <p:cNvSpPr/>
            <p:nvPr/>
          </p:nvSpPr>
          <p:spPr>
            <a:xfrm>
              <a:off x="3591086" y="3007750"/>
              <a:ext cx="62275" cy="13225"/>
            </a:xfrm>
            <a:custGeom>
              <a:rect b="b" l="l" r="r" t="t"/>
              <a:pathLst>
                <a:path extrusionOk="0" h="529" w="2491">
                  <a:moveTo>
                    <a:pt x="346" y="1"/>
                  </a:moveTo>
                  <a:cubicBezTo>
                    <a:pt x="1" y="18"/>
                    <a:pt x="1" y="529"/>
                    <a:pt x="346" y="529"/>
                  </a:cubicBezTo>
                  <a:lnTo>
                    <a:pt x="2198" y="529"/>
                  </a:lnTo>
                  <a:cubicBezTo>
                    <a:pt x="2364" y="529"/>
                    <a:pt x="2491" y="389"/>
                    <a:pt x="2464" y="223"/>
                  </a:cubicBezTo>
                  <a:cubicBezTo>
                    <a:pt x="2447" y="101"/>
                    <a:pt x="2325" y="1"/>
                    <a:pt x="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42"/>
            <p:cNvSpPr/>
            <p:nvPr/>
          </p:nvSpPr>
          <p:spPr>
            <a:xfrm>
              <a:off x="3664036" y="3034400"/>
              <a:ext cx="62275" cy="13225"/>
            </a:xfrm>
            <a:custGeom>
              <a:rect b="b" l="l" r="r" t="t"/>
              <a:pathLst>
                <a:path extrusionOk="0" h="529" w="2491">
                  <a:moveTo>
                    <a:pt x="359" y="1"/>
                  </a:moveTo>
                  <a:cubicBezTo>
                    <a:pt x="1" y="14"/>
                    <a:pt x="1" y="512"/>
                    <a:pt x="359" y="528"/>
                  </a:cubicBezTo>
                  <a:lnTo>
                    <a:pt x="2202" y="528"/>
                  </a:lnTo>
                  <a:cubicBezTo>
                    <a:pt x="2368" y="528"/>
                    <a:pt x="2490" y="389"/>
                    <a:pt x="2464" y="223"/>
                  </a:cubicBezTo>
                  <a:cubicBezTo>
                    <a:pt x="2451" y="97"/>
                    <a:pt x="2324" y="1"/>
                    <a:pt x="2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42"/>
            <p:cNvSpPr/>
            <p:nvPr/>
          </p:nvSpPr>
          <p:spPr>
            <a:xfrm>
              <a:off x="3664036" y="3007750"/>
              <a:ext cx="62275" cy="13225"/>
            </a:xfrm>
            <a:custGeom>
              <a:rect b="b" l="l" r="r" t="t"/>
              <a:pathLst>
                <a:path extrusionOk="0" h="529" w="2491">
                  <a:moveTo>
                    <a:pt x="359" y="1"/>
                  </a:moveTo>
                  <a:cubicBezTo>
                    <a:pt x="1" y="18"/>
                    <a:pt x="1" y="529"/>
                    <a:pt x="359" y="529"/>
                  </a:cubicBezTo>
                  <a:lnTo>
                    <a:pt x="2202" y="529"/>
                  </a:lnTo>
                  <a:cubicBezTo>
                    <a:pt x="2368" y="529"/>
                    <a:pt x="2490" y="389"/>
                    <a:pt x="2464" y="223"/>
                  </a:cubicBezTo>
                  <a:cubicBezTo>
                    <a:pt x="2451" y="101"/>
                    <a:pt x="2324" y="1"/>
                    <a:pt x="2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3" name="Google Shape;683;p42"/>
          <p:cNvGrpSpPr/>
          <p:nvPr/>
        </p:nvGrpSpPr>
        <p:grpSpPr>
          <a:xfrm>
            <a:off x="5218734" y="1749235"/>
            <a:ext cx="339275" cy="339300"/>
            <a:chOff x="5462758" y="1345838"/>
            <a:chExt cx="339275" cy="339300"/>
          </a:xfrm>
        </p:grpSpPr>
        <p:sp>
          <p:nvSpPr>
            <p:cNvPr id="684" name="Google Shape;684;p42"/>
            <p:cNvSpPr/>
            <p:nvPr/>
          </p:nvSpPr>
          <p:spPr>
            <a:xfrm>
              <a:off x="5462758" y="1345838"/>
              <a:ext cx="339275" cy="339300"/>
            </a:xfrm>
            <a:custGeom>
              <a:rect b="b" l="l" r="r" t="t"/>
              <a:pathLst>
                <a:path extrusionOk="0" h="13572" w="13571">
                  <a:moveTo>
                    <a:pt x="2546" y="2451"/>
                  </a:moveTo>
                  <a:lnTo>
                    <a:pt x="2546" y="2975"/>
                  </a:lnTo>
                  <a:lnTo>
                    <a:pt x="1328" y="2975"/>
                  </a:lnTo>
                  <a:cubicBezTo>
                    <a:pt x="1179" y="2975"/>
                    <a:pt x="1066" y="3085"/>
                    <a:pt x="1066" y="3237"/>
                  </a:cubicBezTo>
                  <a:lnTo>
                    <a:pt x="1066" y="9863"/>
                  </a:lnTo>
                  <a:lnTo>
                    <a:pt x="541" y="9863"/>
                  </a:lnTo>
                  <a:lnTo>
                    <a:pt x="541" y="2713"/>
                  </a:lnTo>
                  <a:cubicBezTo>
                    <a:pt x="541" y="2560"/>
                    <a:pt x="651" y="2451"/>
                    <a:pt x="804" y="2451"/>
                  </a:cubicBezTo>
                  <a:close/>
                  <a:moveTo>
                    <a:pt x="2546" y="3500"/>
                  </a:moveTo>
                  <a:lnTo>
                    <a:pt x="2546" y="9863"/>
                  </a:lnTo>
                  <a:lnTo>
                    <a:pt x="1594" y="9863"/>
                  </a:lnTo>
                  <a:lnTo>
                    <a:pt x="1594" y="3500"/>
                  </a:lnTo>
                  <a:close/>
                  <a:moveTo>
                    <a:pt x="10500" y="542"/>
                  </a:moveTo>
                  <a:lnTo>
                    <a:pt x="10500" y="9863"/>
                  </a:lnTo>
                  <a:lnTo>
                    <a:pt x="3071" y="9863"/>
                  </a:lnTo>
                  <a:lnTo>
                    <a:pt x="3071" y="542"/>
                  </a:lnTo>
                  <a:close/>
                  <a:moveTo>
                    <a:pt x="11981" y="3500"/>
                  </a:moveTo>
                  <a:lnTo>
                    <a:pt x="11981" y="9863"/>
                  </a:lnTo>
                  <a:lnTo>
                    <a:pt x="11025" y="9863"/>
                  </a:lnTo>
                  <a:lnTo>
                    <a:pt x="11025" y="3500"/>
                  </a:lnTo>
                  <a:close/>
                  <a:moveTo>
                    <a:pt x="12767" y="2451"/>
                  </a:moveTo>
                  <a:cubicBezTo>
                    <a:pt x="12920" y="2451"/>
                    <a:pt x="13030" y="2560"/>
                    <a:pt x="13030" y="2713"/>
                  </a:cubicBezTo>
                  <a:lnTo>
                    <a:pt x="13030" y="9863"/>
                  </a:lnTo>
                  <a:lnTo>
                    <a:pt x="12505" y="9863"/>
                  </a:lnTo>
                  <a:lnTo>
                    <a:pt x="12505" y="3237"/>
                  </a:lnTo>
                  <a:cubicBezTo>
                    <a:pt x="12505" y="3085"/>
                    <a:pt x="12396" y="2975"/>
                    <a:pt x="12243" y="2975"/>
                  </a:cubicBezTo>
                  <a:lnTo>
                    <a:pt x="11025" y="2975"/>
                  </a:lnTo>
                  <a:lnTo>
                    <a:pt x="11025" y="2451"/>
                  </a:lnTo>
                  <a:close/>
                  <a:moveTo>
                    <a:pt x="13030" y="10388"/>
                  </a:moveTo>
                  <a:lnTo>
                    <a:pt x="13030" y="10653"/>
                  </a:lnTo>
                  <a:cubicBezTo>
                    <a:pt x="13030" y="10803"/>
                    <a:pt x="12920" y="10915"/>
                    <a:pt x="12767" y="10915"/>
                  </a:cubicBezTo>
                  <a:lnTo>
                    <a:pt x="804" y="10915"/>
                  </a:lnTo>
                  <a:cubicBezTo>
                    <a:pt x="651" y="10915"/>
                    <a:pt x="541" y="10803"/>
                    <a:pt x="541" y="10653"/>
                  </a:cubicBezTo>
                  <a:lnTo>
                    <a:pt x="541" y="10388"/>
                  </a:lnTo>
                  <a:close/>
                  <a:moveTo>
                    <a:pt x="7595" y="11453"/>
                  </a:moveTo>
                  <a:lnTo>
                    <a:pt x="8024" y="13043"/>
                  </a:lnTo>
                  <a:lnTo>
                    <a:pt x="5534" y="13043"/>
                  </a:lnTo>
                  <a:lnTo>
                    <a:pt x="5962" y="11453"/>
                  </a:lnTo>
                  <a:close/>
                  <a:moveTo>
                    <a:pt x="2809" y="1"/>
                  </a:moveTo>
                  <a:cubicBezTo>
                    <a:pt x="2672" y="1"/>
                    <a:pt x="2546" y="127"/>
                    <a:pt x="2546" y="280"/>
                  </a:cubicBezTo>
                  <a:lnTo>
                    <a:pt x="2546" y="1909"/>
                  </a:lnTo>
                  <a:lnTo>
                    <a:pt x="804" y="1909"/>
                  </a:lnTo>
                  <a:cubicBezTo>
                    <a:pt x="362" y="1909"/>
                    <a:pt x="0" y="2271"/>
                    <a:pt x="0" y="2713"/>
                  </a:cubicBezTo>
                  <a:lnTo>
                    <a:pt x="0" y="10653"/>
                  </a:lnTo>
                  <a:cubicBezTo>
                    <a:pt x="0" y="11095"/>
                    <a:pt x="362" y="11453"/>
                    <a:pt x="804" y="11453"/>
                  </a:cubicBezTo>
                  <a:lnTo>
                    <a:pt x="5424" y="11453"/>
                  </a:lnTo>
                  <a:lnTo>
                    <a:pt x="4996" y="13043"/>
                  </a:lnTo>
                  <a:lnTo>
                    <a:pt x="4664" y="13043"/>
                  </a:lnTo>
                  <a:cubicBezTo>
                    <a:pt x="4302" y="13043"/>
                    <a:pt x="4302" y="13558"/>
                    <a:pt x="4664" y="13571"/>
                  </a:cubicBezTo>
                  <a:lnTo>
                    <a:pt x="8897" y="13571"/>
                  </a:lnTo>
                  <a:cubicBezTo>
                    <a:pt x="9242" y="13558"/>
                    <a:pt x="9255" y="13060"/>
                    <a:pt x="8897" y="13043"/>
                  </a:cubicBezTo>
                  <a:lnTo>
                    <a:pt x="8578" y="13043"/>
                  </a:lnTo>
                  <a:lnTo>
                    <a:pt x="8150" y="11453"/>
                  </a:lnTo>
                  <a:lnTo>
                    <a:pt x="12767" y="11453"/>
                  </a:lnTo>
                  <a:cubicBezTo>
                    <a:pt x="13212" y="11453"/>
                    <a:pt x="13571" y="11095"/>
                    <a:pt x="13571" y="10653"/>
                  </a:cubicBezTo>
                  <a:lnTo>
                    <a:pt x="13571" y="2713"/>
                  </a:lnTo>
                  <a:cubicBezTo>
                    <a:pt x="13571" y="2271"/>
                    <a:pt x="13212" y="1909"/>
                    <a:pt x="12767" y="1909"/>
                  </a:cubicBezTo>
                  <a:lnTo>
                    <a:pt x="11025" y="1909"/>
                  </a:lnTo>
                  <a:lnTo>
                    <a:pt x="11025" y="280"/>
                  </a:lnTo>
                  <a:cubicBezTo>
                    <a:pt x="11025" y="127"/>
                    <a:pt x="10902" y="1"/>
                    <a:pt x="107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42"/>
            <p:cNvSpPr/>
            <p:nvPr/>
          </p:nvSpPr>
          <p:spPr>
            <a:xfrm>
              <a:off x="5535123" y="1445138"/>
              <a:ext cx="145575" cy="145900"/>
            </a:xfrm>
            <a:custGeom>
              <a:rect b="b" l="l" r="r" t="t"/>
              <a:pathLst>
                <a:path extrusionOk="0" h="5836" w="5823">
                  <a:moveTo>
                    <a:pt x="3306" y="541"/>
                  </a:moveTo>
                  <a:lnTo>
                    <a:pt x="3306" y="1328"/>
                  </a:lnTo>
                  <a:lnTo>
                    <a:pt x="2516" y="1328"/>
                  </a:lnTo>
                  <a:lnTo>
                    <a:pt x="2516" y="541"/>
                  </a:lnTo>
                  <a:close/>
                  <a:moveTo>
                    <a:pt x="1328" y="2516"/>
                  </a:moveTo>
                  <a:lnTo>
                    <a:pt x="1328" y="3320"/>
                  </a:lnTo>
                  <a:lnTo>
                    <a:pt x="525" y="3320"/>
                  </a:lnTo>
                  <a:lnTo>
                    <a:pt x="525" y="2516"/>
                  </a:lnTo>
                  <a:close/>
                  <a:moveTo>
                    <a:pt x="5298" y="2516"/>
                  </a:moveTo>
                  <a:lnTo>
                    <a:pt x="5298" y="3320"/>
                  </a:lnTo>
                  <a:lnTo>
                    <a:pt x="4495" y="3320"/>
                  </a:lnTo>
                  <a:lnTo>
                    <a:pt x="4495" y="2516"/>
                  </a:lnTo>
                  <a:close/>
                  <a:moveTo>
                    <a:pt x="3306" y="4508"/>
                  </a:moveTo>
                  <a:lnTo>
                    <a:pt x="3306" y="5298"/>
                  </a:lnTo>
                  <a:lnTo>
                    <a:pt x="2516" y="5298"/>
                  </a:lnTo>
                  <a:lnTo>
                    <a:pt x="2516" y="4508"/>
                  </a:lnTo>
                  <a:close/>
                  <a:moveTo>
                    <a:pt x="2254" y="0"/>
                  </a:moveTo>
                  <a:cubicBezTo>
                    <a:pt x="2101" y="0"/>
                    <a:pt x="1979" y="126"/>
                    <a:pt x="1979" y="276"/>
                  </a:cubicBezTo>
                  <a:lnTo>
                    <a:pt x="1979" y="1590"/>
                  </a:lnTo>
                  <a:cubicBezTo>
                    <a:pt x="1979" y="1743"/>
                    <a:pt x="2101" y="1869"/>
                    <a:pt x="2254" y="1869"/>
                  </a:cubicBezTo>
                  <a:lnTo>
                    <a:pt x="2643" y="1869"/>
                  </a:lnTo>
                  <a:lnTo>
                    <a:pt x="2643" y="2656"/>
                  </a:lnTo>
                  <a:lnTo>
                    <a:pt x="1853" y="2656"/>
                  </a:lnTo>
                  <a:lnTo>
                    <a:pt x="1853" y="2254"/>
                  </a:lnTo>
                  <a:cubicBezTo>
                    <a:pt x="1853" y="2118"/>
                    <a:pt x="1730" y="1992"/>
                    <a:pt x="1590" y="1992"/>
                  </a:cubicBezTo>
                  <a:lnTo>
                    <a:pt x="262" y="1992"/>
                  </a:lnTo>
                  <a:cubicBezTo>
                    <a:pt x="110" y="1992"/>
                    <a:pt x="0" y="2118"/>
                    <a:pt x="0" y="2254"/>
                  </a:cubicBezTo>
                  <a:lnTo>
                    <a:pt x="0" y="3582"/>
                  </a:lnTo>
                  <a:cubicBezTo>
                    <a:pt x="0" y="3735"/>
                    <a:pt x="110" y="3844"/>
                    <a:pt x="262" y="3844"/>
                  </a:cubicBezTo>
                  <a:lnTo>
                    <a:pt x="1590" y="3844"/>
                  </a:lnTo>
                  <a:cubicBezTo>
                    <a:pt x="1730" y="3844"/>
                    <a:pt x="1853" y="3735"/>
                    <a:pt x="1853" y="3582"/>
                  </a:cubicBezTo>
                  <a:lnTo>
                    <a:pt x="1853" y="3180"/>
                  </a:lnTo>
                  <a:lnTo>
                    <a:pt x="2643" y="3180"/>
                  </a:lnTo>
                  <a:lnTo>
                    <a:pt x="2643" y="3983"/>
                  </a:lnTo>
                  <a:lnTo>
                    <a:pt x="2254" y="3983"/>
                  </a:lnTo>
                  <a:cubicBezTo>
                    <a:pt x="2101" y="3983"/>
                    <a:pt x="1979" y="4093"/>
                    <a:pt x="1979" y="4246"/>
                  </a:cubicBezTo>
                  <a:lnTo>
                    <a:pt x="1979" y="5574"/>
                  </a:lnTo>
                  <a:cubicBezTo>
                    <a:pt x="1979" y="5713"/>
                    <a:pt x="2101" y="5836"/>
                    <a:pt x="2254" y="5836"/>
                  </a:cubicBezTo>
                  <a:lnTo>
                    <a:pt x="3569" y="5836"/>
                  </a:lnTo>
                  <a:cubicBezTo>
                    <a:pt x="3721" y="5836"/>
                    <a:pt x="3831" y="5713"/>
                    <a:pt x="3831" y="5574"/>
                  </a:cubicBezTo>
                  <a:lnTo>
                    <a:pt x="3831" y="4246"/>
                  </a:lnTo>
                  <a:cubicBezTo>
                    <a:pt x="3831" y="4093"/>
                    <a:pt x="3721" y="3983"/>
                    <a:pt x="3569" y="3983"/>
                  </a:cubicBezTo>
                  <a:lnTo>
                    <a:pt x="3180" y="3983"/>
                  </a:lnTo>
                  <a:lnTo>
                    <a:pt x="3180" y="3180"/>
                  </a:lnTo>
                  <a:lnTo>
                    <a:pt x="3970" y="3180"/>
                  </a:lnTo>
                  <a:lnTo>
                    <a:pt x="3970" y="3582"/>
                  </a:lnTo>
                  <a:cubicBezTo>
                    <a:pt x="3970" y="3735"/>
                    <a:pt x="4093" y="3844"/>
                    <a:pt x="4233" y="3844"/>
                  </a:cubicBezTo>
                  <a:lnTo>
                    <a:pt x="5560" y="3844"/>
                  </a:lnTo>
                  <a:cubicBezTo>
                    <a:pt x="5713" y="3844"/>
                    <a:pt x="5823" y="3735"/>
                    <a:pt x="5823" y="3582"/>
                  </a:cubicBezTo>
                  <a:lnTo>
                    <a:pt x="5823" y="2254"/>
                  </a:lnTo>
                  <a:cubicBezTo>
                    <a:pt x="5823" y="2118"/>
                    <a:pt x="5713" y="1992"/>
                    <a:pt x="5560" y="1992"/>
                  </a:cubicBezTo>
                  <a:lnTo>
                    <a:pt x="4233" y="1992"/>
                  </a:lnTo>
                  <a:cubicBezTo>
                    <a:pt x="4093" y="1992"/>
                    <a:pt x="3970" y="2118"/>
                    <a:pt x="3970" y="2254"/>
                  </a:cubicBezTo>
                  <a:lnTo>
                    <a:pt x="3970" y="2656"/>
                  </a:lnTo>
                  <a:lnTo>
                    <a:pt x="3180" y="2656"/>
                  </a:lnTo>
                  <a:lnTo>
                    <a:pt x="3180" y="1869"/>
                  </a:lnTo>
                  <a:lnTo>
                    <a:pt x="3569" y="1869"/>
                  </a:lnTo>
                  <a:cubicBezTo>
                    <a:pt x="3721" y="1869"/>
                    <a:pt x="3831" y="1743"/>
                    <a:pt x="3831" y="1590"/>
                  </a:cubicBezTo>
                  <a:lnTo>
                    <a:pt x="3831" y="276"/>
                  </a:lnTo>
                  <a:cubicBezTo>
                    <a:pt x="3831" y="126"/>
                    <a:pt x="3721" y="0"/>
                    <a:pt x="3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42"/>
            <p:cNvSpPr/>
            <p:nvPr/>
          </p:nvSpPr>
          <p:spPr>
            <a:xfrm>
              <a:off x="5557183" y="1402938"/>
              <a:ext cx="65025" cy="13150"/>
            </a:xfrm>
            <a:custGeom>
              <a:rect b="b" l="l" r="r" t="t"/>
              <a:pathLst>
                <a:path extrusionOk="0" h="526" w="2601">
                  <a:moveTo>
                    <a:pt x="346" y="1"/>
                  </a:moveTo>
                  <a:cubicBezTo>
                    <a:pt x="1" y="14"/>
                    <a:pt x="1" y="512"/>
                    <a:pt x="346" y="525"/>
                  </a:cubicBezTo>
                  <a:lnTo>
                    <a:pt x="2338" y="525"/>
                  </a:lnTo>
                  <a:cubicBezTo>
                    <a:pt x="2491" y="525"/>
                    <a:pt x="2600" y="416"/>
                    <a:pt x="2600" y="263"/>
                  </a:cubicBezTo>
                  <a:cubicBezTo>
                    <a:pt x="2600" y="123"/>
                    <a:pt x="2491" y="1"/>
                    <a:pt x="23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42"/>
            <p:cNvSpPr/>
            <p:nvPr/>
          </p:nvSpPr>
          <p:spPr>
            <a:xfrm>
              <a:off x="5557183" y="1430588"/>
              <a:ext cx="37375" cy="13550"/>
            </a:xfrm>
            <a:custGeom>
              <a:rect b="b" l="l" r="r" t="t"/>
              <a:pathLst>
                <a:path extrusionOk="0" h="542" w="1495">
                  <a:moveTo>
                    <a:pt x="346" y="0"/>
                  </a:moveTo>
                  <a:cubicBezTo>
                    <a:pt x="1" y="13"/>
                    <a:pt x="1" y="524"/>
                    <a:pt x="346" y="541"/>
                  </a:cubicBezTo>
                  <a:lnTo>
                    <a:pt x="1203" y="541"/>
                  </a:lnTo>
                  <a:cubicBezTo>
                    <a:pt x="1342" y="541"/>
                    <a:pt x="1452" y="442"/>
                    <a:pt x="1481" y="305"/>
                  </a:cubicBezTo>
                  <a:cubicBezTo>
                    <a:pt x="1495" y="153"/>
                    <a:pt x="1369" y="0"/>
                    <a:pt x="1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42"/>
            <p:cNvSpPr/>
            <p:nvPr/>
          </p:nvSpPr>
          <p:spPr>
            <a:xfrm>
              <a:off x="5557183" y="1375213"/>
              <a:ext cx="65775" cy="13225"/>
            </a:xfrm>
            <a:custGeom>
              <a:rect b="b" l="l" r="r" t="t"/>
              <a:pathLst>
                <a:path extrusionOk="0" h="529" w="2631">
                  <a:moveTo>
                    <a:pt x="346" y="1"/>
                  </a:moveTo>
                  <a:cubicBezTo>
                    <a:pt x="1" y="17"/>
                    <a:pt x="1" y="515"/>
                    <a:pt x="346" y="529"/>
                  </a:cubicBezTo>
                  <a:lnTo>
                    <a:pt x="2325" y="529"/>
                  </a:lnTo>
                  <a:cubicBezTo>
                    <a:pt x="2464" y="529"/>
                    <a:pt x="2587" y="432"/>
                    <a:pt x="2600" y="306"/>
                  </a:cubicBezTo>
                  <a:cubicBezTo>
                    <a:pt x="2630" y="140"/>
                    <a:pt x="2504" y="1"/>
                    <a:pt x="23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42"/>
            <p:cNvSpPr/>
            <p:nvPr/>
          </p:nvSpPr>
          <p:spPr>
            <a:xfrm>
              <a:off x="5639858" y="1402938"/>
              <a:ext cx="65325" cy="13150"/>
            </a:xfrm>
            <a:custGeom>
              <a:rect b="b" l="l" r="r" t="t"/>
              <a:pathLst>
                <a:path extrusionOk="0" h="526" w="2613">
                  <a:moveTo>
                    <a:pt x="359" y="1"/>
                  </a:moveTo>
                  <a:cubicBezTo>
                    <a:pt x="0" y="14"/>
                    <a:pt x="0" y="512"/>
                    <a:pt x="359" y="525"/>
                  </a:cubicBezTo>
                  <a:lnTo>
                    <a:pt x="2337" y="525"/>
                  </a:lnTo>
                  <a:cubicBezTo>
                    <a:pt x="2490" y="525"/>
                    <a:pt x="2613" y="416"/>
                    <a:pt x="2613" y="263"/>
                  </a:cubicBezTo>
                  <a:cubicBezTo>
                    <a:pt x="2613" y="123"/>
                    <a:pt x="2490" y="1"/>
                    <a:pt x="2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42"/>
            <p:cNvSpPr/>
            <p:nvPr/>
          </p:nvSpPr>
          <p:spPr>
            <a:xfrm>
              <a:off x="5639858" y="1375213"/>
              <a:ext cx="65675" cy="13225"/>
            </a:xfrm>
            <a:custGeom>
              <a:rect b="b" l="l" r="r" t="t"/>
              <a:pathLst>
                <a:path extrusionOk="0" h="529" w="2627">
                  <a:moveTo>
                    <a:pt x="359" y="1"/>
                  </a:moveTo>
                  <a:cubicBezTo>
                    <a:pt x="0" y="17"/>
                    <a:pt x="0" y="515"/>
                    <a:pt x="359" y="529"/>
                  </a:cubicBezTo>
                  <a:lnTo>
                    <a:pt x="2337" y="529"/>
                  </a:lnTo>
                  <a:cubicBezTo>
                    <a:pt x="2460" y="529"/>
                    <a:pt x="2586" y="432"/>
                    <a:pt x="2599" y="306"/>
                  </a:cubicBezTo>
                  <a:cubicBezTo>
                    <a:pt x="2626" y="140"/>
                    <a:pt x="2503" y="1"/>
                    <a:pt x="2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42"/>
            <p:cNvSpPr/>
            <p:nvPr/>
          </p:nvSpPr>
          <p:spPr>
            <a:xfrm>
              <a:off x="5669883" y="1430588"/>
              <a:ext cx="37375" cy="13550"/>
            </a:xfrm>
            <a:custGeom>
              <a:rect b="b" l="l" r="r" t="t"/>
              <a:pathLst>
                <a:path extrusionOk="0" h="542" w="1495">
                  <a:moveTo>
                    <a:pt x="293" y="0"/>
                  </a:moveTo>
                  <a:cubicBezTo>
                    <a:pt x="154" y="0"/>
                    <a:pt x="44" y="96"/>
                    <a:pt x="14" y="236"/>
                  </a:cubicBezTo>
                  <a:cubicBezTo>
                    <a:pt x="1" y="402"/>
                    <a:pt x="127" y="541"/>
                    <a:pt x="280" y="541"/>
                  </a:cubicBezTo>
                  <a:lnTo>
                    <a:pt x="1136" y="541"/>
                  </a:lnTo>
                  <a:cubicBezTo>
                    <a:pt x="1495" y="524"/>
                    <a:pt x="1495" y="13"/>
                    <a:pt x="1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42"/>
            <p:cNvSpPr/>
            <p:nvPr/>
          </p:nvSpPr>
          <p:spPr>
            <a:xfrm>
              <a:off x="5557183" y="1563038"/>
              <a:ext cx="37375" cy="13450"/>
            </a:xfrm>
            <a:custGeom>
              <a:rect b="b" l="l" r="r" t="t"/>
              <a:pathLst>
                <a:path extrusionOk="0" h="538" w="1495">
                  <a:moveTo>
                    <a:pt x="346" y="0"/>
                  </a:moveTo>
                  <a:cubicBezTo>
                    <a:pt x="1" y="13"/>
                    <a:pt x="1" y="525"/>
                    <a:pt x="346" y="538"/>
                  </a:cubicBezTo>
                  <a:lnTo>
                    <a:pt x="1203" y="538"/>
                  </a:lnTo>
                  <a:cubicBezTo>
                    <a:pt x="1342" y="538"/>
                    <a:pt x="1452" y="442"/>
                    <a:pt x="1481" y="305"/>
                  </a:cubicBezTo>
                  <a:cubicBezTo>
                    <a:pt x="1495" y="153"/>
                    <a:pt x="1369" y="0"/>
                    <a:pt x="1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3" name="Google Shape;693;p42"/>
          <p:cNvSpPr/>
          <p:nvPr/>
        </p:nvSpPr>
        <p:spPr>
          <a:xfrm>
            <a:off x="3653346" y="1748405"/>
            <a:ext cx="338875" cy="339300"/>
          </a:xfrm>
          <a:custGeom>
            <a:rect b="b" l="l" r="r" t="t"/>
            <a:pathLst>
              <a:path extrusionOk="0" h="13572" w="13555">
                <a:moveTo>
                  <a:pt x="8370" y="2975"/>
                </a:moveTo>
                <a:lnTo>
                  <a:pt x="8370" y="3500"/>
                </a:lnTo>
                <a:lnTo>
                  <a:pt x="7842" y="3500"/>
                </a:lnTo>
                <a:lnTo>
                  <a:pt x="7842" y="2975"/>
                </a:lnTo>
                <a:close/>
                <a:moveTo>
                  <a:pt x="4662" y="5259"/>
                </a:moveTo>
                <a:lnTo>
                  <a:pt x="4662" y="7317"/>
                </a:lnTo>
                <a:lnTo>
                  <a:pt x="3596" y="7317"/>
                </a:lnTo>
                <a:lnTo>
                  <a:pt x="3596" y="5259"/>
                </a:lnTo>
                <a:close/>
                <a:moveTo>
                  <a:pt x="7304" y="542"/>
                </a:moveTo>
                <a:lnTo>
                  <a:pt x="7304" y="7317"/>
                </a:lnTo>
                <a:lnTo>
                  <a:pt x="6252" y="7317"/>
                </a:lnTo>
                <a:lnTo>
                  <a:pt x="6252" y="542"/>
                </a:lnTo>
                <a:close/>
                <a:moveTo>
                  <a:pt x="8370" y="4027"/>
                </a:moveTo>
                <a:lnTo>
                  <a:pt x="8370" y="7317"/>
                </a:lnTo>
                <a:lnTo>
                  <a:pt x="7842" y="7317"/>
                </a:lnTo>
                <a:lnTo>
                  <a:pt x="7842" y="4027"/>
                </a:lnTo>
                <a:close/>
                <a:moveTo>
                  <a:pt x="9960" y="2451"/>
                </a:moveTo>
                <a:lnTo>
                  <a:pt x="9960" y="7317"/>
                </a:lnTo>
                <a:lnTo>
                  <a:pt x="8894" y="7317"/>
                </a:lnTo>
                <a:lnTo>
                  <a:pt x="8894" y="2451"/>
                </a:lnTo>
                <a:close/>
                <a:moveTo>
                  <a:pt x="11440" y="4027"/>
                </a:moveTo>
                <a:lnTo>
                  <a:pt x="11440" y="10653"/>
                </a:lnTo>
                <a:lnTo>
                  <a:pt x="2115" y="10653"/>
                </a:lnTo>
                <a:lnTo>
                  <a:pt x="2115" y="4027"/>
                </a:lnTo>
                <a:lnTo>
                  <a:pt x="5727" y="4027"/>
                </a:lnTo>
                <a:lnTo>
                  <a:pt x="5727" y="7317"/>
                </a:lnTo>
                <a:lnTo>
                  <a:pt x="5186" y="7317"/>
                </a:lnTo>
                <a:lnTo>
                  <a:pt x="5186" y="4980"/>
                </a:lnTo>
                <a:cubicBezTo>
                  <a:pt x="5186" y="4844"/>
                  <a:pt x="5077" y="4718"/>
                  <a:pt x="4924" y="4718"/>
                </a:cubicBezTo>
                <a:lnTo>
                  <a:pt x="3334" y="4718"/>
                </a:lnTo>
                <a:cubicBezTo>
                  <a:pt x="3194" y="4718"/>
                  <a:pt x="3071" y="4844"/>
                  <a:pt x="3071" y="4980"/>
                </a:cubicBezTo>
                <a:lnTo>
                  <a:pt x="3071" y="7317"/>
                </a:lnTo>
                <a:lnTo>
                  <a:pt x="2932" y="7317"/>
                </a:lnTo>
                <a:cubicBezTo>
                  <a:pt x="2587" y="7334"/>
                  <a:pt x="2587" y="7832"/>
                  <a:pt x="2932" y="7845"/>
                </a:cubicBezTo>
                <a:lnTo>
                  <a:pt x="10624" y="7845"/>
                </a:lnTo>
                <a:cubicBezTo>
                  <a:pt x="10969" y="7832"/>
                  <a:pt x="10969" y="7334"/>
                  <a:pt x="10624" y="7317"/>
                </a:cubicBezTo>
                <a:lnTo>
                  <a:pt x="10484" y="7317"/>
                </a:lnTo>
                <a:lnTo>
                  <a:pt x="10484" y="4027"/>
                </a:lnTo>
                <a:close/>
                <a:moveTo>
                  <a:pt x="12240" y="2975"/>
                </a:moveTo>
                <a:cubicBezTo>
                  <a:pt x="12380" y="2975"/>
                  <a:pt x="12502" y="3085"/>
                  <a:pt x="12502" y="3237"/>
                </a:cubicBezTo>
                <a:lnTo>
                  <a:pt x="12502" y="11716"/>
                </a:lnTo>
                <a:lnTo>
                  <a:pt x="8370" y="11716"/>
                </a:lnTo>
                <a:cubicBezTo>
                  <a:pt x="8217" y="11716"/>
                  <a:pt x="8104" y="11828"/>
                  <a:pt x="8104" y="11981"/>
                </a:cubicBezTo>
                <a:lnTo>
                  <a:pt x="5448" y="11981"/>
                </a:lnTo>
                <a:cubicBezTo>
                  <a:pt x="5448" y="11828"/>
                  <a:pt x="5339" y="11716"/>
                  <a:pt x="5186" y="11716"/>
                </a:cubicBezTo>
                <a:lnTo>
                  <a:pt x="1050" y="11716"/>
                </a:lnTo>
                <a:lnTo>
                  <a:pt x="1050" y="3237"/>
                </a:lnTo>
                <a:cubicBezTo>
                  <a:pt x="1050" y="3085"/>
                  <a:pt x="1176" y="2975"/>
                  <a:pt x="1329" y="2975"/>
                </a:cubicBezTo>
                <a:lnTo>
                  <a:pt x="5727" y="2975"/>
                </a:lnTo>
                <a:lnTo>
                  <a:pt x="5727" y="3500"/>
                </a:lnTo>
                <a:lnTo>
                  <a:pt x="1853" y="3500"/>
                </a:lnTo>
                <a:cubicBezTo>
                  <a:pt x="1701" y="3500"/>
                  <a:pt x="1591" y="3626"/>
                  <a:pt x="1591" y="3765"/>
                </a:cubicBezTo>
                <a:lnTo>
                  <a:pt x="1591" y="10915"/>
                </a:lnTo>
                <a:cubicBezTo>
                  <a:pt x="1591" y="11068"/>
                  <a:pt x="1701" y="11191"/>
                  <a:pt x="1853" y="11191"/>
                </a:cubicBezTo>
                <a:lnTo>
                  <a:pt x="11702" y="11191"/>
                </a:lnTo>
                <a:cubicBezTo>
                  <a:pt x="11855" y="11191"/>
                  <a:pt x="11965" y="11068"/>
                  <a:pt x="11965" y="10915"/>
                </a:cubicBezTo>
                <a:lnTo>
                  <a:pt x="11965" y="3765"/>
                </a:lnTo>
                <a:cubicBezTo>
                  <a:pt x="11965" y="3626"/>
                  <a:pt x="11855" y="3500"/>
                  <a:pt x="11702" y="3500"/>
                </a:cubicBezTo>
                <a:lnTo>
                  <a:pt x="10484" y="3500"/>
                </a:lnTo>
                <a:lnTo>
                  <a:pt x="10484" y="2975"/>
                </a:lnTo>
                <a:close/>
                <a:moveTo>
                  <a:pt x="13030" y="12243"/>
                </a:moveTo>
                <a:lnTo>
                  <a:pt x="13030" y="12768"/>
                </a:lnTo>
                <a:cubicBezTo>
                  <a:pt x="13030" y="12921"/>
                  <a:pt x="12904" y="13043"/>
                  <a:pt x="12768" y="13043"/>
                </a:cubicBezTo>
                <a:lnTo>
                  <a:pt x="788" y="13043"/>
                </a:lnTo>
                <a:cubicBezTo>
                  <a:pt x="652" y="13043"/>
                  <a:pt x="525" y="12921"/>
                  <a:pt x="525" y="12768"/>
                </a:cubicBezTo>
                <a:lnTo>
                  <a:pt x="525" y="12243"/>
                </a:lnTo>
                <a:lnTo>
                  <a:pt x="4994" y="12243"/>
                </a:lnTo>
                <a:cubicBezTo>
                  <a:pt x="5090" y="12409"/>
                  <a:pt x="5256" y="12506"/>
                  <a:pt x="5448" y="12506"/>
                </a:cubicBezTo>
                <a:lnTo>
                  <a:pt x="8104" y="12506"/>
                </a:lnTo>
                <a:cubicBezTo>
                  <a:pt x="8300" y="12506"/>
                  <a:pt x="8466" y="12409"/>
                  <a:pt x="8562" y="12243"/>
                </a:cubicBezTo>
                <a:close/>
                <a:moveTo>
                  <a:pt x="5989" y="1"/>
                </a:moveTo>
                <a:cubicBezTo>
                  <a:pt x="5837" y="1"/>
                  <a:pt x="5727" y="127"/>
                  <a:pt x="5727" y="280"/>
                </a:cubicBezTo>
                <a:lnTo>
                  <a:pt x="5727" y="2451"/>
                </a:lnTo>
                <a:lnTo>
                  <a:pt x="1329" y="2451"/>
                </a:lnTo>
                <a:cubicBezTo>
                  <a:pt x="884" y="2451"/>
                  <a:pt x="525" y="2796"/>
                  <a:pt x="525" y="3237"/>
                </a:cubicBezTo>
                <a:lnTo>
                  <a:pt x="525" y="11716"/>
                </a:lnTo>
                <a:lnTo>
                  <a:pt x="263" y="11716"/>
                </a:lnTo>
                <a:cubicBezTo>
                  <a:pt x="110" y="11716"/>
                  <a:pt x="1" y="11828"/>
                  <a:pt x="1" y="11981"/>
                </a:cubicBezTo>
                <a:lnTo>
                  <a:pt x="1" y="12768"/>
                </a:lnTo>
                <a:cubicBezTo>
                  <a:pt x="1" y="13209"/>
                  <a:pt x="359" y="13571"/>
                  <a:pt x="788" y="13571"/>
                </a:cubicBezTo>
                <a:lnTo>
                  <a:pt x="12768" y="13571"/>
                </a:lnTo>
                <a:cubicBezTo>
                  <a:pt x="13210" y="13571"/>
                  <a:pt x="13555" y="13209"/>
                  <a:pt x="13555" y="12768"/>
                </a:cubicBezTo>
                <a:lnTo>
                  <a:pt x="13555" y="11981"/>
                </a:lnTo>
                <a:cubicBezTo>
                  <a:pt x="13555" y="11828"/>
                  <a:pt x="13445" y="11716"/>
                  <a:pt x="13293" y="11716"/>
                </a:cubicBezTo>
                <a:lnTo>
                  <a:pt x="13030" y="11716"/>
                </a:lnTo>
                <a:lnTo>
                  <a:pt x="13030" y="3237"/>
                </a:lnTo>
                <a:cubicBezTo>
                  <a:pt x="13030" y="2796"/>
                  <a:pt x="12668" y="2451"/>
                  <a:pt x="12240" y="2451"/>
                </a:cubicBezTo>
                <a:lnTo>
                  <a:pt x="10484" y="2451"/>
                </a:lnTo>
                <a:lnTo>
                  <a:pt x="10484" y="2172"/>
                </a:lnTo>
                <a:cubicBezTo>
                  <a:pt x="10484" y="2036"/>
                  <a:pt x="10375" y="1909"/>
                  <a:pt x="10222" y="1909"/>
                </a:cubicBezTo>
                <a:lnTo>
                  <a:pt x="8632" y="1909"/>
                </a:lnTo>
                <a:cubicBezTo>
                  <a:pt x="8492" y="1909"/>
                  <a:pt x="8370" y="2036"/>
                  <a:pt x="8370" y="2172"/>
                </a:cubicBezTo>
                <a:lnTo>
                  <a:pt x="8370" y="2451"/>
                </a:lnTo>
                <a:lnTo>
                  <a:pt x="7842" y="2451"/>
                </a:lnTo>
                <a:lnTo>
                  <a:pt x="7842" y="280"/>
                </a:lnTo>
                <a:cubicBezTo>
                  <a:pt x="7842" y="127"/>
                  <a:pt x="7719" y="1"/>
                  <a:pt x="757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4" name="Google Shape;694;p42"/>
          <p:cNvGrpSpPr/>
          <p:nvPr/>
        </p:nvGrpSpPr>
        <p:grpSpPr>
          <a:xfrm>
            <a:off x="2085550" y="2627056"/>
            <a:ext cx="339200" cy="304700"/>
            <a:chOff x="1433604" y="2793463"/>
            <a:chExt cx="339200" cy="304700"/>
          </a:xfrm>
        </p:grpSpPr>
        <p:sp>
          <p:nvSpPr>
            <p:cNvPr id="695" name="Google Shape;695;p42"/>
            <p:cNvSpPr/>
            <p:nvPr/>
          </p:nvSpPr>
          <p:spPr>
            <a:xfrm>
              <a:off x="1433604" y="2793463"/>
              <a:ext cx="339200" cy="304700"/>
            </a:xfrm>
            <a:custGeom>
              <a:rect b="b" l="l" r="r" t="t"/>
              <a:pathLst>
                <a:path extrusionOk="0" h="12188" w="13568">
                  <a:moveTo>
                    <a:pt x="12765" y="539"/>
                  </a:moveTo>
                  <a:cubicBezTo>
                    <a:pt x="12917" y="539"/>
                    <a:pt x="13043" y="652"/>
                    <a:pt x="13043" y="804"/>
                  </a:cubicBezTo>
                  <a:lnTo>
                    <a:pt x="13043" y="1067"/>
                  </a:lnTo>
                  <a:lnTo>
                    <a:pt x="4509" y="1067"/>
                  </a:lnTo>
                  <a:cubicBezTo>
                    <a:pt x="4356" y="1067"/>
                    <a:pt x="4246" y="1189"/>
                    <a:pt x="4246" y="1329"/>
                  </a:cubicBezTo>
                  <a:cubicBezTo>
                    <a:pt x="4246" y="1770"/>
                    <a:pt x="3885" y="2132"/>
                    <a:pt x="3443" y="2132"/>
                  </a:cubicBezTo>
                  <a:lnTo>
                    <a:pt x="539" y="2132"/>
                  </a:lnTo>
                  <a:lnTo>
                    <a:pt x="539" y="804"/>
                  </a:lnTo>
                  <a:cubicBezTo>
                    <a:pt x="539" y="652"/>
                    <a:pt x="648" y="539"/>
                    <a:pt x="801" y="539"/>
                  </a:cubicBezTo>
                  <a:close/>
                  <a:moveTo>
                    <a:pt x="13043" y="1591"/>
                  </a:moveTo>
                  <a:lnTo>
                    <a:pt x="13043" y="11397"/>
                  </a:lnTo>
                  <a:cubicBezTo>
                    <a:pt x="13043" y="11537"/>
                    <a:pt x="12917" y="11659"/>
                    <a:pt x="12765" y="11659"/>
                  </a:cubicBezTo>
                  <a:lnTo>
                    <a:pt x="801" y="11659"/>
                  </a:lnTo>
                  <a:cubicBezTo>
                    <a:pt x="648" y="11659"/>
                    <a:pt x="539" y="11537"/>
                    <a:pt x="539" y="11397"/>
                  </a:cubicBezTo>
                  <a:lnTo>
                    <a:pt x="539" y="2657"/>
                  </a:lnTo>
                  <a:lnTo>
                    <a:pt x="3443" y="2657"/>
                  </a:lnTo>
                  <a:cubicBezTo>
                    <a:pt x="4094" y="2657"/>
                    <a:pt x="4618" y="2199"/>
                    <a:pt x="4744" y="1591"/>
                  </a:cubicBezTo>
                  <a:close/>
                  <a:moveTo>
                    <a:pt x="801" y="1"/>
                  </a:moveTo>
                  <a:cubicBezTo>
                    <a:pt x="359" y="1"/>
                    <a:pt x="1" y="360"/>
                    <a:pt x="1" y="804"/>
                  </a:cubicBezTo>
                  <a:lnTo>
                    <a:pt x="1" y="11397"/>
                  </a:lnTo>
                  <a:cubicBezTo>
                    <a:pt x="1" y="11842"/>
                    <a:pt x="359" y="12187"/>
                    <a:pt x="801" y="12187"/>
                  </a:cubicBezTo>
                  <a:lnTo>
                    <a:pt x="12765" y="12187"/>
                  </a:lnTo>
                  <a:cubicBezTo>
                    <a:pt x="13209" y="12187"/>
                    <a:pt x="13568" y="11842"/>
                    <a:pt x="13568" y="11397"/>
                  </a:cubicBezTo>
                  <a:lnTo>
                    <a:pt x="13568" y="804"/>
                  </a:lnTo>
                  <a:cubicBezTo>
                    <a:pt x="13568" y="360"/>
                    <a:pt x="13209" y="1"/>
                    <a:pt x="12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42"/>
            <p:cNvSpPr/>
            <p:nvPr/>
          </p:nvSpPr>
          <p:spPr>
            <a:xfrm>
              <a:off x="1513104" y="2819863"/>
              <a:ext cx="13475" cy="13400"/>
            </a:xfrm>
            <a:custGeom>
              <a:rect b="b" l="l" r="r" t="t"/>
              <a:pathLst>
                <a:path extrusionOk="0" h="536" w="539">
                  <a:moveTo>
                    <a:pt x="270" y="1"/>
                  </a:moveTo>
                  <a:cubicBezTo>
                    <a:pt x="139" y="1"/>
                    <a:pt x="8" y="87"/>
                    <a:pt x="1" y="260"/>
                  </a:cubicBezTo>
                  <a:cubicBezTo>
                    <a:pt x="1" y="412"/>
                    <a:pt x="124" y="535"/>
                    <a:pt x="263" y="535"/>
                  </a:cubicBezTo>
                  <a:cubicBezTo>
                    <a:pt x="416" y="535"/>
                    <a:pt x="539" y="412"/>
                    <a:pt x="539" y="260"/>
                  </a:cubicBezTo>
                  <a:cubicBezTo>
                    <a:pt x="532" y="87"/>
                    <a:pt x="401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42"/>
            <p:cNvSpPr/>
            <p:nvPr/>
          </p:nvSpPr>
          <p:spPr>
            <a:xfrm>
              <a:off x="1486804" y="2819863"/>
              <a:ext cx="13225" cy="13400"/>
            </a:xfrm>
            <a:custGeom>
              <a:rect b="b" l="l" r="r" t="t"/>
              <a:pathLst>
                <a:path extrusionOk="0" h="536" w="529">
                  <a:moveTo>
                    <a:pt x="263" y="1"/>
                  </a:moveTo>
                  <a:cubicBezTo>
                    <a:pt x="135" y="1"/>
                    <a:pt x="7" y="87"/>
                    <a:pt x="1" y="260"/>
                  </a:cubicBezTo>
                  <a:cubicBezTo>
                    <a:pt x="1" y="412"/>
                    <a:pt x="113" y="535"/>
                    <a:pt x="263" y="535"/>
                  </a:cubicBezTo>
                  <a:cubicBezTo>
                    <a:pt x="402" y="535"/>
                    <a:pt x="528" y="412"/>
                    <a:pt x="528" y="260"/>
                  </a:cubicBezTo>
                  <a:cubicBezTo>
                    <a:pt x="520" y="87"/>
                    <a:pt x="391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42"/>
            <p:cNvSpPr/>
            <p:nvPr/>
          </p:nvSpPr>
          <p:spPr>
            <a:xfrm>
              <a:off x="1460179" y="2819863"/>
              <a:ext cx="13200" cy="13400"/>
            </a:xfrm>
            <a:custGeom>
              <a:rect b="b" l="l" r="r" t="t"/>
              <a:pathLst>
                <a:path extrusionOk="0" h="536" w="528">
                  <a:moveTo>
                    <a:pt x="265" y="1"/>
                  </a:moveTo>
                  <a:cubicBezTo>
                    <a:pt x="137" y="1"/>
                    <a:pt x="8" y="87"/>
                    <a:pt x="0" y="260"/>
                  </a:cubicBezTo>
                  <a:cubicBezTo>
                    <a:pt x="0" y="412"/>
                    <a:pt x="126" y="535"/>
                    <a:pt x="266" y="535"/>
                  </a:cubicBezTo>
                  <a:cubicBezTo>
                    <a:pt x="415" y="535"/>
                    <a:pt x="528" y="412"/>
                    <a:pt x="528" y="260"/>
                  </a:cubicBezTo>
                  <a:cubicBezTo>
                    <a:pt x="521" y="87"/>
                    <a:pt x="393" y="1"/>
                    <a:pt x="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42"/>
            <p:cNvSpPr/>
            <p:nvPr/>
          </p:nvSpPr>
          <p:spPr>
            <a:xfrm>
              <a:off x="1460179" y="2872988"/>
              <a:ext cx="286000" cy="198850"/>
            </a:xfrm>
            <a:custGeom>
              <a:rect b="b" l="l" r="r" t="t"/>
              <a:pathLst>
                <a:path extrusionOk="0" h="7954" w="11440">
                  <a:moveTo>
                    <a:pt x="10915" y="528"/>
                  </a:moveTo>
                  <a:lnTo>
                    <a:pt x="10915" y="7416"/>
                  </a:lnTo>
                  <a:lnTo>
                    <a:pt x="528" y="7416"/>
                  </a:lnTo>
                  <a:lnTo>
                    <a:pt x="528" y="528"/>
                  </a:lnTo>
                  <a:close/>
                  <a:moveTo>
                    <a:pt x="266" y="0"/>
                  </a:moveTo>
                  <a:cubicBezTo>
                    <a:pt x="126" y="0"/>
                    <a:pt x="0" y="126"/>
                    <a:pt x="0" y="262"/>
                  </a:cubicBezTo>
                  <a:lnTo>
                    <a:pt x="0" y="7678"/>
                  </a:lnTo>
                  <a:cubicBezTo>
                    <a:pt x="0" y="7831"/>
                    <a:pt x="126" y="7954"/>
                    <a:pt x="266" y="7954"/>
                  </a:cubicBezTo>
                  <a:lnTo>
                    <a:pt x="11177" y="7954"/>
                  </a:lnTo>
                  <a:cubicBezTo>
                    <a:pt x="11330" y="7954"/>
                    <a:pt x="11439" y="7831"/>
                    <a:pt x="11439" y="7678"/>
                  </a:cubicBezTo>
                  <a:lnTo>
                    <a:pt x="11439" y="262"/>
                  </a:lnTo>
                  <a:cubicBezTo>
                    <a:pt x="11439" y="126"/>
                    <a:pt x="11330" y="0"/>
                    <a:pt x="11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42"/>
            <p:cNvSpPr/>
            <p:nvPr/>
          </p:nvSpPr>
          <p:spPr>
            <a:xfrm>
              <a:off x="1482654" y="2899613"/>
              <a:ext cx="235225" cy="145600"/>
            </a:xfrm>
            <a:custGeom>
              <a:rect b="b" l="l" r="r" t="t"/>
              <a:pathLst>
                <a:path extrusionOk="0" h="5824" w="9409">
                  <a:moveTo>
                    <a:pt x="6032" y="512"/>
                  </a:moveTo>
                  <a:cubicBezTo>
                    <a:pt x="6225" y="512"/>
                    <a:pt x="6378" y="665"/>
                    <a:pt x="6378" y="857"/>
                  </a:cubicBezTo>
                  <a:cubicBezTo>
                    <a:pt x="6371" y="1086"/>
                    <a:pt x="6205" y="1201"/>
                    <a:pt x="6039" y="1201"/>
                  </a:cubicBezTo>
                  <a:cubicBezTo>
                    <a:pt x="5873" y="1201"/>
                    <a:pt x="5707" y="1086"/>
                    <a:pt x="5700" y="857"/>
                  </a:cubicBezTo>
                  <a:cubicBezTo>
                    <a:pt x="5700" y="665"/>
                    <a:pt x="5853" y="512"/>
                    <a:pt x="6032" y="512"/>
                  </a:cubicBezTo>
                  <a:close/>
                  <a:moveTo>
                    <a:pt x="1192" y="1481"/>
                  </a:moveTo>
                  <a:cubicBezTo>
                    <a:pt x="1385" y="1481"/>
                    <a:pt x="1538" y="1647"/>
                    <a:pt x="1538" y="1826"/>
                  </a:cubicBezTo>
                  <a:cubicBezTo>
                    <a:pt x="1531" y="2056"/>
                    <a:pt x="1365" y="2170"/>
                    <a:pt x="1199" y="2170"/>
                  </a:cubicBezTo>
                  <a:cubicBezTo>
                    <a:pt x="1033" y="2170"/>
                    <a:pt x="867" y="2056"/>
                    <a:pt x="860" y="1826"/>
                  </a:cubicBezTo>
                  <a:cubicBezTo>
                    <a:pt x="844" y="1647"/>
                    <a:pt x="1010" y="1481"/>
                    <a:pt x="1192" y="1481"/>
                  </a:cubicBezTo>
                  <a:close/>
                  <a:moveTo>
                    <a:pt x="3612" y="2949"/>
                  </a:moveTo>
                  <a:cubicBezTo>
                    <a:pt x="3805" y="2949"/>
                    <a:pt x="3958" y="3098"/>
                    <a:pt x="3958" y="3280"/>
                  </a:cubicBezTo>
                  <a:cubicBezTo>
                    <a:pt x="3951" y="3508"/>
                    <a:pt x="3785" y="3622"/>
                    <a:pt x="3619" y="3622"/>
                  </a:cubicBezTo>
                  <a:cubicBezTo>
                    <a:pt x="3453" y="3622"/>
                    <a:pt x="3287" y="3508"/>
                    <a:pt x="3280" y="3280"/>
                  </a:cubicBezTo>
                  <a:cubicBezTo>
                    <a:pt x="3280" y="3098"/>
                    <a:pt x="3433" y="2949"/>
                    <a:pt x="3612" y="2949"/>
                  </a:cubicBezTo>
                  <a:close/>
                  <a:moveTo>
                    <a:pt x="8452" y="2949"/>
                  </a:moveTo>
                  <a:cubicBezTo>
                    <a:pt x="8645" y="2949"/>
                    <a:pt x="8798" y="3098"/>
                    <a:pt x="8798" y="3280"/>
                  </a:cubicBezTo>
                  <a:cubicBezTo>
                    <a:pt x="8798" y="3473"/>
                    <a:pt x="8645" y="3626"/>
                    <a:pt x="8452" y="3626"/>
                  </a:cubicBezTo>
                  <a:cubicBezTo>
                    <a:pt x="8011" y="3612"/>
                    <a:pt x="8011" y="2962"/>
                    <a:pt x="8452" y="2949"/>
                  </a:cubicBezTo>
                  <a:close/>
                  <a:moveTo>
                    <a:pt x="1773" y="2490"/>
                  </a:moveTo>
                  <a:lnTo>
                    <a:pt x="2769" y="3085"/>
                  </a:lnTo>
                  <a:cubicBezTo>
                    <a:pt x="2656" y="3529"/>
                    <a:pt x="2935" y="3997"/>
                    <a:pt x="3333" y="4124"/>
                  </a:cubicBezTo>
                  <a:lnTo>
                    <a:pt x="3333" y="5299"/>
                  </a:lnTo>
                  <a:lnTo>
                    <a:pt x="1468" y="5299"/>
                  </a:lnTo>
                  <a:lnTo>
                    <a:pt x="1468" y="2670"/>
                  </a:lnTo>
                  <a:cubicBezTo>
                    <a:pt x="1577" y="2630"/>
                    <a:pt x="1674" y="2573"/>
                    <a:pt x="1773" y="2490"/>
                  </a:cubicBezTo>
                  <a:close/>
                  <a:moveTo>
                    <a:pt x="5644" y="1647"/>
                  </a:moveTo>
                  <a:cubicBezTo>
                    <a:pt x="5687" y="1661"/>
                    <a:pt x="5727" y="1687"/>
                    <a:pt x="5783" y="1704"/>
                  </a:cubicBezTo>
                  <a:lnTo>
                    <a:pt x="5783" y="5299"/>
                  </a:lnTo>
                  <a:lnTo>
                    <a:pt x="3901" y="5299"/>
                  </a:lnTo>
                  <a:lnTo>
                    <a:pt x="3901" y="4124"/>
                  </a:lnTo>
                  <a:cubicBezTo>
                    <a:pt x="4246" y="4011"/>
                    <a:pt x="4495" y="3679"/>
                    <a:pt x="4495" y="3294"/>
                  </a:cubicBezTo>
                  <a:cubicBezTo>
                    <a:pt x="4495" y="3141"/>
                    <a:pt x="4469" y="3015"/>
                    <a:pt x="4399" y="2892"/>
                  </a:cubicBezTo>
                  <a:lnTo>
                    <a:pt x="5644" y="1647"/>
                  </a:lnTo>
                  <a:close/>
                  <a:moveTo>
                    <a:pt x="6447" y="1647"/>
                  </a:moveTo>
                  <a:lnTo>
                    <a:pt x="7679" y="2892"/>
                  </a:lnTo>
                  <a:cubicBezTo>
                    <a:pt x="7430" y="3363"/>
                    <a:pt x="7692" y="3971"/>
                    <a:pt x="8190" y="4124"/>
                  </a:cubicBezTo>
                  <a:lnTo>
                    <a:pt x="8190" y="5299"/>
                  </a:lnTo>
                  <a:lnTo>
                    <a:pt x="6308" y="5299"/>
                  </a:lnTo>
                  <a:lnTo>
                    <a:pt x="6308" y="1704"/>
                  </a:lnTo>
                  <a:cubicBezTo>
                    <a:pt x="6351" y="1687"/>
                    <a:pt x="6404" y="1661"/>
                    <a:pt x="6447" y="1647"/>
                  </a:cubicBezTo>
                  <a:close/>
                  <a:moveTo>
                    <a:pt x="6015" y="1"/>
                  </a:moveTo>
                  <a:cubicBezTo>
                    <a:pt x="5387" y="1"/>
                    <a:pt x="4956" y="713"/>
                    <a:pt x="5259" y="1259"/>
                  </a:cubicBezTo>
                  <a:lnTo>
                    <a:pt x="4014" y="2517"/>
                  </a:lnTo>
                  <a:cubicBezTo>
                    <a:pt x="3894" y="2452"/>
                    <a:pt x="3757" y="2421"/>
                    <a:pt x="3620" y="2421"/>
                  </a:cubicBezTo>
                  <a:cubicBezTo>
                    <a:pt x="3408" y="2421"/>
                    <a:pt x="3196" y="2495"/>
                    <a:pt x="3045" y="2630"/>
                  </a:cubicBezTo>
                  <a:lnTo>
                    <a:pt x="2049" y="2036"/>
                  </a:lnTo>
                  <a:cubicBezTo>
                    <a:pt x="2170" y="1501"/>
                    <a:pt x="1754" y="970"/>
                    <a:pt x="1212" y="970"/>
                  </a:cubicBezTo>
                  <a:cubicBezTo>
                    <a:pt x="1206" y="970"/>
                    <a:pt x="1199" y="970"/>
                    <a:pt x="1192" y="970"/>
                  </a:cubicBezTo>
                  <a:cubicBezTo>
                    <a:pt x="196" y="983"/>
                    <a:pt x="1" y="2351"/>
                    <a:pt x="927" y="2670"/>
                  </a:cubicBezTo>
                  <a:lnTo>
                    <a:pt x="927" y="5299"/>
                  </a:lnTo>
                  <a:lnTo>
                    <a:pt x="595" y="5299"/>
                  </a:lnTo>
                  <a:cubicBezTo>
                    <a:pt x="236" y="5312"/>
                    <a:pt x="236" y="5810"/>
                    <a:pt x="595" y="5823"/>
                  </a:cubicBezTo>
                  <a:lnTo>
                    <a:pt x="9060" y="5823"/>
                  </a:lnTo>
                  <a:cubicBezTo>
                    <a:pt x="9408" y="5810"/>
                    <a:pt x="9408" y="5312"/>
                    <a:pt x="9060" y="5299"/>
                  </a:cubicBezTo>
                  <a:lnTo>
                    <a:pt x="8715" y="5299"/>
                  </a:lnTo>
                  <a:lnTo>
                    <a:pt x="8715" y="4124"/>
                  </a:lnTo>
                  <a:cubicBezTo>
                    <a:pt x="9076" y="4011"/>
                    <a:pt x="9325" y="3679"/>
                    <a:pt x="9325" y="3294"/>
                  </a:cubicBezTo>
                  <a:cubicBezTo>
                    <a:pt x="9336" y="2789"/>
                    <a:pt x="8905" y="2418"/>
                    <a:pt x="8446" y="2418"/>
                  </a:cubicBezTo>
                  <a:cubicBezTo>
                    <a:pt x="8313" y="2418"/>
                    <a:pt x="8178" y="2449"/>
                    <a:pt x="8051" y="2517"/>
                  </a:cubicBezTo>
                  <a:lnTo>
                    <a:pt x="6806" y="1259"/>
                  </a:lnTo>
                  <a:cubicBezTo>
                    <a:pt x="7108" y="713"/>
                    <a:pt x="6678" y="1"/>
                    <a:pt x="6050" y="1"/>
                  </a:cubicBezTo>
                  <a:cubicBezTo>
                    <a:pt x="6044" y="1"/>
                    <a:pt x="6038" y="1"/>
                    <a:pt x="6032" y="1"/>
                  </a:cubicBezTo>
                  <a:cubicBezTo>
                    <a:pt x="6027" y="1"/>
                    <a:pt x="6021" y="1"/>
                    <a:pt x="6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1" name="Google Shape;701;p42"/>
          <p:cNvGrpSpPr/>
          <p:nvPr/>
        </p:nvGrpSpPr>
        <p:grpSpPr>
          <a:xfrm>
            <a:off x="6782796" y="1748606"/>
            <a:ext cx="352814" cy="338875"/>
            <a:chOff x="8046421" y="1346568"/>
            <a:chExt cx="352814" cy="338875"/>
          </a:xfrm>
        </p:grpSpPr>
        <p:sp>
          <p:nvSpPr>
            <p:cNvPr id="702" name="Google Shape;702;p42"/>
            <p:cNvSpPr/>
            <p:nvPr/>
          </p:nvSpPr>
          <p:spPr>
            <a:xfrm>
              <a:off x="8046421" y="1346568"/>
              <a:ext cx="352814" cy="338875"/>
            </a:xfrm>
            <a:custGeom>
              <a:rect b="b" l="l" r="r" t="t"/>
              <a:pathLst>
                <a:path extrusionOk="0" h="13555" w="12187">
                  <a:moveTo>
                    <a:pt x="7678" y="525"/>
                  </a:moveTo>
                  <a:cubicBezTo>
                    <a:pt x="7828" y="525"/>
                    <a:pt x="7940" y="635"/>
                    <a:pt x="7940" y="788"/>
                  </a:cubicBezTo>
                  <a:lnTo>
                    <a:pt x="7940" y="1050"/>
                  </a:lnTo>
                  <a:lnTo>
                    <a:pt x="5823" y="1050"/>
                  </a:lnTo>
                  <a:cubicBezTo>
                    <a:pt x="5670" y="1050"/>
                    <a:pt x="5560" y="1176"/>
                    <a:pt x="5560" y="1315"/>
                  </a:cubicBezTo>
                  <a:cubicBezTo>
                    <a:pt x="5560" y="1465"/>
                    <a:pt x="5438" y="1578"/>
                    <a:pt x="5298" y="1578"/>
                  </a:cubicBezTo>
                  <a:lnTo>
                    <a:pt x="3180" y="1578"/>
                  </a:lnTo>
                  <a:cubicBezTo>
                    <a:pt x="3031" y="1578"/>
                    <a:pt x="2905" y="1465"/>
                    <a:pt x="2905" y="1315"/>
                  </a:cubicBezTo>
                  <a:cubicBezTo>
                    <a:pt x="2905" y="1176"/>
                    <a:pt x="2795" y="1050"/>
                    <a:pt x="2642" y="1050"/>
                  </a:cubicBezTo>
                  <a:lnTo>
                    <a:pt x="525" y="1050"/>
                  </a:lnTo>
                  <a:lnTo>
                    <a:pt x="525" y="788"/>
                  </a:lnTo>
                  <a:cubicBezTo>
                    <a:pt x="525" y="635"/>
                    <a:pt x="651" y="525"/>
                    <a:pt x="790" y="525"/>
                  </a:cubicBezTo>
                  <a:close/>
                  <a:moveTo>
                    <a:pt x="11383" y="3596"/>
                  </a:moveTo>
                  <a:cubicBezTo>
                    <a:pt x="11536" y="3596"/>
                    <a:pt x="11645" y="3722"/>
                    <a:pt x="11645" y="3858"/>
                  </a:cubicBezTo>
                  <a:lnTo>
                    <a:pt x="11645" y="10222"/>
                  </a:lnTo>
                  <a:cubicBezTo>
                    <a:pt x="11645" y="10361"/>
                    <a:pt x="11536" y="10484"/>
                    <a:pt x="11383" y="10484"/>
                  </a:cubicBezTo>
                  <a:lnTo>
                    <a:pt x="2171" y="10484"/>
                  </a:lnTo>
                  <a:cubicBezTo>
                    <a:pt x="2018" y="10484"/>
                    <a:pt x="1909" y="10361"/>
                    <a:pt x="1909" y="10222"/>
                  </a:cubicBezTo>
                  <a:lnTo>
                    <a:pt x="1909" y="3858"/>
                  </a:lnTo>
                  <a:cubicBezTo>
                    <a:pt x="1909" y="3722"/>
                    <a:pt x="2018" y="3596"/>
                    <a:pt x="2171" y="3596"/>
                  </a:cubicBezTo>
                  <a:close/>
                  <a:moveTo>
                    <a:pt x="7940" y="1578"/>
                  </a:moveTo>
                  <a:lnTo>
                    <a:pt x="7940" y="3071"/>
                  </a:lnTo>
                  <a:lnTo>
                    <a:pt x="2171" y="3071"/>
                  </a:lnTo>
                  <a:cubicBezTo>
                    <a:pt x="1730" y="3071"/>
                    <a:pt x="1371" y="3417"/>
                    <a:pt x="1371" y="3858"/>
                  </a:cubicBezTo>
                  <a:lnTo>
                    <a:pt x="1371" y="10222"/>
                  </a:lnTo>
                  <a:cubicBezTo>
                    <a:pt x="1371" y="10650"/>
                    <a:pt x="1730" y="11009"/>
                    <a:pt x="2171" y="11009"/>
                  </a:cubicBezTo>
                  <a:lnTo>
                    <a:pt x="7940" y="11009"/>
                  </a:lnTo>
                  <a:lnTo>
                    <a:pt x="7940" y="11965"/>
                  </a:lnTo>
                  <a:lnTo>
                    <a:pt x="525" y="11965"/>
                  </a:lnTo>
                  <a:lnTo>
                    <a:pt x="525" y="1578"/>
                  </a:lnTo>
                  <a:lnTo>
                    <a:pt x="2420" y="1578"/>
                  </a:lnTo>
                  <a:cubicBezTo>
                    <a:pt x="2533" y="1896"/>
                    <a:pt x="2835" y="2115"/>
                    <a:pt x="3180" y="2115"/>
                  </a:cubicBezTo>
                  <a:lnTo>
                    <a:pt x="5298" y="2115"/>
                  </a:lnTo>
                  <a:cubicBezTo>
                    <a:pt x="5643" y="2115"/>
                    <a:pt x="5935" y="1896"/>
                    <a:pt x="6045" y="1578"/>
                  </a:cubicBezTo>
                  <a:close/>
                  <a:moveTo>
                    <a:pt x="7940" y="12489"/>
                  </a:moveTo>
                  <a:lnTo>
                    <a:pt x="7940" y="12768"/>
                  </a:lnTo>
                  <a:cubicBezTo>
                    <a:pt x="7940" y="12904"/>
                    <a:pt x="7828" y="13030"/>
                    <a:pt x="7678" y="13030"/>
                  </a:cubicBezTo>
                  <a:lnTo>
                    <a:pt x="790" y="13030"/>
                  </a:lnTo>
                  <a:cubicBezTo>
                    <a:pt x="651" y="13030"/>
                    <a:pt x="525" y="12904"/>
                    <a:pt x="525" y="12768"/>
                  </a:cubicBezTo>
                  <a:lnTo>
                    <a:pt x="525" y="12489"/>
                  </a:lnTo>
                  <a:close/>
                  <a:moveTo>
                    <a:pt x="790" y="1"/>
                  </a:moveTo>
                  <a:cubicBezTo>
                    <a:pt x="345" y="1"/>
                    <a:pt x="0" y="346"/>
                    <a:pt x="0" y="788"/>
                  </a:cubicBezTo>
                  <a:lnTo>
                    <a:pt x="0" y="12768"/>
                  </a:lnTo>
                  <a:cubicBezTo>
                    <a:pt x="0" y="13196"/>
                    <a:pt x="345" y="13555"/>
                    <a:pt x="790" y="13555"/>
                  </a:cubicBezTo>
                  <a:lnTo>
                    <a:pt x="7678" y="13555"/>
                  </a:lnTo>
                  <a:cubicBezTo>
                    <a:pt x="8120" y="13555"/>
                    <a:pt x="8478" y="13196"/>
                    <a:pt x="8478" y="12768"/>
                  </a:cubicBezTo>
                  <a:lnTo>
                    <a:pt x="8478" y="11009"/>
                  </a:lnTo>
                  <a:lnTo>
                    <a:pt x="11383" y="11009"/>
                  </a:lnTo>
                  <a:cubicBezTo>
                    <a:pt x="11828" y="11009"/>
                    <a:pt x="12186" y="10650"/>
                    <a:pt x="12186" y="10222"/>
                  </a:cubicBezTo>
                  <a:lnTo>
                    <a:pt x="12186" y="3858"/>
                  </a:lnTo>
                  <a:cubicBezTo>
                    <a:pt x="12186" y="3417"/>
                    <a:pt x="11828" y="3071"/>
                    <a:pt x="11383" y="3071"/>
                  </a:cubicBezTo>
                  <a:lnTo>
                    <a:pt x="8478" y="3071"/>
                  </a:lnTo>
                  <a:lnTo>
                    <a:pt x="8478" y="788"/>
                  </a:lnTo>
                  <a:cubicBezTo>
                    <a:pt x="8478" y="346"/>
                    <a:pt x="8120" y="1"/>
                    <a:pt x="7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42"/>
            <p:cNvSpPr/>
            <p:nvPr/>
          </p:nvSpPr>
          <p:spPr>
            <a:xfrm>
              <a:off x="8147704" y="1449568"/>
              <a:ext cx="251518" cy="146000"/>
            </a:xfrm>
            <a:custGeom>
              <a:rect b="b" l="l" r="r" t="t"/>
              <a:pathLst>
                <a:path extrusionOk="0" h="5840" w="8688">
                  <a:moveTo>
                    <a:pt x="8163" y="541"/>
                  </a:moveTo>
                  <a:lnTo>
                    <a:pt x="8163" y="5298"/>
                  </a:lnTo>
                  <a:lnTo>
                    <a:pt x="528" y="5298"/>
                  </a:lnTo>
                  <a:lnTo>
                    <a:pt x="528" y="541"/>
                  </a:lnTo>
                  <a:close/>
                  <a:moveTo>
                    <a:pt x="266" y="0"/>
                  </a:moveTo>
                  <a:cubicBezTo>
                    <a:pt x="113" y="0"/>
                    <a:pt x="0" y="127"/>
                    <a:pt x="0" y="266"/>
                  </a:cubicBezTo>
                  <a:lnTo>
                    <a:pt x="0" y="5561"/>
                  </a:lnTo>
                  <a:cubicBezTo>
                    <a:pt x="0" y="5713"/>
                    <a:pt x="113" y="5840"/>
                    <a:pt x="266" y="5840"/>
                  </a:cubicBezTo>
                  <a:lnTo>
                    <a:pt x="8425" y="5840"/>
                  </a:lnTo>
                  <a:cubicBezTo>
                    <a:pt x="8565" y="5840"/>
                    <a:pt x="8688" y="5713"/>
                    <a:pt x="8688" y="5561"/>
                  </a:cubicBezTo>
                  <a:lnTo>
                    <a:pt x="8688" y="266"/>
                  </a:lnTo>
                  <a:cubicBezTo>
                    <a:pt x="8688" y="127"/>
                    <a:pt x="8565" y="0"/>
                    <a:pt x="84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42"/>
            <p:cNvSpPr/>
            <p:nvPr/>
          </p:nvSpPr>
          <p:spPr>
            <a:xfrm>
              <a:off x="8155414" y="1479018"/>
              <a:ext cx="171731" cy="86775"/>
            </a:xfrm>
            <a:custGeom>
              <a:rect b="b" l="l" r="r" t="t"/>
              <a:pathLst>
                <a:path extrusionOk="0" h="3471" w="5932">
                  <a:moveTo>
                    <a:pt x="4673" y="1"/>
                  </a:moveTo>
                  <a:cubicBezTo>
                    <a:pt x="4630" y="1"/>
                    <a:pt x="4604" y="14"/>
                    <a:pt x="4577" y="41"/>
                  </a:cubicBezTo>
                  <a:cubicBezTo>
                    <a:pt x="4381" y="263"/>
                    <a:pt x="4534" y="525"/>
                    <a:pt x="4743" y="525"/>
                  </a:cubicBezTo>
                  <a:lnTo>
                    <a:pt x="5019" y="525"/>
                  </a:lnTo>
                  <a:lnTo>
                    <a:pt x="3372" y="2172"/>
                  </a:lnTo>
                  <a:lnTo>
                    <a:pt x="2376" y="1189"/>
                  </a:lnTo>
                  <a:cubicBezTo>
                    <a:pt x="2328" y="1134"/>
                    <a:pt x="2263" y="1107"/>
                    <a:pt x="2195" y="1107"/>
                  </a:cubicBezTo>
                  <a:cubicBezTo>
                    <a:pt x="2128" y="1107"/>
                    <a:pt x="2059" y="1134"/>
                    <a:pt x="2004" y="1189"/>
                  </a:cubicBezTo>
                  <a:lnTo>
                    <a:pt x="162" y="3028"/>
                  </a:lnTo>
                  <a:cubicBezTo>
                    <a:pt x="0" y="3177"/>
                    <a:pt x="116" y="3470"/>
                    <a:pt x="340" y="3470"/>
                  </a:cubicBezTo>
                  <a:cubicBezTo>
                    <a:pt x="346" y="3470"/>
                    <a:pt x="352" y="3470"/>
                    <a:pt x="358" y="3470"/>
                  </a:cubicBezTo>
                  <a:cubicBezTo>
                    <a:pt x="411" y="3470"/>
                    <a:pt x="481" y="3443"/>
                    <a:pt x="537" y="3403"/>
                  </a:cubicBezTo>
                  <a:lnTo>
                    <a:pt x="2197" y="1744"/>
                  </a:lnTo>
                  <a:lnTo>
                    <a:pt x="3180" y="2739"/>
                  </a:lnTo>
                  <a:cubicBezTo>
                    <a:pt x="3234" y="2788"/>
                    <a:pt x="3303" y="2812"/>
                    <a:pt x="3370" y="2812"/>
                  </a:cubicBezTo>
                  <a:cubicBezTo>
                    <a:pt x="3438" y="2812"/>
                    <a:pt x="3503" y="2788"/>
                    <a:pt x="3551" y="2739"/>
                  </a:cubicBezTo>
                  <a:lnTo>
                    <a:pt x="5390" y="897"/>
                  </a:lnTo>
                  <a:lnTo>
                    <a:pt x="5390" y="1246"/>
                  </a:lnTo>
                  <a:cubicBezTo>
                    <a:pt x="5390" y="1286"/>
                    <a:pt x="5420" y="1329"/>
                    <a:pt x="5447" y="1355"/>
                  </a:cubicBezTo>
                  <a:cubicBezTo>
                    <a:pt x="5516" y="1415"/>
                    <a:pt x="5589" y="1440"/>
                    <a:pt x="5657" y="1440"/>
                  </a:cubicBezTo>
                  <a:cubicBezTo>
                    <a:pt x="5807" y="1440"/>
                    <a:pt x="5932" y="1318"/>
                    <a:pt x="5932" y="1176"/>
                  </a:cubicBezTo>
                  <a:lnTo>
                    <a:pt x="5932" y="124"/>
                  </a:lnTo>
                  <a:cubicBezTo>
                    <a:pt x="5932" y="54"/>
                    <a:pt x="5862" y="1"/>
                    <a:pt x="57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5" name="Google Shape;705;p42"/>
          <p:cNvSpPr txBox="1"/>
          <p:nvPr>
            <p:ph idx="4" type="subTitle"/>
          </p:nvPr>
        </p:nvSpPr>
        <p:spPr>
          <a:xfrm>
            <a:off x="1162275" y="2096713"/>
            <a:ext cx="18759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Poppins"/>
                <a:ea typeface="Poppins"/>
                <a:cs typeface="Poppins"/>
                <a:sym typeface="Poppins"/>
              </a:rPr>
              <a:t>01.</a:t>
            </a:r>
            <a:r>
              <a:rPr lang="es" sz="1400"/>
              <a:t> </a:t>
            </a:r>
            <a:r>
              <a:rPr lang="es" sz="1400"/>
              <a:t>Introducción</a:t>
            </a:r>
            <a:endParaRPr sz="1400"/>
          </a:p>
        </p:txBody>
      </p:sp>
      <p:sp>
        <p:nvSpPr>
          <p:cNvPr id="706" name="Google Shape;706;p42"/>
          <p:cNvSpPr txBox="1"/>
          <p:nvPr>
            <p:ph idx="4" type="subTitle"/>
          </p:nvPr>
        </p:nvSpPr>
        <p:spPr>
          <a:xfrm>
            <a:off x="5961650" y="2104050"/>
            <a:ext cx="18759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Poppins"/>
                <a:ea typeface="Poppins"/>
                <a:cs typeface="Poppins"/>
                <a:sym typeface="Poppins"/>
              </a:rPr>
              <a:t>04. </a:t>
            </a:r>
            <a:r>
              <a:rPr lang="es" sz="1400"/>
              <a:t>KPI´s</a:t>
            </a:r>
            <a:endParaRPr sz="1400"/>
          </a:p>
        </p:txBody>
      </p:sp>
      <p:sp>
        <p:nvSpPr>
          <p:cNvPr id="707" name="Google Shape;707;p42"/>
          <p:cNvSpPr txBox="1"/>
          <p:nvPr>
            <p:ph idx="4" type="subTitle"/>
          </p:nvPr>
        </p:nvSpPr>
        <p:spPr>
          <a:xfrm>
            <a:off x="4281025" y="2089363"/>
            <a:ext cx="18759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Poppins"/>
                <a:ea typeface="Poppins"/>
                <a:cs typeface="Poppins"/>
                <a:sym typeface="Poppins"/>
              </a:rPr>
              <a:t>03.</a:t>
            </a:r>
            <a:r>
              <a:rPr lang="es" sz="1400"/>
              <a:t> </a:t>
            </a:r>
            <a:r>
              <a:rPr lang="es" sz="1400"/>
              <a:t>Alcance</a:t>
            </a:r>
            <a:endParaRPr sz="1400"/>
          </a:p>
        </p:txBody>
      </p:sp>
      <p:sp>
        <p:nvSpPr>
          <p:cNvPr id="708" name="Google Shape;708;p42"/>
          <p:cNvSpPr txBox="1"/>
          <p:nvPr>
            <p:ph idx="4" type="subTitle"/>
          </p:nvPr>
        </p:nvSpPr>
        <p:spPr>
          <a:xfrm>
            <a:off x="2509663" y="3185438"/>
            <a:ext cx="24273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Poppins"/>
                <a:ea typeface="Poppins"/>
                <a:cs typeface="Poppins"/>
                <a:sym typeface="Poppins"/>
              </a:rPr>
              <a:t>06.</a:t>
            </a:r>
            <a:r>
              <a:rPr lang="es" sz="1400"/>
              <a:t> </a:t>
            </a:r>
            <a:r>
              <a:rPr lang="es" sz="1400"/>
              <a:t>Metodología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                      de trabajo </a:t>
            </a:r>
            <a:endParaRPr sz="1400"/>
          </a:p>
        </p:txBody>
      </p:sp>
      <p:sp>
        <p:nvSpPr>
          <p:cNvPr id="709" name="Google Shape;709;p42"/>
          <p:cNvSpPr txBox="1"/>
          <p:nvPr>
            <p:ph idx="4" type="subTitle"/>
          </p:nvPr>
        </p:nvSpPr>
        <p:spPr>
          <a:xfrm>
            <a:off x="1162275" y="3185438"/>
            <a:ext cx="23283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Poppins"/>
                <a:ea typeface="Poppins"/>
                <a:cs typeface="Poppins"/>
                <a:sym typeface="Poppins"/>
              </a:rPr>
              <a:t>05.</a:t>
            </a:r>
            <a:r>
              <a:rPr lang="es" sz="1400"/>
              <a:t> </a:t>
            </a:r>
            <a:r>
              <a:rPr lang="es" sz="1400"/>
              <a:t>Stack          tecnológico  </a:t>
            </a:r>
            <a:endParaRPr sz="1400"/>
          </a:p>
        </p:txBody>
      </p:sp>
      <p:sp>
        <p:nvSpPr>
          <p:cNvPr id="710" name="Google Shape;710;p42"/>
          <p:cNvSpPr txBox="1"/>
          <p:nvPr>
            <p:ph idx="4" type="subTitle"/>
          </p:nvPr>
        </p:nvSpPr>
        <p:spPr>
          <a:xfrm>
            <a:off x="5756050" y="3157238"/>
            <a:ext cx="27462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Poppins"/>
                <a:ea typeface="Poppins"/>
                <a:cs typeface="Poppins"/>
                <a:sym typeface="Poppins"/>
              </a:rPr>
              <a:t>08.</a:t>
            </a:r>
            <a:r>
              <a:rPr lang="es" sz="1400"/>
              <a:t> </a:t>
            </a:r>
            <a:r>
              <a:rPr lang="es" sz="1400"/>
              <a:t>Equipo de 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       trabajo </a:t>
            </a:r>
            <a:endParaRPr sz="1400"/>
          </a:p>
        </p:txBody>
      </p:sp>
      <p:grpSp>
        <p:nvGrpSpPr>
          <p:cNvPr id="711" name="Google Shape;711;p42"/>
          <p:cNvGrpSpPr/>
          <p:nvPr/>
        </p:nvGrpSpPr>
        <p:grpSpPr>
          <a:xfrm>
            <a:off x="5238009" y="2609756"/>
            <a:ext cx="272800" cy="339300"/>
            <a:chOff x="3506036" y="2795800"/>
            <a:chExt cx="272800" cy="339300"/>
          </a:xfrm>
        </p:grpSpPr>
        <p:sp>
          <p:nvSpPr>
            <p:cNvPr id="712" name="Google Shape;712;p42"/>
            <p:cNvSpPr/>
            <p:nvPr/>
          </p:nvSpPr>
          <p:spPr>
            <a:xfrm>
              <a:off x="3506036" y="2795800"/>
              <a:ext cx="272800" cy="339300"/>
            </a:xfrm>
            <a:custGeom>
              <a:rect b="b" l="l" r="r" t="t"/>
              <a:pathLst>
                <a:path extrusionOk="0" h="13572" w="10912">
                  <a:moveTo>
                    <a:pt x="8714" y="817"/>
                  </a:moveTo>
                  <a:lnTo>
                    <a:pt x="10069" y="2172"/>
                  </a:lnTo>
                  <a:lnTo>
                    <a:pt x="8714" y="2172"/>
                  </a:lnTo>
                  <a:lnTo>
                    <a:pt x="8714" y="817"/>
                  </a:lnTo>
                  <a:close/>
                  <a:moveTo>
                    <a:pt x="8190" y="1564"/>
                  </a:moveTo>
                  <a:lnTo>
                    <a:pt x="8190" y="2451"/>
                  </a:lnTo>
                  <a:cubicBezTo>
                    <a:pt x="8190" y="2587"/>
                    <a:pt x="8299" y="2713"/>
                    <a:pt x="8452" y="2713"/>
                  </a:cubicBezTo>
                  <a:lnTo>
                    <a:pt x="9322" y="2713"/>
                  </a:lnTo>
                  <a:lnTo>
                    <a:pt x="9322" y="10570"/>
                  </a:lnTo>
                  <a:lnTo>
                    <a:pt x="2961" y="10570"/>
                  </a:lnTo>
                  <a:lnTo>
                    <a:pt x="2961" y="1564"/>
                  </a:lnTo>
                  <a:close/>
                  <a:moveTo>
                    <a:pt x="8190" y="542"/>
                  </a:moveTo>
                  <a:lnTo>
                    <a:pt x="8190" y="1066"/>
                  </a:lnTo>
                  <a:lnTo>
                    <a:pt x="2696" y="1066"/>
                  </a:lnTo>
                  <a:cubicBezTo>
                    <a:pt x="2560" y="1066"/>
                    <a:pt x="2433" y="1192"/>
                    <a:pt x="2433" y="1329"/>
                  </a:cubicBezTo>
                  <a:lnTo>
                    <a:pt x="2433" y="10846"/>
                  </a:lnTo>
                  <a:cubicBezTo>
                    <a:pt x="2433" y="10985"/>
                    <a:pt x="2560" y="11108"/>
                    <a:pt x="2696" y="11108"/>
                  </a:cubicBezTo>
                  <a:lnTo>
                    <a:pt x="9584" y="11108"/>
                  </a:lnTo>
                  <a:cubicBezTo>
                    <a:pt x="9737" y="11108"/>
                    <a:pt x="9849" y="10985"/>
                    <a:pt x="9849" y="10846"/>
                  </a:cubicBezTo>
                  <a:lnTo>
                    <a:pt x="9849" y="2713"/>
                  </a:lnTo>
                  <a:lnTo>
                    <a:pt x="10387" y="2713"/>
                  </a:lnTo>
                  <a:lnTo>
                    <a:pt x="10387" y="11633"/>
                  </a:lnTo>
                  <a:lnTo>
                    <a:pt x="1909" y="11633"/>
                  </a:lnTo>
                  <a:lnTo>
                    <a:pt x="1909" y="542"/>
                  </a:lnTo>
                  <a:close/>
                  <a:moveTo>
                    <a:pt x="1368" y="1909"/>
                  </a:moveTo>
                  <a:lnTo>
                    <a:pt x="1368" y="11925"/>
                  </a:lnTo>
                  <a:cubicBezTo>
                    <a:pt x="1368" y="12077"/>
                    <a:pt x="1494" y="12187"/>
                    <a:pt x="1647" y="12187"/>
                  </a:cubicBezTo>
                  <a:lnTo>
                    <a:pt x="9003" y="12187"/>
                  </a:lnTo>
                  <a:lnTo>
                    <a:pt x="9003" y="13043"/>
                  </a:lnTo>
                  <a:lnTo>
                    <a:pt x="525" y="13043"/>
                  </a:lnTo>
                  <a:lnTo>
                    <a:pt x="525" y="1909"/>
                  </a:lnTo>
                  <a:close/>
                  <a:moveTo>
                    <a:pt x="1647" y="1"/>
                  </a:moveTo>
                  <a:cubicBezTo>
                    <a:pt x="1494" y="1"/>
                    <a:pt x="1368" y="127"/>
                    <a:pt x="1368" y="280"/>
                  </a:cubicBezTo>
                  <a:lnTo>
                    <a:pt x="1368" y="1385"/>
                  </a:lnTo>
                  <a:lnTo>
                    <a:pt x="262" y="1385"/>
                  </a:lnTo>
                  <a:cubicBezTo>
                    <a:pt x="110" y="1385"/>
                    <a:pt x="0" y="1508"/>
                    <a:pt x="0" y="1647"/>
                  </a:cubicBezTo>
                  <a:lnTo>
                    <a:pt x="0" y="13309"/>
                  </a:lnTo>
                  <a:cubicBezTo>
                    <a:pt x="0" y="13445"/>
                    <a:pt x="110" y="13571"/>
                    <a:pt x="262" y="13571"/>
                  </a:cubicBezTo>
                  <a:lnTo>
                    <a:pt x="9269" y="13571"/>
                  </a:lnTo>
                  <a:cubicBezTo>
                    <a:pt x="9418" y="13571"/>
                    <a:pt x="9531" y="13445"/>
                    <a:pt x="9531" y="13309"/>
                  </a:cubicBezTo>
                  <a:lnTo>
                    <a:pt x="9531" y="12187"/>
                  </a:lnTo>
                  <a:lnTo>
                    <a:pt x="10829" y="12187"/>
                  </a:lnTo>
                  <a:cubicBezTo>
                    <a:pt x="10872" y="12187"/>
                    <a:pt x="10912" y="12160"/>
                    <a:pt x="10912" y="12117"/>
                  </a:cubicBezTo>
                  <a:lnTo>
                    <a:pt x="10912" y="2228"/>
                  </a:lnTo>
                  <a:cubicBezTo>
                    <a:pt x="10912" y="2215"/>
                    <a:pt x="10898" y="2202"/>
                    <a:pt x="10885" y="2202"/>
                  </a:cubicBezTo>
                  <a:lnTo>
                    <a:pt x="10829" y="2202"/>
                  </a:lnTo>
                  <a:lnTo>
                    <a:pt x="8714" y="84"/>
                  </a:lnTo>
                  <a:cubicBezTo>
                    <a:pt x="8658" y="31"/>
                    <a:pt x="8605" y="1"/>
                    <a:pt x="8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42"/>
            <p:cNvSpPr/>
            <p:nvPr/>
          </p:nvSpPr>
          <p:spPr>
            <a:xfrm>
              <a:off x="3666111" y="2863475"/>
              <a:ext cx="59525" cy="59650"/>
            </a:xfrm>
            <a:custGeom>
              <a:rect b="b" l="l" r="r" t="t"/>
              <a:pathLst>
                <a:path extrusionOk="0" h="2386" w="2381">
                  <a:moveTo>
                    <a:pt x="542" y="560"/>
                  </a:moveTo>
                  <a:cubicBezTo>
                    <a:pt x="1189" y="670"/>
                    <a:pt x="1717" y="1194"/>
                    <a:pt x="1826" y="1858"/>
                  </a:cubicBezTo>
                  <a:lnTo>
                    <a:pt x="542" y="1858"/>
                  </a:lnTo>
                  <a:lnTo>
                    <a:pt x="542" y="560"/>
                  </a:lnTo>
                  <a:close/>
                  <a:moveTo>
                    <a:pt x="213" y="1"/>
                  </a:moveTo>
                  <a:cubicBezTo>
                    <a:pt x="97" y="1"/>
                    <a:pt x="1" y="81"/>
                    <a:pt x="1" y="212"/>
                  </a:cubicBezTo>
                  <a:lnTo>
                    <a:pt x="1" y="2120"/>
                  </a:lnTo>
                  <a:cubicBezTo>
                    <a:pt x="1" y="2260"/>
                    <a:pt x="127" y="2386"/>
                    <a:pt x="263" y="2386"/>
                  </a:cubicBezTo>
                  <a:lnTo>
                    <a:pt x="2119" y="2386"/>
                  </a:lnTo>
                  <a:cubicBezTo>
                    <a:pt x="2268" y="2386"/>
                    <a:pt x="2381" y="2260"/>
                    <a:pt x="2381" y="2120"/>
                  </a:cubicBezTo>
                  <a:cubicBezTo>
                    <a:pt x="2381" y="959"/>
                    <a:pt x="1438" y="6"/>
                    <a:pt x="263" y="6"/>
                  </a:cubicBezTo>
                  <a:cubicBezTo>
                    <a:pt x="246" y="3"/>
                    <a:pt x="229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42"/>
            <p:cNvSpPr/>
            <p:nvPr/>
          </p:nvSpPr>
          <p:spPr>
            <a:xfrm>
              <a:off x="3576236" y="2890250"/>
              <a:ext cx="123100" cy="105500"/>
            </a:xfrm>
            <a:custGeom>
              <a:rect b="b" l="l" r="r" t="t"/>
              <a:pathLst>
                <a:path extrusionOk="0" h="4220" w="4924">
                  <a:moveTo>
                    <a:pt x="2543" y="551"/>
                  </a:moveTo>
                  <a:lnTo>
                    <a:pt x="2543" y="1962"/>
                  </a:lnTo>
                  <a:lnTo>
                    <a:pt x="1328" y="2669"/>
                  </a:lnTo>
                  <a:cubicBezTo>
                    <a:pt x="967" y="1756"/>
                    <a:pt x="1591" y="704"/>
                    <a:pt x="2543" y="551"/>
                  </a:cubicBezTo>
                  <a:close/>
                  <a:moveTo>
                    <a:pt x="4356" y="2377"/>
                  </a:moveTo>
                  <a:cubicBezTo>
                    <a:pt x="4286" y="2752"/>
                    <a:pt x="4094" y="3084"/>
                    <a:pt x="3805" y="3333"/>
                  </a:cubicBezTo>
                  <a:lnTo>
                    <a:pt x="3250" y="2377"/>
                  </a:lnTo>
                  <a:close/>
                  <a:moveTo>
                    <a:pt x="2696" y="2477"/>
                  </a:moveTo>
                  <a:lnTo>
                    <a:pt x="3347" y="3609"/>
                  </a:lnTo>
                  <a:cubicBezTo>
                    <a:pt x="3182" y="3673"/>
                    <a:pt x="3004" y="3703"/>
                    <a:pt x="2825" y="3703"/>
                  </a:cubicBezTo>
                  <a:cubicBezTo>
                    <a:pt x="2346" y="3703"/>
                    <a:pt x="1858" y="3487"/>
                    <a:pt x="1577" y="3124"/>
                  </a:cubicBezTo>
                  <a:lnTo>
                    <a:pt x="2696" y="2477"/>
                  </a:lnTo>
                  <a:close/>
                  <a:moveTo>
                    <a:pt x="2809" y="0"/>
                  </a:moveTo>
                  <a:cubicBezTo>
                    <a:pt x="1" y="97"/>
                    <a:pt x="14" y="4120"/>
                    <a:pt x="2809" y="4220"/>
                  </a:cubicBezTo>
                  <a:cubicBezTo>
                    <a:pt x="3971" y="4220"/>
                    <a:pt x="4924" y="3277"/>
                    <a:pt x="4924" y="2115"/>
                  </a:cubicBezTo>
                  <a:cubicBezTo>
                    <a:pt x="4924" y="1962"/>
                    <a:pt x="4801" y="1839"/>
                    <a:pt x="4648" y="1839"/>
                  </a:cubicBezTo>
                  <a:lnTo>
                    <a:pt x="3071" y="1839"/>
                  </a:lnTo>
                  <a:lnTo>
                    <a:pt x="3071" y="263"/>
                  </a:lnTo>
                  <a:cubicBezTo>
                    <a:pt x="3071" y="110"/>
                    <a:pt x="2945" y="0"/>
                    <a:pt x="28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42"/>
            <p:cNvSpPr/>
            <p:nvPr/>
          </p:nvSpPr>
          <p:spPr>
            <a:xfrm>
              <a:off x="3592836" y="2850075"/>
              <a:ext cx="61925" cy="13550"/>
            </a:xfrm>
            <a:custGeom>
              <a:rect b="b" l="l" r="r" t="t"/>
              <a:pathLst>
                <a:path extrusionOk="0" h="542" w="2477">
                  <a:moveTo>
                    <a:pt x="276" y="1"/>
                  </a:moveTo>
                  <a:cubicBezTo>
                    <a:pt x="123" y="1"/>
                    <a:pt x="1" y="153"/>
                    <a:pt x="27" y="306"/>
                  </a:cubicBezTo>
                  <a:cubicBezTo>
                    <a:pt x="40" y="446"/>
                    <a:pt x="153" y="542"/>
                    <a:pt x="289" y="542"/>
                  </a:cubicBezTo>
                  <a:lnTo>
                    <a:pt x="2128" y="542"/>
                  </a:lnTo>
                  <a:cubicBezTo>
                    <a:pt x="2477" y="529"/>
                    <a:pt x="2477" y="17"/>
                    <a:pt x="21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42"/>
            <p:cNvSpPr/>
            <p:nvPr/>
          </p:nvSpPr>
          <p:spPr>
            <a:xfrm>
              <a:off x="3591086" y="3034400"/>
              <a:ext cx="62275" cy="13225"/>
            </a:xfrm>
            <a:custGeom>
              <a:rect b="b" l="l" r="r" t="t"/>
              <a:pathLst>
                <a:path extrusionOk="0" h="529" w="2491">
                  <a:moveTo>
                    <a:pt x="346" y="1"/>
                  </a:moveTo>
                  <a:cubicBezTo>
                    <a:pt x="1" y="14"/>
                    <a:pt x="1" y="512"/>
                    <a:pt x="346" y="528"/>
                  </a:cubicBezTo>
                  <a:lnTo>
                    <a:pt x="2198" y="528"/>
                  </a:lnTo>
                  <a:cubicBezTo>
                    <a:pt x="2364" y="528"/>
                    <a:pt x="2491" y="389"/>
                    <a:pt x="2464" y="223"/>
                  </a:cubicBezTo>
                  <a:cubicBezTo>
                    <a:pt x="2447" y="97"/>
                    <a:pt x="2325" y="1"/>
                    <a:pt x="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42"/>
            <p:cNvSpPr/>
            <p:nvPr/>
          </p:nvSpPr>
          <p:spPr>
            <a:xfrm>
              <a:off x="3591086" y="3007750"/>
              <a:ext cx="62275" cy="13225"/>
            </a:xfrm>
            <a:custGeom>
              <a:rect b="b" l="l" r="r" t="t"/>
              <a:pathLst>
                <a:path extrusionOk="0" h="529" w="2491">
                  <a:moveTo>
                    <a:pt x="346" y="1"/>
                  </a:moveTo>
                  <a:cubicBezTo>
                    <a:pt x="1" y="18"/>
                    <a:pt x="1" y="529"/>
                    <a:pt x="346" y="529"/>
                  </a:cubicBezTo>
                  <a:lnTo>
                    <a:pt x="2198" y="529"/>
                  </a:lnTo>
                  <a:cubicBezTo>
                    <a:pt x="2364" y="529"/>
                    <a:pt x="2491" y="389"/>
                    <a:pt x="2464" y="223"/>
                  </a:cubicBezTo>
                  <a:cubicBezTo>
                    <a:pt x="2447" y="101"/>
                    <a:pt x="2325" y="1"/>
                    <a:pt x="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42"/>
            <p:cNvSpPr/>
            <p:nvPr/>
          </p:nvSpPr>
          <p:spPr>
            <a:xfrm>
              <a:off x="3664036" y="3034400"/>
              <a:ext cx="62275" cy="13225"/>
            </a:xfrm>
            <a:custGeom>
              <a:rect b="b" l="l" r="r" t="t"/>
              <a:pathLst>
                <a:path extrusionOk="0" h="529" w="2491">
                  <a:moveTo>
                    <a:pt x="359" y="1"/>
                  </a:moveTo>
                  <a:cubicBezTo>
                    <a:pt x="1" y="14"/>
                    <a:pt x="1" y="512"/>
                    <a:pt x="359" y="528"/>
                  </a:cubicBezTo>
                  <a:lnTo>
                    <a:pt x="2202" y="528"/>
                  </a:lnTo>
                  <a:cubicBezTo>
                    <a:pt x="2368" y="528"/>
                    <a:pt x="2490" y="389"/>
                    <a:pt x="2464" y="223"/>
                  </a:cubicBezTo>
                  <a:cubicBezTo>
                    <a:pt x="2451" y="97"/>
                    <a:pt x="2324" y="1"/>
                    <a:pt x="2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42"/>
            <p:cNvSpPr/>
            <p:nvPr/>
          </p:nvSpPr>
          <p:spPr>
            <a:xfrm>
              <a:off x="3664036" y="3007750"/>
              <a:ext cx="62275" cy="13225"/>
            </a:xfrm>
            <a:custGeom>
              <a:rect b="b" l="l" r="r" t="t"/>
              <a:pathLst>
                <a:path extrusionOk="0" h="529" w="2491">
                  <a:moveTo>
                    <a:pt x="359" y="1"/>
                  </a:moveTo>
                  <a:cubicBezTo>
                    <a:pt x="1" y="18"/>
                    <a:pt x="1" y="529"/>
                    <a:pt x="359" y="529"/>
                  </a:cubicBezTo>
                  <a:lnTo>
                    <a:pt x="2202" y="529"/>
                  </a:lnTo>
                  <a:cubicBezTo>
                    <a:pt x="2368" y="529"/>
                    <a:pt x="2490" y="389"/>
                    <a:pt x="2464" y="223"/>
                  </a:cubicBezTo>
                  <a:cubicBezTo>
                    <a:pt x="2451" y="101"/>
                    <a:pt x="2324" y="1"/>
                    <a:pt x="2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0" name="Google Shape;720;p42"/>
          <p:cNvSpPr txBox="1"/>
          <p:nvPr>
            <p:ph idx="4" type="subTitle"/>
          </p:nvPr>
        </p:nvSpPr>
        <p:spPr>
          <a:xfrm>
            <a:off x="4117425" y="3002288"/>
            <a:ext cx="24273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Poppins"/>
                <a:ea typeface="Poppins"/>
                <a:cs typeface="Poppins"/>
                <a:sym typeface="Poppins"/>
              </a:rPr>
              <a:t>07.</a:t>
            </a:r>
            <a:r>
              <a:rPr lang="es" sz="1400"/>
              <a:t> </a:t>
            </a:r>
            <a:r>
              <a:rPr lang="es" sz="1400"/>
              <a:t>Análisis</a:t>
            </a:r>
            <a:r>
              <a:rPr lang="es" sz="1400"/>
              <a:t>/EDA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43"/>
          <p:cNvSpPr txBox="1"/>
          <p:nvPr>
            <p:ph type="title"/>
          </p:nvPr>
        </p:nvSpPr>
        <p:spPr>
          <a:xfrm>
            <a:off x="856800" y="130752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"/>
              <a:t>ACERCA DEL PROYECTO </a:t>
            </a:r>
            <a:endParaRPr/>
          </a:p>
        </p:txBody>
      </p:sp>
      <p:sp>
        <p:nvSpPr>
          <p:cNvPr id="726" name="Google Shape;726;p43"/>
          <p:cNvSpPr txBox="1"/>
          <p:nvPr>
            <p:ph idx="1" type="subTitle"/>
          </p:nvPr>
        </p:nvSpPr>
        <p:spPr>
          <a:xfrm>
            <a:off x="1942900" y="1960950"/>
            <a:ext cx="5741700" cy="11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Como consultores, analizamos datos de Yelp y Google Maps para entender las preferencias del consumidor en el mercado de restaurantes de las principales ciudades turísticas de EE. UU. Nuestro objetivo es ayudar a nuestro cliente, un grupo de empresas de restaurantes, a optimizar sus estrategias comerciales y mejorar la experiencia del cliente.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27" name="Google Shape;72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6225" y="3063975"/>
            <a:ext cx="1675049" cy="67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44"/>
          <p:cNvSpPr txBox="1"/>
          <p:nvPr>
            <p:ph type="title"/>
          </p:nvPr>
        </p:nvSpPr>
        <p:spPr>
          <a:xfrm>
            <a:off x="659100" y="92443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"/>
              <a:t>OBJETIVOS</a:t>
            </a:r>
            <a:endParaRPr/>
          </a:p>
        </p:txBody>
      </p:sp>
      <p:sp>
        <p:nvSpPr>
          <p:cNvPr id="733" name="Google Shape;733;p44"/>
          <p:cNvSpPr txBox="1"/>
          <p:nvPr>
            <p:ph idx="1" type="subTitle"/>
          </p:nvPr>
        </p:nvSpPr>
        <p:spPr>
          <a:xfrm>
            <a:off x="886575" y="2350713"/>
            <a:ext cx="3769800" cy="14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0" lang="es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Crear un sistema de gestión de datos eficiente para recopilar información de fuentes</a:t>
            </a: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i="0" lang="es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como Yelp, facilitando la creación de un DataWarehouse robusto. Este sistema permitirá analizar las opiniones de usuarios en restaurantes de Estados Unidos y desplegar un modelo de machine learning para recomendaciones</a:t>
            </a:r>
            <a:endParaRPr sz="1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34" name="Google Shape;734;p44"/>
          <p:cNvSpPr txBox="1"/>
          <p:nvPr>
            <p:ph idx="2" type="subTitle"/>
          </p:nvPr>
        </p:nvSpPr>
        <p:spPr>
          <a:xfrm>
            <a:off x="4607400" y="2330863"/>
            <a:ext cx="3466500" cy="18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6510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Poppins"/>
              <a:buChar char="•"/>
            </a:pP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Recopilar, limpiar y estructurar los datos de diversas fuentes como Yelp y Google Maps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-16510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Poppins"/>
              <a:buChar char="•"/>
            </a:pP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Diseñar e implementar un DataWarehouse 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-16510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Poppins"/>
              <a:buChar char="•"/>
            </a:pP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Realizar un dashboard intuitivo e interactivo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35" name="Google Shape;735;p44"/>
          <p:cNvSpPr txBox="1"/>
          <p:nvPr>
            <p:ph idx="4" type="subTitle"/>
          </p:nvPr>
        </p:nvSpPr>
        <p:spPr>
          <a:xfrm>
            <a:off x="1541214" y="1824031"/>
            <a:ext cx="20526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" sz="1900">
                <a:latin typeface="Poppins"/>
                <a:ea typeface="Poppins"/>
                <a:cs typeface="Poppins"/>
                <a:sym typeface="Poppins"/>
              </a:rPr>
              <a:t>General</a:t>
            </a:r>
            <a:endParaRPr b="1" sz="19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36" name="Google Shape;736;p44"/>
          <p:cNvSpPr txBox="1"/>
          <p:nvPr>
            <p:ph idx="5" type="subTitle"/>
          </p:nvPr>
        </p:nvSpPr>
        <p:spPr>
          <a:xfrm>
            <a:off x="5314346" y="1824038"/>
            <a:ext cx="20526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" sz="1900">
                <a:latin typeface="Poppins"/>
                <a:ea typeface="Poppins"/>
                <a:cs typeface="Poppins"/>
                <a:sym typeface="Poppins"/>
              </a:rPr>
              <a:t>Específicos</a:t>
            </a:r>
            <a:endParaRPr b="1" sz="19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37" name="Google Shape;737;p44"/>
          <p:cNvSpPr/>
          <p:nvPr/>
        </p:nvSpPr>
        <p:spPr>
          <a:xfrm>
            <a:off x="2402800" y="1497138"/>
            <a:ext cx="408037" cy="404961"/>
          </a:xfrm>
          <a:custGeom>
            <a:rect b="b" l="l" r="r" t="t"/>
            <a:pathLst>
              <a:path extrusionOk="0" h="13562" w="13665">
                <a:moveTo>
                  <a:pt x="4579" y="6518"/>
                </a:moveTo>
                <a:lnTo>
                  <a:pt x="4579" y="11650"/>
                </a:lnTo>
                <a:lnTo>
                  <a:pt x="3526" y="11650"/>
                </a:lnTo>
                <a:lnTo>
                  <a:pt x="3526" y="6518"/>
                </a:lnTo>
                <a:close/>
                <a:moveTo>
                  <a:pt x="4316" y="2163"/>
                </a:moveTo>
                <a:cubicBezTo>
                  <a:pt x="5422" y="2631"/>
                  <a:pt x="5561" y="5024"/>
                  <a:pt x="6956" y="5273"/>
                </a:cubicBezTo>
                <a:lnTo>
                  <a:pt x="6956" y="9160"/>
                </a:lnTo>
                <a:lnTo>
                  <a:pt x="6431" y="9160"/>
                </a:lnTo>
                <a:cubicBezTo>
                  <a:pt x="6292" y="9160"/>
                  <a:pt x="6169" y="9286"/>
                  <a:pt x="6169" y="9422"/>
                </a:cubicBezTo>
                <a:lnTo>
                  <a:pt x="6169" y="11650"/>
                </a:lnTo>
                <a:lnTo>
                  <a:pt x="5103" y="11650"/>
                </a:lnTo>
                <a:lnTo>
                  <a:pt x="5103" y="6242"/>
                </a:lnTo>
                <a:cubicBezTo>
                  <a:pt x="5103" y="6103"/>
                  <a:pt x="4994" y="5980"/>
                  <a:pt x="4841" y="5980"/>
                </a:cubicBezTo>
                <a:lnTo>
                  <a:pt x="4316" y="5980"/>
                </a:lnTo>
                <a:lnTo>
                  <a:pt x="4316" y="2163"/>
                </a:lnTo>
                <a:close/>
                <a:moveTo>
                  <a:pt x="7759" y="9685"/>
                </a:moveTo>
                <a:lnTo>
                  <a:pt x="7759" y="11650"/>
                </a:lnTo>
                <a:lnTo>
                  <a:pt x="6693" y="11650"/>
                </a:lnTo>
                <a:lnTo>
                  <a:pt x="6693" y="9685"/>
                </a:lnTo>
                <a:close/>
                <a:moveTo>
                  <a:pt x="10139" y="586"/>
                </a:moveTo>
                <a:lnTo>
                  <a:pt x="10139" y="4390"/>
                </a:lnTo>
                <a:lnTo>
                  <a:pt x="9611" y="4390"/>
                </a:lnTo>
                <a:cubicBezTo>
                  <a:pt x="9462" y="4390"/>
                  <a:pt x="9349" y="4513"/>
                  <a:pt x="9349" y="4665"/>
                </a:cubicBezTo>
                <a:lnTo>
                  <a:pt x="9349" y="11650"/>
                </a:lnTo>
                <a:lnTo>
                  <a:pt x="8283" y="11650"/>
                </a:lnTo>
                <a:lnTo>
                  <a:pt x="8283" y="9422"/>
                </a:lnTo>
                <a:cubicBezTo>
                  <a:pt x="8283" y="9286"/>
                  <a:pt x="8174" y="9160"/>
                  <a:pt x="8021" y="9160"/>
                </a:cubicBezTo>
                <a:lnTo>
                  <a:pt x="7497" y="9160"/>
                </a:lnTo>
                <a:lnTo>
                  <a:pt x="7497" y="5260"/>
                </a:lnTo>
                <a:cubicBezTo>
                  <a:pt x="7829" y="5177"/>
                  <a:pt x="8104" y="4914"/>
                  <a:pt x="8340" y="4456"/>
                </a:cubicBezTo>
                <a:cubicBezTo>
                  <a:pt x="8921" y="3460"/>
                  <a:pt x="9170" y="1014"/>
                  <a:pt x="10139" y="586"/>
                </a:cubicBezTo>
                <a:close/>
                <a:moveTo>
                  <a:pt x="10939" y="4928"/>
                </a:moveTo>
                <a:lnTo>
                  <a:pt x="10939" y="11650"/>
                </a:lnTo>
                <a:lnTo>
                  <a:pt x="9877" y="11650"/>
                </a:lnTo>
                <a:lnTo>
                  <a:pt x="9877" y="4928"/>
                </a:lnTo>
                <a:close/>
                <a:moveTo>
                  <a:pt x="1652" y="0"/>
                </a:moveTo>
                <a:cubicBezTo>
                  <a:pt x="1508" y="0"/>
                  <a:pt x="1395" y="118"/>
                  <a:pt x="1395" y="267"/>
                </a:cubicBezTo>
                <a:lnTo>
                  <a:pt x="1395" y="1220"/>
                </a:lnTo>
                <a:lnTo>
                  <a:pt x="303" y="1220"/>
                </a:lnTo>
                <a:cubicBezTo>
                  <a:pt x="167" y="1220"/>
                  <a:pt x="41" y="1303"/>
                  <a:pt x="28" y="1442"/>
                </a:cubicBezTo>
                <a:cubicBezTo>
                  <a:pt x="1" y="1608"/>
                  <a:pt x="124" y="1748"/>
                  <a:pt x="290" y="1748"/>
                </a:cubicBezTo>
                <a:lnTo>
                  <a:pt x="1395" y="1748"/>
                </a:lnTo>
                <a:lnTo>
                  <a:pt x="1395" y="2813"/>
                </a:lnTo>
                <a:lnTo>
                  <a:pt x="927" y="2813"/>
                </a:lnTo>
                <a:cubicBezTo>
                  <a:pt x="788" y="2813"/>
                  <a:pt x="665" y="2896"/>
                  <a:pt x="648" y="3032"/>
                </a:cubicBezTo>
                <a:cubicBezTo>
                  <a:pt x="622" y="3198"/>
                  <a:pt x="748" y="3338"/>
                  <a:pt x="914" y="3338"/>
                </a:cubicBezTo>
                <a:lnTo>
                  <a:pt x="1395" y="3338"/>
                </a:lnTo>
                <a:lnTo>
                  <a:pt x="1395" y="4390"/>
                </a:lnTo>
                <a:lnTo>
                  <a:pt x="927" y="4390"/>
                </a:lnTo>
                <a:cubicBezTo>
                  <a:pt x="788" y="4390"/>
                  <a:pt x="665" y="4486"/>
                  <a:pt x="648" y="4622"/>
                </a:cubicBezTo>
                <a:cubicBezTo>
                  <a:pt x="622" y="4788"/>
                  <a:pt x="748" y="4928"/>
                  <a:pt x="914" y="4928"/>
                </a:cubicBezTo>
                <a:lnTo>
                  <a:pt x="1395" y="4928"/>
                </a:lnTo>
                <a:lnTo>
                  <a:pt x="1395" y="5980"/>
                </a:lnTo>
                <a:lnTo>
                  <a:pt x="303" y="5980"/>
                </a:lnTo>
                <a:cubicBezTo>
                  <a:pt x="167" y="5980"/>
                  <a:pt x="41" y="6076"/>
                  <a:pt x="28" y="6216"/>
                </a:cubicBezTo>
                <a:cubicBezTo>
                  <a:pt x="1" y="6365"/>
                  <a:pt x="124" y="6518"/>
                  <a:pt x="290" y="6518"/>
                </a:cubicBezTo>
                <a:lnTo>
                  <a:pt x="1395" y="6518"/>
                </a:lnTo>
                <a:lnTo>
                  <a:pt x="1395" y="7570"/>
                </a:lnTo>
                <a:lnTo>
                  <a:pt x="927" y="7570"/>
                </a:lnTo>
                <a:cubicBezTo>
                  <a:pt x="788" y="7570"/>
                  <a:pt x="665" y="7666"/>
                  <a:pt x="648" y="7806"/>
                </a:cubicBezTo>
                <a:cubicBezTo>
                  <a:pt x="622" y="7959"/>
                  <a:pt x="748" y="8108"/>
                  <a:pt x="914" y="8108"/>
                </a:cubicBezTo>
                <a:lnTo>
                  <a:pt x="1395" y="8108"/>
                </a:lnTo>
                <a:lnTo>
                  <a:pt x="1395" y="9160"/>
                </a:lnTo>
                <a:lnTo>
                  <a:pt x="927" y="9160"/>
                </a:lnTo>
                <a:cubicBezTo>
                  <a:pt x="788" y="9160"/>
                  <a:pt x="665" y="9256"/>
                  <a:pt x="648" y="9383"/>
                </a:cubicBezTo>
                <a:cubicBezTo>
                  <a:pt x="622" y="9549"/>
                  <a:pt x="748" y="9685"/>
                  <a:pt x="914" y="9685"/>
                </a:cubicBezTo>
                <a:lnTo>
                  <a:pt x="1395" y="9685"/>
                </a:lnTo>
                <a:lnTo>
                  <a:pt x="1395" y="10750"/>
                </a:lnTo>
                <a:lnTo>
                  <a:pt x="303" y="10750"/>
                </a:lnTo>
                <a:cubicBezTo>
                  <a:pt x="167" y="10750"/>
                  <a:pt x="41" y="10847"/>
                  <a:pt x="28" y="10973"/>
                </a:cubicBezTo>
                <a:cubicBezTo>
                  <a:pt x="1" y="11139"/>
                  <a:pt x="124" y="11278"/>
                  <a:pt x="290" y="11278"/>
                </a:cubicBezTo>
                <a:lnTo>
                  <a:pt x="1395" y="11278"/>
                </a:lnTo>
                <a:lnTo>
                  <a:pt x="1395" y="11912"/>
                </a:lnTo>
                <a:cubicBezTo>
                  <a:pt x="1395" y="12065"/>
                  <a:pt x="1521" y="12174"/>
                  <a:pt x="1661" y="12174"/>
                </a:cubicBezTo>
                <a:lnTo>
                  <a:pt x="2989" y="12174"/>
                </a:lnTo>
                <a:lnTo>
                  <a:pt x="2989" y="13283"/>
                </a:lnTo>
                <a:cubicBezTo>
                  <a:pt x="2989" y="13419"/>
                  <a:pt x="3085" y="13532"/>
                  <a:pt x="3221" y="13559"/>
                </a:cubicBezTo>
                <a:cubicBezTo>
                  <a:pt x="3234" y="13561"/>
                  <a:pt x="3247" y="13562"/>
                  <a:pt x="3260" y="13562"/>
                </a:cubicBezTo>
                <a:cubicBezTo>
                  <a:pt x="3399" y="13562"/>
                  <a:pt x="3526" y="13436"/>
                  <a:pt x="3526" y="13296"/>
                </a:cubicBezTo>
                <a:lnTo>
                  <a:pt x="3526" y="12174"/>
                </a:lnTo>
                <a:lnTo>
                  <a:pt x="4579" y="12174"/>
                </a:lnTo>
                <a:lnTo>
                  <a:pt x="4579" y="12659"/>
                </a:lnTo>
                <a:cubicBezTo>
                  <a:pt x="4579" y="12798"/>
                  <a:pt x="4675" y="12908"/>
                  <a:pt x="4798" y="12938"/>
                </a:cubicBezTo>
                <a:cubicBezTo>
                  <a:pt x="4812" y="12940"/>
                  <a:pt x="4825" y="12941"/>
                  <a:pt x="4839" y="12941"/>
                </a:cubicBezTo>
                <a:cubicBezTo>
                  <a:pt x="4986" y="12941"/>
                  <a:pt x="5103" y="12812"/>
                  <a:pt x="5103" y="12672"/>
                </a:cubicBezTo>
                <a:lnTo>
                  <a:pt x="5103" y="12174"/>
                </a:lnTo>
                <a:lnTo>
                  <a:pt x="6169" y="12174"/>
                </a:lnTo>
                <a:lnTo>
                  <a:pt x="6169" y="12659"/>
                </a:lnTo>
                <a:cubicBezTo>
                  <a:pt x="6169" y="12798"/>
                  <a:pt x="6265" y="12908"/>
                  <a:pt x="6391" y="12938"/>
                </a:cubicBezTo>
                <a:cubicBezTo>
                  <a:pt x="6405" y="12940"/>
                  <a:pt x="6419" y="12941"/>
                  <a:pt x="6432" y="12941"/>
                </a:cubicBezTo>
                <a:cubicBezTo>
                  <a:pt x="6579" y="12941"/>
                  <a:pt x="6693" y="12812"/>
                  <a:pt x="6693" y="12672"/>
                </a:cubicBezTo>
                <a:lnTo>
                  <a:pt x="6693" y="12174"/>
                </a:lnTo>
                <a:lnTo>
                  <a:pt x="7759" y="12174"/>
                </a:lnTo>
                <a:lnTo>
                  <a:pt x="7759" y="13283"/>
                </a:lnTo>
                <a:cubicBezTo>
                  <a:pt x="7759" y="13419"/>
                  <a:pt x="7855" y="13532"/>
                  <a:pt x="7981" y="13559"/>
                </a:cubicBezTo>
                <a:cubicBezTo>
                  <a:pt x="7995" y="13561"/>
                  <a:pt x="8009" y="13562"/>
                  <a:pt x="8023" y="13562"/>
                </a:cubicBezTo>
                <a:cubicBezTo>
                  <a:pt x="8169" y="13562"/>
                  <a:pt x="8283" y="13436"/>
                  <a:pt x="8283" y="13296"/>
                </a:cubicBezTo>
                <a:lnTo>
                  <a:pt x="8283" y="12174"/>
                </a:lnTo>
                <a:lnTo>
                  <a:pt x="9349" y="12174"/>
                </a:lnTo>
                <a:lnTo>
                  <a:pt x="9349" y="12659"/>
                </a:lnTo>
                <a:cubicBezTo>
                  <a:pt x="9349" y="12798"/>
                  <a:pt x="9445" y="12908"/>
                  <a:pt x="9571" y="12938"/>
                </a:cubicBezTo>
                <a:cubicBezTo>
                  <a:pt x="9585" y="12940"/>
                  <a:pt x="9599" y="12941"/>
                  <a:pt x="9612" y="12941"/>
                </a:cubicBezTo>
                <a:cubicBezTo>
                  <a:pt x="9760" y="12941"/>
                  <a:pt x="9877" y="12812"/>
                  <a:pt x="9877" y="12672"/>
                </a:cubicBezTo>
                <a:lnTo>
                  <a:pt x="9877" y="12174"/>
                </a:lnTo>
                <a:lnTo>
                  <a:pt x="10939" y="12174"/>
                </a:lnTo>
                <a:lnTo>
                  <a:pt x="10939" y="12659"/>
                </a:lnTo>
                <a:cubicBezTo>
                  <a:pt x="10939" y="12798"/>
                  <a:pt x="11039" y="12908"/>
                  <a:pt x="11161" y="12938"/>
                </a:cubicBezTo>
                <a:cubicBezTo>
                  <a:pt x="11175" y="12940"/>
                  <a:pt x="11189" y="12941"/>
                  <a:pt x="11202" y="12941"/>
                </a:cubicBezTo>
                <a:cubicBezTo>
                  <a:pt x="11350" y="12941"/>
                  <a:pt x="11467" y="12812"/>
                  <a:pt x="11467" y="12672"/>
                </a:cubicBezTo>
                <a:lnTo>
                  <a:pt x="11467" y="12174"/>
                </a:lnTo>
                <a:lnTo>
                  <a:pt x="12532" y="12174"/>
                </a:lnTo>
                <a:lnTo>
                  <a:pt x="12532" y="13283"/>
                </a:lnTo>
                <a:cubicBezTo>
                  <a:pt x="12532" y="13419"/>
                  <a:pt x="12615" y="13532"/>
                  <a:pt x="12752" y="13559"/>
                </a:cubicBezTo>
                <a:cubicBezTo>
                  <a:pt x="12766" y="13561"/>
                  <a:pt x="12780" y="13562"/>
                  <a:pt x="12793" y="13562"/>
                </a:cubicBezTo>
                <a:cubicBezTo>
                  <a:pt x="12940" y="13562"/>
                  <a:pt x="13057" y="13436"/>
                  <a:pt x="13057" y="13296"/>
                </a:cubicBezTo>
                <a:lnTo>
                  <a:pt x="13057" y="12174"/>
                </a:lnTo>
                <a:lnTo>
                  <a:pt x="13319" y="12174"/>
                </a:lnTo>
                <a:cubicBezTo>
                  <a:pt x="13664" y="12174"/>
                  <a:pt x="13664" y="11663"/>
                  <a:pt x="13319" y="11650"/>
                </a:cubicBezTo>
                <a:lnTo>
                  <a:pt x="11467" y="11650"/>
                </a:lnTo>
                <a:lnTo>
                  <a:pt x="11467" y="4665"/>
                </a:lnTo>
                <a:cubicBezTo>
                  <a:pt x="11467" y="4513"/>
                  <a:pt x="11341" y="4390"/>
                  <a:pt x="11205" y="4390"/>
                </a:cubicBezTo>
                <a:lnTo>
                  <a:pt x="10677" y="4390"/>
                </a:lnTo>
                <a:lnTo>
                  <a:pt x="10677" y="529"/>
                </a:lnTo>
                <a:lnTo>
                  <a:pt x="11205" y="529"/>
                </a:lnTo>
                <a:cubicBezTo>
                  <a:pt x="11550" y="516"/>
                  <a:pt x="11550" y="18"/>
                  <a:pt x="11205" y="5"/>
                </a:cubicBezTo>
                <a:lnTo>
                  <a:pt x="10401" y="5"/>
                </a:lnTo>
                <a:cubicBezTo>
                  <a:pt x="10395" y="5"/>
                  <a:pt x="10388" y="5"/>
                  <a:pt x="10381" y="5"/>
                </a:cubicBezTo>
                <a:cubicBezTo>
                  <a:pt x="8328" y="5"/>
                  <a:pt x="8584" y="4596"/>
                  <a:pt x="7234" y="4762"/>
                </a:cubicBezTo>
                <a:cubicBezTo>
                  <a:pt x="5830" y="4692"/>
                  <a:pt x="5824" y="1581"/>
                  <a:pt x="4076" y="1581"/>
                </a:cubicBezTo>
                <a:cubicBezTo>
                  <a:pt x="4068" y="1581"/>
                  <a:pt x="4059" y="1581"/>
                  <a:pt x="4051" y="1582"/>
                </a:cubicBezTo>
                <a:lnTo>
                  <a:pt x="3251" y="1582"/>
                </a:lnTo>
                <a:cubicBezTo>
                  <a:pt x="2906" y="1595"/>
                  <a:pt x="2906" y="2106"/>
                  <a:pt x="3251" y="2119"/>
                </a:cubicBezTo>
                <a:lnTo>
                  <a:pt x="3789" y="2119"/>
                </a:lnTo>
                <a:lnTo>
                  <a:pt x="3789" y="5980"/>
                </a:lnTo>
                <a:lnTo>
                  <a:pt x="3251" y="5980"/>
                </a:lnTo>
                <a:cubicBezTo>
                  <a:pt x="3111" y="5980"/>
                  <a:pt x="2989" y="6103"/>
                  <a:pt x="2989" y="6242"/>
                </a:cubicBezTo>
                <a:lnTo>
                  <a:pt x="2989" y="11650"/>
                </a:lnTo>
                <a:lnTo>
                  <a:pt x="1936" y="11650"/>
                </a:lnTo>
                <a:lnTo>
                  <a:pt x="1936" y="267"/>
                </a:lnTo>
                <a:cubicBezTo>
                  <a:pt x="1936" y="141"/>
                  <a:pt x="1840" y="18"/>
                  <a:pt x="1701" y="5"/>
                </a:cubicBezTo>
                <a:cubicBezTo>
                  <a:pt x="1684" y="2"/>
                  <a:pt x="1668" y="0"/>
                  <a:pt x="165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8" name="Google Shape;738;p44"/>
          <p:cNvGrpSpPr/>
          <p:nvPr/>
        </p:nvGrpSpPr>
        <p:grpSpPr>
          <a:xfrm>
            <a:off x="6157192" y="1497117"/>
            <a:ext cx="450865" cy="404974"/>
            <a:chOff x="5553875" y="2135725"/>
            <a:chExt cx="339200" cy="304675"/>
          </a:xfrm>
        </p:grpSpPr>
        <p:sp>
          <p:nvSpPr>
            <p:cNvPr id="739" name="Google Shape;739;p44"/>
            <p:cNvSpPr/>
            <p:nvPr/>
          </p:nvSpPr>
          <p:spPr>
            <a:xfrm>
              <a:off x="5736025" y="2135725"/>
              <a:ext cx="157050" cy="139675"/>
            </a:xfrm>
            <a:custGeom>
              <a:rect b="b" l="l" r="r" t="t"/>
              <a:pathLst>
                <a:path extrusionOk="0" h="5587" w="6282">
                  <a:moveTo>
                    <a:pt x="5744" y="525"/>
                  </a:moveTo>
                  <a:lnTo>
                    <a:pt x="5744" y="1052"/>
                  </a:lnTo>
                  <a:lnTo>
                    <a:pt x="4167" y="1052"/>
                  </a:lnTo>
                  <a:lnTo>
                    <a:pt x="4167" y="525"/>
                  </a:lnTo>
                  <a:close/>
                  <a:moveTo>
                    <a:pt x="529" y="2131"/>
                  </a:moveTo>
                  <a:cubicBezTo>
                    <a:pt x="2092" y="2254"/>
                    <a:pt x="3337" y="3499"/>
                    <a:pt x="3460" y="5049"/>
                  </a:cubicBezTo>
                  <a:lnTo>
                    <a:pt x="529" y="5049"/>
                  </a:lnTo>
                  <a:lnTo>
                    <a:pt x="529" y="2131"/>
                  </a:lnTo>
                  <a:close/>
                  <a:moveTo>
                    <a:pt x="3888" y="0"/>
                  </a:moveTo>
                  <a:cubicBezTo>
                    <a:pt x="3752" y="0"/>
                    <a:pt x="3626" y="110"/>
                    <a:pt x="3626" y="262"/>
                  </a:cubicBezTo>
                  <a:lnTo>
                    <a:pt x="3626" y="525"/>
                  </a:lnTo>
                  <a:lnTo>
                    <a:pt x="2673" y="525"/>
                  </a:lnTo>
                  <a:cubicBezTo>
                    <a:pt x="2604" y="525"/>
                    <a:pt x="2534" y="555"/>
                    <a:pt x="2477" y="608"/>
                  </a:cubicBezTo>
                  <a:lnTo>
                    <a:pt x="1345" y="1743"/>
                  </a:lnTo>
                  <a:cubicBezTo>
                    <a:pt x="997" y="1647"/>
                    <a:pt x="638" y="1590"/>
                    <a:pt x="267" y="1590"/>
                  </a:cubicBezTo>
                  <a:cubicBezTo>
                    <a:pt x="127" y="1590"/>
                    <a:pt x="1" y="1703"/>
                    <a:pt x="1" y="1852"/>
                  </a:cubicBezTo>
                  <a:lnTo>
                    <a:pt x="1" y="5325"/>
                  </a:lnTo>
                  <a:cubicBezTo>
                    <a:pt x="1" y="5464"/>
                    <a:pt x="114" y="5587"/>
                    <a:pt x="267" y="5587"/>
                  </a:cubicBezTo>
                  <a:lnTo>
                    <a:pt x="3736" y="5587"/>
                  </a:lnTo>
                  <a:cubicBezTo>
                    <a:pt x="3888" y="5587"/>
                    <a:pt x="4001" y="5464"/>
                    <a:pt x="4001" y="5311"/>
                  </a:cubicBezTo>
                  <a:cubicBezTo>
                    <a:pt x="4001" y="3831"/>
                    <a:pt x="3128" y="2560"/>
                    <a:pt x="1883" y="1952"/>
                  </a:cubicBezTo>
                  <a:lnTo>
                    <a:pt x="2783" y="1052"/>
                  </a:lnTo>
                  <a:lnTo>
                    <a:pt x="3626" y="1052"/>
                  </a:lnTo>
                  <a:lnTo>
                    <a:pt x="3626" y="1315"/>
                  </a:lnTo>
                  <a:cubicBezTo>
                    <a:pt x="3626" y="1467"/>
                    <a:pt x="3752" y="1590"/>
                    <a:pt x="3888" y="1590"/>
                  </a:cubicBezTo>
                  <a:lnTo>
                    <a:pt x="6019" y="1590"/>
                  </a:lnTo>
                  <a:cubicBezTo>
                    <a:pt x="6159" y="1590"/>
                    <a:pt x="6282" y="1467"/>
                    <a:pt x="6282" y="1315"/>
                  </a:cubicBezTo>
                  <a:lnTo>
                    <a:pt x="6282" y="262"/>
                  </a:lnTo>
                  <a:cubicBezTo>
                    <a:pt x="6282" y="110"/>
                    <a:pt x="6159" y="0"/>
                    <a:pt x="6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44"/>
            <p:cNvSpPr/>
            <p:nvPr/>
          </p:nvSpPr>
          <p:spPr>
            <a:xfrm>
              <a:off x="5553875" y="2172075"/>
              <a:ext cx="339200" cy="268325"/>
            </a:xfrm>
            <a:custGeom>
              <a:rect b="b" l="l" r="r" t="t"/>
              <a:pathLst>
                <a:path extrusionOk="0" h="10733" w="13568">
                  <a:moveTo>
                    <a:pt x="2115" y="525"/>
                  </a:moveTo>
                  <a:lnTo>
                    <a:pt x="2115" y="1062"/>
                  </a:lnTo>
                  <a:lnTo>
                    <a:pt x="538" y="1062"/>
                  </a:lnTo>
                  <a:lnTo>
                    <a:pt x="538" y="525"/>
                  </a:lnTo>
                  <a:close/>
                  <a:moveTo>
                    <a:pt x="5753" y="2211"/>
                  </a:moveTo>
                  <a:lnTo>
                    <a:pt x="5753" y="5242"/>
                  </a:lnTo>
                  <a:lnTo>
                    <a:pt x="3124" y="6762"/>
                  </a:lnTo>
                  <a:cubicBezTo>
                    <a:pt x="2142" y="4797"/>
                    <a:pt x="3569" y="2350"/>
                    <a:pt x="5753" y="2211"/>
                  </a:cubicBezTo>
                  <a:close/>
                  <a:moveTo>
                    <a:pt x="9196" y="5670"/>
                  </a:moveTo>
                  <a:cubicBezTo>
                    <a:pt x="9129" y="6653"/>
                    <a:pt x="8602" y="7496"/>
                    <a:pt x="7841" y="8033"/>
                  </a:cubicBezTo>
                  <a:lnTo>
                    <a:pt x="6474" y="5670"/>
                  </a:lnTo>
                  <a:close/>
                  <a:moveTo>
                    <a:pt x="5919" y="5766"/>
                  </a:moveTo>
                  <a:lnTo>
                    <a:pt x="7370" y="8299"/>
                  </a:lnTo>
                  <a:cubicBezTo>
                    <a:pt x="6960" y="8504"/>
                    <a:pt x="6508" y="8600"/>
                    <a:pt x="6053" y="8600"/>
                  </a:cubicBezTo>
                  <a:cubicBezTo>
                    <a:pt x="5004" y="8600"/>
                    <a:pt x="3943" y="8089"/>
                    <a:pt x="3373" y="7220"/>
                  </a:cubicBezTo>
                  <a:lnTo>
                    <a:pt x="5919" y="5766"/>
                  </a:lnTo>
                  <a:close/>
                  <a:moveTo>
                    <a:pt x="2115" y="9667"/>
                  </a:moveTo>
                  <a:lnTo>
                    <a:pt x="2115" y="10191"/>
                  </a:lnTo>
                  <a:lnTo>
                    <a:pt x="538" y="10191"/>
                  </a:lnTo>
                  <a:lnTo>
                    <a:pt x="538" y="9667"/>
                  </a:lnTo>
                  <a:close/>
                  <a:moveTo>
                    <a:pt x="13030" y="9667"/>
                  </a:moveTo>
                  <a:lnTo>
                    <a:pt x="13030" y="10191"/>
                  </a:lnTo>
                  <a:lnTo>
                    <a:pt x="11453" y="10191"/>
                  </a:lnTo>
                  <a:lnTo>
                    <a:pt x="11453" y="9667"/>
                  </a:lnTo>
                  <a:close/>
                  <a:moveTo>
                    <a:pt x="263" y="0"/>
                  </a:moveTo>
                  <a:cubicBezTo>
                    <a:pt x="123" y="0"/>
                    <a:pt x="0" y="123"/>
                    <a:pt x="0" y="262"/>
                  </a:cubicBezTo>
                  <a:lnTo>
                    <a:pt x="0" y="1328"/>
                  </a:lnTo>
                  <a:cubicBezTo>
                    <a:pt x="0" y="1464"/>
                    <a:pt x="123" y="1590"/>
                    <a:pt x="263" y="1590"/>
                  </a:cubicBezTo>
                  <a:lnTo>
                    <a:pt x="2391" y="1590"/>
                  </a:lnTo>
                  <a:cubicBezTo>
                    <a:pt x="2530" y="1590"/>
                    <a:pt x="2656" y="1464"/>
                    <a:pt x="2656" y="1328"/>
                  </a:cubicBezTo>
                  <a:lnTo>
                    <a:pt x="2656" y="1062"/>
                  </a:lnTo>
                  <a:lnTo>
                    <a:pt x="3499" y="1062"/>
                  </a:lnTo>
                  <a:lnTo>
                    <a:pt x="4452" y="2005"/>
                  </a:lnTo>
                  <a:cubicBezTo>
                    <a:pt x="1604" y="3303"/>
                    <a:pt x="1561" y="7426"/>
                    <a:pt x="4399" y="8767"/>
                  </a:cubicBezTo>
                  <a:lnTo>
                    <a:pt x="3499" y="9667"/>
                  </a:lnTo>
                  <a:lnTo>
                    <a:pt x="2656" y="9667"/>
                  </a:lnTo>
                  <a:lnTo>
                    <a:pt x="2656" y="9404"/>
                  </a:lnTo>
                  <a:cubicBezTo>
                    <a:pt x="2656" y="9252"/>
                    <a:pt x="2530" y="9142"/>
                    <a:pt x="2391" y="9142"/>
                  </a:cubicBezTo>
                  <a:lnTo>
                    <a:pt x="263" y="9142"/>
                  </a:lnTo>
                  <a:cubicBezTo>
                    <a:pt x="123" y="9142"/>
                    <a:pt x="0" y="9252"/>
                    <a:pt x="0" y="9404"/>
                  </a:cubicBezTo>
                  <a:lnTo>
                    <a:pt x="0" y="10457"/>
                  </a:lnTo>
                  <a:cubicBezTo>
                    <a:pt x="0" y="10606"/>
                    <a:pt x="123" y="10732"/>
                    <a:pt x="263" y="10732"/>
                  </a:cubicBezTo>
                  <a:lnTo>
                    <a:pt x="2391" y="10732"/>
                  </a:lnTo>
                  <a:cubicBezTo>
                    <a:pt x="2530" y="10732"/>
                    <a:pt x="2656" y="10606"/>
                    <a:pt x="2656" y="10457"/>
                  </a:cubicBezTo>
                  <a:lnTo>
                    <a:pt x="2656" y="10191"/>
                  </a:lnTo>
                  <a:lnTo>
                    <a:pt x="3609" y="10191"/>
                  </a:lnTo>
                  <a:cubicBezTo>
                    <a:pt x="3679" y="10191"/>
                    <a:pt x="3748" y="10165"/>
                    <a:pt x="3801" y="10125"/>
                  </a:cubicBezTo>
                  <a:lnTo>
                    <a:pt x="4937" y="8976"/>
                  </a:lnTo>
                  <a:cubicBezTo>
                    <a:pt x="5272" y="9082"/>
                    <a:pt x="5630" y="9133"/>
                    <a:pt x="5990" y="9133"/>
                  </a:cubicBezTo>
                  <a:cubicBezTo>
                    <a:pt x="6759" y="9133"/>
                    <a:pt x="7539" y="8901"/>
                    <a:pt x="8133" y="8478"/>
                  </a:cubicBezTo>
                  <a:lnTo>
                    <a:pt x="9763" y="10125"/>
                  </a:lnTo>
                  <a:cubicBezTo>
                    <a:pt x="9820" y="10165"/>
                    <a:pt x="9890" y="10191"/>
                    <a:pt x="9959" y="10191"/>
                  </a:cubicBezTo>
                  <a:lnTo>
                    <a:pt x="10912" y="10191"/>
                  </a:lnTo>
                  <a:lnTo>
                    <a:pt x="10912" y="10457"/>
                  </a:lnTo>
                  <a:cubicBezTo>
                    <a:pt x="10912" y="10606"/>
                    <a:pt x="11038" y="10732"/>
                    <a:pt x="11174" y="10732"/>
                  </a:cubicBezTo>
                  <a:lnTo>
                    <a:pt x="13305" y="10732"/>
                  </a:lnTo>
                  <a:cubicBezTo>
                    <a:pt x="13445" y="10732"/>
                    <a:pt x="13568" y="10606"/>
                    <a:pt x="13568" y="10457"/>
                  </a:cubicBezTo>
                  <a:lnTo>
                    <a:pt x="13568" y="9404"/>
                  </a:lnTo>
                  <a:cubicBezTo>
                    <a:pt x="13568" y="9252"/>
                    <a:pt x="13445" y="9142"/>
                    <a:pt x="13305" y="9142"/>
                  </a:cubicBezTo>
                  <a:lnTo>
                    <a:pt x="11174" y="9142"/>
                  </a:lnTo>
                  <a:cubicBezTo>
                    <a:pt x="11038" y="9142"/>
                    <a:pt x="10912" y="9252"/>
                    <a:pt x="10912" y="9404"/>
                  </a:cubicBezTo>
                  <a:lnTo>
                    <a:pt x="10912" y="9667"/>
                  </a:lnTo>
                  <a:lnTo>
                    <a:pt x="10069" y="9667"/>
                  </a:lnTo>
                  <a:lnTo>
                    <a:pt x="8548" y="8146"/>
                  </a:lnTo>
                  <a:cubicBezTo>
                    <a:pt x="9279" y="7469"/>
                    <a:pt x="9750" y="6487"/>
                    <a:pt x="9750" y="5408"/>
                  </a:cubicBezTo>
                  <a:cubicBezTo>
                    <a:pt x="9750" y="5255"/>
                    <a:pt x="9627" y="5129"/>
                    <a:pt x="9475" y="5129"/>
                  </a:cubicBezTo>
                  <a:lnTo>
                    <a:pt x="6278" y="5129"/>
                  </a:lnTo>
                  <a:lnTo>
                    <a:pt x="6278" y="1935"/>
                  </a:lnTo>
                  <a:cubicBezTo>
                    <a:pt x="6278" y="1783"/>
                    <a:pt x="6155" y="1660"/>
                    <a:pt x="6016" y="1660"/>
                  </a:cubicBezTo>
                  <a:cubicBezTo>
                    <a:pt x="5657" y="1660"/>
                    <a:pt x="5325" y="1713"/>
                    <a:pt x="4993" y="1809"/>
                  </a:cubicBezTo>
                  <a:lnTo>
                    <a:pt x="3801" y="608"/>
                  </a:lnTo>
                  <a:cubicBezTo>
                    <a:pt x="3748" y="551"/>
                    <a:pt x="3679" y="525"/>
                    <a:pt x="3609" y="525"/>
                  </a:cubicBezTo>
                  <a:lnTo>
                    <a:pt x="2656" y="525"/>
                  </a:lnTo>
                  <a:lnTo>
                    <a:pt x="2656" y="262"/>
                  </a:lnTo>
                  <a:cubicBezTo>
                    <a:pt x="2656" y="123"/>
                    <a:pt x="2530" y="0"/>
                    <a:pt x="2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45"/>
          <p:cNvSpPr txBox="1"/>
          <p:nvPr>
            <p:ph type="title"/>
          </p:nvPr>
        </p:nvSpPr>
        <p:spPr>
          <a:xfrm>
            <a:off x="862125" y="8957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"/>
              <a:t>ALCANCE DEL PROYECTO </a:t>
            </a:r>
            <a:endParaRPr/>
          </a:p>
        </p:txBody>
      </p:sp>
      <p:sp>
        <p:nvSpPr>
          <p:cNvPr id="746" name="Google Shape;746;p45"/>
          <p:cNvSpPr txBox="1"/>
          <p:nvPr>
            <p:ph idx="1" type="subTitle"/>
          </p:nvPr>
        </p:nvSpPr>
        <p:spPr>
          <a:xfrm>
            <a:off x="1992375" y="1970049"/>
            <a:ext cx="23595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6 semanas, con duración de los sprint de 2 semanas 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47" name="Google Shape;747;p45"/>
          <p:cNvSpPr txBox="1"/>
          <p:nvPr>
            <p:ph idx="2" type="subTitle"/>
          </p:nvPr>
        </p:nvSpPr>
        <p:spPr>
          <a:xfrm>
            <a:off x="5687516" y="2003899"/>
            <a:ext cx="23595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6510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Poppins"/>
              <a:buChar char="-"/>
            </a:pP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Data Scientist 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-16510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Poppins"/>
              <a:buChar char="-"/>
            </a:pP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Data Engineer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-16510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Poppins"/>
              <a:buChar char="-"/>
            </a:pP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Data Analyst 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48" name="Google Shape;748;p45"/>
          <p:cNvSpPr txBox="1"/>
          <p:nvPr>
            <p:ph idx="4" type="subTitle"/>
          </p:nvPr>
        </p:nvSpPr>
        <p:spPr>
          <a:xfrm>
            <a:off x="5741662" y="3414712"/>
            <a:ext cx="23595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Restaurantes de las 5 ciudades con mayor tasa de turismo de Estados Unidos 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49" name="Google Shape;749;p45"/>
          <p:cNvSpPr txBox="1"/>
          <p:nvPr>
            <p:ph idx="5" type="subTitle"/>
          </p:nvPr>
        </p:nvSpPr>
        <p:spPr>
          <a:xfrm>
            <a:off x="1997025" y="3113475"/>
            <a:ext cx="3586500" cy="11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-16510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Poppins"/>
              <a:buChar char="-"/>
            </a:pP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Infraestructura del DataWarehouse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-16510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Poppins"/>
              <a:buChar char="-"/>
            </a:pP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Dashboard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-16510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Poppins"/>
              <a:buChar char="-"/>
            </a:pP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Modelo de Machine Learning 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-165100" lvl="0" marL="171450" rtl="0" algn="l">
              <a:spcBef>
                <a:spcPts val="0"/>
              </a:spcBef>
              <a:spcAft>
                <a:spcPts val="0"/>
              </a:spcAft>
              <a:buSzPts val="1100"/>
              <a:buFont typeface="Poppins"/>
              <a:buChar char="-"/>
            </a:pP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Documentación 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50" name="Google Shape;750;p45"/>
          <p:cNvSpPr txBox="1"/>
          <p:nvPr>
            <p:ph idx="7" type="subTitle"/>
          </p:nvPr>
        </p:nvSpPr>
        <p:spPr>
          <a:xfrm>
            <a:off x="1997015" y="1749050"/>
            <a:ext cx="2350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"/>
              <a:t>Temporal </a:t>
            </a:r>
            <a:endParaRPr/>
          </a:p>
        </p:txBody>
      </p:sp>
      <p:sp>
        <p:nvSpPr>
          <p:cNvPr id="751" name="Google Shape;751;p45"/>
          <p:cNvSpPr txBox="1"/>
          <p:nvPr>
            <p:ph idx="8" type="subTitle"/>
          </p:nvPr>
        </p:nvSpPr>
        <p:spPr>
          <a:xfrm>
            <a:off x="5692154" y="1749050"/>
            <a:ext cx="2350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"/>
              <a:t>Recursos</a:t>
            </a:r>
            <a:endParaRPr/>
          </a:p>
        </p:txBody>
      </p:sp>
      <p:sp>
        <p:nvSpPr>
          <p:cNvPr id="752" name="Google Shape;752;p45"/>
          <p:cNvSpPr txBox="1"/>
          <p:nvPr>
            <p:ph idx="9" type="subTitle"/>
          </p:nvPr>
        </p:nvSpPr>
        <p:spPr>
          <a:xfrm>
            <a:off x="2001665" y="3037600"/>
            <a:ext cx="2350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"/>
              <a:t>Entregables </a:t>
            </a:r>
            <a:endParaRPr/>
          </a:p>
        </p:txBody>
      </p:sp>
      <p:sp>
        <p:nvSpPr>
          <p:cNvPr id="753" name="Google Shape;753;p45"/>
          <p:cNvSpPr txBox="1"/>
          <p:nvPr>
            <p:ph idx="14" type="subTitle"/>
          </p:nvPr>
        </p:nvSpPr>
        <p:spPr>
          <a:xfrm>
            <a:off x="5713552" y="3104978"/>
            <a:ext cx="2350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"/>
              <a:t>Geográfico </a:t>
            </a:r>
            <a:endParaRPr/>
          </a:p>
        </p:txBody>
      </p:sp>
      <p:grpSp>
        <p:nvGrpSpPr>
          <p:cNvPr id="754" name="Google Shape;754;p45"/>
          <p:cNvGrpSpPr/>
          <p:nvPr/>
        </p:nvGrpSpPr>
        <p:grpSpPr>
          <a:xfrm>
            <a:off x="5218493" y="3158728"/>
            <a:ext cx="298525" cy="371296"/>
            <a:chOff x="4108450" y="3256400"/>
            <a:chExt cx="272800" cy="339300"/>
          </a:xfrm>
        </p:grpSpPr>
        <p:sp>
          <p:nvSpPr>
            <p:cNvPr id="755" name="Google Shape;755;p45"/>
            <p:cNvSpPr/>
            <p:nvPr/>
          </p:nvSpPr>
          <p:spPr>
            <a:xfrm>
              <a:off x="4108450" y="3256400"/>
              <a:ext cx="272800" cy="339300"/>
            </a:xfrm>
            <a:custGeom>
              <a:rect b="b" l="l" r="r" t="t"/>
              <a:pathLst>
                <a:path extrusionOk="0" h="13572" w="10912">
                  <a:moveTo>
                    <a:pt x="8714" y="817"/>
                  </a:moveTo>
                  <a:lnTo>
                    <a:pt x="10069" y="2172"/>
                  </a:lnTo>
                  <a:lnTo>
                    <a:pt x="8714" y="2172"/>
                  </a:lnTo>
                  <a:lnTo>
                    <a:pt x="8714" y="817"/>
                  </a:lnTo>
                  <a:close/>
                  <a:moveTo>
                    <a:pt x="8190" y="1564"/>
                  </a:moveTo>
                  <a:lnTo>
                    <a:pt x="8190" y="2451"/>
                  </a:lnTo>
                  <a:cubicBezTo>
                    <a:pt x="8190" y="2587"/>
                    <a:pt x="8299" y="2713"/>
                    <a:pt x="8452" y="2713"/>
                  </a:cubicBezTo>
                  <a:lnTo>
                    <a:pt x="9322" y="2713"/>
                  </a:lnTo>
                  <a:lnTo>
                    <a:pt x="9322" y="10570"/>
                  </a:lnTo>
                  <a:lnTo>
                    <a:pt x="2961" y="10570"/>
                  </a:lnTo>
                  <a:lnTo>
                    <a:pt x="2961" y="1564"/>
                  </a:lnTo>
                  <a:close/>
                  <a:moveTo>
                    <a:pt x="8190" y="542"/>
                  </a:moveTo>
                  <a:lnTo>
                    <a:pt x="8190" y="1066"/>
                  </a:lnTo>
                  <a:lnTo>
                    <a:pt x="2696" y="1066"/>
                  </a:lnTo>
                  <a:cubicBezTo>
                    <a:pt x="2560" y="1066"/>
                    <a:pt x="2433" y="1192"/>
                    <a:pt x="2433" y="1329"/>
                  </a:cubicBezTo>
                  <a:lnTo>
                    <a:pt x="2433" y="10846"/>
                  </a:lnTo>
                  <a:cubicBezTo>
                    <a:pt x="2433" y="10985"/>
                    <a:pt x="2560" y="11108"/>
                    <a:pt x="2696" y="11108"/>
                  </a:cubicBezTo>
                  <a:lnTo>
                    <a:pt x="9584" y="11108"/>
                  </a:lnTo>
                  <a:cubicBezTo>
                    <a:pt x="9737" y="11108"/>
                    <a:pt x="9849" y="10985"/>
                    <a:pt x="9849" y="10846"/>
                  </a:cubicBezTo>
                  <a:lnTo>
                    <a:pt x="9849" y="2713"/>
                  </a:lnTo>
                  <a:lnTo>
                    <a:pt x="10387" y="2713"/>
                  </a:lnTo>
                  <a:lnTo>
                    <a:pt x="10387" y="11633"/>
                  </a:lnTo>
                  <a:lnTo>
                    <a:pt x="1909" y="11633"/>
                  </a:lnTo>
                  <a:lnTo>
                    <a:pt x="1909" y="542"/>
                  </a:lnTo>
                  <a:close/>
                  <a:moveTo>
                    <a:pt x="1368" y="1909"/>
                  </a:moveTo>
                  <a:lnTo>
                    <a:pt x="1368" y="11925"/>
                  </a:lnTo>
                  <a:cubicBezTo>
                    <a:pt x="1368" y="12077"/>
                    <a:pt x="1494" y="12187"/>
                    <a:pt x="1647" y="12187"/>
                  </a:cubicBezTo>
                  <a:lnTo>
                    <a:pt x="9003" y="12187"/>
                  </a:lnTo>
                  <a:lnTo>
                    <a:pt x="9003" y="13043"/>
                  </a:lnTo>
                  <a:lnTo>
                    <a:pt x="525" y="13043"/>
                  </a:lnTo>
                  <a:lnTo>
                    <a:pt x="525" y="1909"/>
                  </a:lnTo>
                  <a:close/>
                  <a:moveTo>
                    <a:pt x="1647" y="1"/>
                  </a:moveTo>
                  <a:cubicBezTo>
                    <a:pt x="1494" y="1"/>
                    <a:pt x="1368" y="127"/>
                    <a:pt x="1368" y="280"/>
                  </a:cubicBezTo>
                  <a:lnTo>
                    <a:pt x="1368" y="1385"/>
                  </a:lnTo>
                  <a:lnTo>
                    <a:pt x="262" y="1385"/>
                  </a:lnTo>
                  <a:cubicBezTo>
                    <a:pt x="110" y="1385"/>
                    <a:pt x="0" y="1508"/>
                    <a:pt x="0" y="1647"/>
                  </a:cubicBezTo>
                  <a:lnTo>
                    <a:pt x="0" y="13309"/>
                  </a:lnTo>
                  <a:cubicBezTo>
                    <a:pt x="0" y="13445"/>
                    <a:pt x="110" y="13571"/>
                    <a:pt x="262" y="13571"/>
                  </a:cubicBezTo>
                  <a:lnTo>
                    <a:pt x="9269" y="13571"/>
                  </a:lnTo>
                  <a:cubicBezTo>
                    <a:pt x="9418" y="13571"/>
                    <a:pt x="9531" y="13445"/>
                    <a:pt x="9531" y="13309"/>
                  </a:cubicBezTo>
                  <a:lnTo>
                    <a:pt x="9531" y="12187"/>
                  </a:lnTo>
                  <a:lnTo>
                    <a:pt x="10829" y="12187"/>
                  </a:lnTo>
                  <a:cubicBezTo>
                    <a:pt x="10872" y="12187"/>
                    <a:pt x="10912" y="12160"/>
                    <a:pt x="10912" y="12117"/>
                  </a:cubicBezTo>
                  <a:lnTo>
                    <a:pt x="10912" y="2228"/>
                  </a:lnTo>
                  <a:cubicBezTo>
                    <a:pt x="10912" y="2215"/>
                    <a:pt x="10898" y="2202"/>
                    <a:pt x="10885" y="2202"/>
                  </a:cubicBezTo>
                  <a:lnTo>
                    <a:pt x="10829" y="2202"/>
                  </a:lnTo>
                  <a:lnTo>
                    <a:pt x="8714" y="84"/>
                  </a:lnTo>
                  <a:cubicBezTo>
                    <a:pt x="8658" y="31"/>
                    <a:pt x="8605" y="1"/>
                    <a:pt x="8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45"/>
            <p:cNvSpPr/>
            <p:nvPr/>
          </p:nvSpPr>
          <p:spPr>
            <a:xfrm>
              <a:off x="4268525" y="3324075"/>
              <a:ext cx="59525" cy="59650"/>
            </a:xfrm>
            <a:custGeom>
              <a:rect b="b" l="l" r="r" t="t"/>
              <a:pathLst>
                <a:path extrusionOk="0" h="2386" w="2381">
                  <a:moveTo>
                    <a:pt x="542" y="560"/>
                  </a:moveTo>
                  <a:cubicBezTo>
                    <a:pt x="1189" y="670"/>
                    <a:pt x="1717" y="1194"/>
                    <a:pt x="1826" y="1858"/>
                  </a:cubicBezTo>
                  <a:lnTo>
                    <a:pt x="542" y="1858"/>
                  </a:lnTo>
                  <a:lnTo>
                    <a:pt x="542" y="560"/>
                  </a:lnTo>
                  <a:close/>
                  <a:moveTo>
                    <a:pt x="213" y="1"/>
                  </a:moveTo>
                  <a:cubicBezTo>
                    <a:pt x="97" y="1"/>
                    <a:pt x="1" y="81"/>
                    <a:pt x="1" y="212"/>
                  </a:cubicBezTo>
                  <a:lnTo>
                    <a:pt x="1" y="2120"/>
                  </a:lnTo>
                  <a:cubicBezTo>
                    <a:pt x="1" y="2260"/>
                    <a:pt x="127" y="2386"/>
                    <a:pt x="263" y="2386"/>
                  </a:cubicBezTo>
                  <a:lnTo>
                    <a:pt x="2119" y="2386"/>
                  </a:lnTo>
                  <a:cubicBezTo>
                    <a:pt x="2268" y="2386"/>
                    <a:pt x="2381" y="2260"/>
                    <a:pt x="2381" y="2120"/>
                  </a:cubicBezTo>
                  <a:cubicBezTo>
                    <a:pt x="2381" y="959"/>
                    <a:pt x="1438" y="6"/>
                    <a:pt x="263" y="6"/>
                  </a:cubicBezTo>
                  <a:cubicBezTo>
                    <a:pt x="246" y="3"/>
                    <a:pt x="229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45"/>
            <p:cNvSpPr/>
            <p:nvPr/>
          </p:nvSpPr>
          <p:spPr>
            <a:xfrm>
              <a:off x="4178650" y="3350850"/>
              <a:ext cx="123100" cy="105500"/>
            </a:xfrm>
            <a:custGeom>
              <a:rect b="b" l="l" r="r" t="t"/>
              <a:pathLst>
                <a:path extrusionOk="0" h="4220" w="4924">
                  <a:moveTo>
                    <a:pt x="2543" y="551"/>
                  </a:moveTo>
                  <a:lnTo>
                    <a:pt x="2543" y="1962"/>
                  </a:lnTo>
                  <a:lnTo>
                    <a:pt x="1328" y="2669"/>
                  </a:lnTo>
                  <a:cubicBezTo>
                    <a:pt x="967" y="1756"/>
                    <a:pt x="1591" y="704"/>
                    <a:pt x="2543" y="551"/>
                  </a:cubicBezTo>
                  <a:close/>
                  <a:moveTo>
                    <a:pt x="4356" y="2377"/>
                  </a:moveTo>
                  <a:cubicBezTo>
                    <a:pt x="4286" y="2752"/>
                    <a:pt x="4094" y="3084"/>
                    <a:pt x="3805" y="3333"/>
                  </a:cubicBezTo>
                  <a:lnTo>
                    <a:pt x="3250" y="2377"/>
                  </a:lnTo>
                  <a:close/>
                  <a:moveTo>
                    <a:pt x="2696" y="2477"/>
                  </a:moveTo>
                  <a:lnTo>
                    <a:pt x="3347" y="3609"/>
                  </a:lnTo>
                  <a:cubicBezTo>
                    <a:pt x="3182" y="3673"/>
                    <a:pt x="3004" y="3703"/>
                    <a:pt x="2825" y="3703"/>
                  </a:cubicBezTo>
                  <a:cubicBezTo>
                    <a:pt x="2346" y="3703"/>
                    <a:pt x="1858" y="3487"/>
                    <a:pt x="1577" y="3124"/>
                  </a:cubicBezTo>
                  <a:lnTo>
                    <a:pt x="2696" y="2477"/>
                  </a:lnTo>
                  <a:close/>
                  <a:moveTo>
                    <a:pt x="2809" y="0"/>
                  </a:moveTo>
                  <a:cubicBezTo>
                    <a:pt x="1" y="97"/>
                    <a:pt x="14" y="4120"/>
                    <a:pt x="2809" y="4220"/>
                  </a:cubicBezTo>
                  <a:cubicBezTo>
                    <a:pt x="3971" y="4220"/>
                    <a:pt x="4924" y="3277"/>
                    <a:pt x="4924" y="2115"/>
                  </a:cubicBezTo>
                  <a:cubicBezTo>
                    <a:pt x="4924" y="1962"/>
                    <a:pt x="4801" y="1839"/>
                    <a:pt x="4648" y="1839"/>
                  </a:cubicBezTo>
                  <a:lnTo>
                    <a:pt x="3071" y="1839"/>
                  </a:lnTo>
                  <a:lnTo>
                    <a:pt x="3071" y="263"/>
                  </a:lnTo>
                  <a:cubicBezTo>
                    <a:pt x="3071" y="110"/>
                    <a:pt x="2945" y="0"/>
                    <a:pt x="28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45"/>
            <p:cNvSpPr/>
            <p:nvPr/>
          </p:nvSpPr>
          <p:spPr>
            <a:xfrm>
              <a:off x="4195250" y="3310675"/>
              <a:ext cx="61925" cy="13550"/>
            </a:xfrm>
            <a:custGeom>
              <a:rect b="b" l="l" r="r" t="t"/>
              <a:pathLst>
                <a:path extrusionOk="0" h="542" w="2477">
                  <a:moveTo>
                    <a:pt x="276" y="1"/>
                  </a:moveTo>
                  <a:cubicBezTo>
                    <a:pt x="123" y="1"/>
                    <a:pt x="1" y="153"/>
                    <a:pt x="27" y="306"/>
                  </a:cubicBezTo>
                  <a:cubicBezTo>
                    <a:pt x="40" y="446"/>
                    <a:pt x="153" y="542"/>
                    <a:pt x="289" y="542"/>
                  </a:cubicBezTo>
                  <a:lnTo>
                    <a:pt x="2128" y="542"/>
                  </a:lnTo>
                  <a:cubicBezTo>
                    <a:pt x="2477" y="529"/>
                    <a:pt x="2477" y="17"/>
                    <a:pt x="21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45"/>
            <p:cNvSpPr/>
            <p:nvPr/>
          </p:nvSpPr>
          <p:spPr>
            <a:xfrm>
              <a:off x="4193500" y="3495000"/>
              <a:ext cx="62275" cy="13225"/>
            </a:xfrm>
            <a:custGeom>
              <a:rect b="b" l="l" r="r" t="t"/>
              <a:pathLst>
                <a:path extrusionOk="0" h="529" w="2491">
                  <a:moveTo>
                    <a:pt x="346" y="1"/>
                  </a:moveTo>
                  <a:cubicBezTo>
                    <a:pt x="1" y="14"/>
                    <a:pt x="1" y="512"/>
                    <a:pt x="346" y="528"/>
                  </a:cubicBezTo>
                  <a:lnTo>
                    <a:pt x="2198" y="528"/>
                  </a:lnTo>
                  <a:cubicBezTo>
                    <a:pt x="2364" y="528"/>
                    <a:pt x="2491" y="389"/>
                    <a:pt x="2464" y="223"/>
                  </a:cubicBezTo>
                  <a:cubicBezTo>
                    <a:pt x="2447" y="97"/>
                    <a:pt x="2325" y="1"/>
                    <a:pt x="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45"/>
            <p:cNvSpPr/>
            <p:nvPr/>
          </p:nvSpPr>
          <p:spPr>
            <a:xfrm>
              <a:off x="4193500" y="3468350"/>
              <a:ext cx="62275" cy="13225"/>
            </a:xfrm>
            <a:custGeom>
              <a:rect b="b" l="l" r="r" t="t"/>
              <a:pathLst>
                <a:path extrusionOk="0" h="529" w="2491">
                  <a:moveTo>
                    <a:pt x="346" y="1"/>
                  </a:moveTo>
                  <a:cubicBezTo>
                    <a:pt x="1" y="18"/>
                    <a:pt x="1" y="529"/>
                    <a:pt x="346" y="529"/>
                  </a:cubicBezTo>
                  <a:lnTo>
                    <a:pt x="2198" y="529"/>
                  </a:lnTo>
                  <a:cubicBezTo>
                    <a:pt x="2364" y="529"/>
                    <a:pt x="2491" y="389"/>
                    <a:pt x="2464" y="223"/>
                  </a:cubicBezTo>
                  <a:cubicBezTo>
                    <a:pt x="2447" y="101"/>
                    <a:pt x="2325" y="1"/>
                    <a:pt x="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45"/>
            <p:cNvSpPr/>
            <p:nvPr/>
          </p:nvSpPr>
          <p:spPr>
            <a:xfrm>
              <a:off x="4266450" y="3495000"/>
              <a:ext cx="62275" cy="13225"/>
            </a:xfrm>
            <a:custGeom>
              <a:rect b="b" l="l" r="r" t="t"/>
              <a:pathLst>
                <a:path extrusionOk="0" h="529" w="2491">
                  <a:moveTo>
                    <a:pt x="359" y="1"/>
                  </a:moveTo>
                  <a:cubicBezTo>
                    <a:pt x="1" y="14"/>
                    <a:pt x="1" y="512"/>
                    <a:pt x="359" y="528"/>
                  </a:cubicBezTo>
                  <a:lnTo>
                    <a:pt x="2202" y="528"/>
                  </a:lnTo>
                  <a:cubicBezTo>
                    <a:pt x="2368" y="528"/>
                    <a:pt x="2490" y="389"/>
                    <a:pt x="2464" y="223"/>
                  </a:cubicBezTo>
                  <a:cubicBezTo>
                    <a:pt x="2451" y="97"/>
                    <a:pt x="2324" y="1"/>
                    <a:pt x="2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45"/>
            <p:cNvSpPr/>
            <p:nvPr/>
          </p:nvSpPr>
          <p:spPr>
            <a:xfrm>
              <a:off x="4266450" y="3468350"/>
              <a:ext cx="62275" cy="13225"/>
            </a:xfrm>
            <a:custGeom>
              <a:rect b="b" l="l" r="r" t="t"/>
              <a:pathLst>
                <a:path extrusionOk="0" h="529" w="2491">
                  <a:moveTo>
                    <a:pt x="359" y="1"/>
                  </a:moveTo>
                  <a:cubicBezTo>
                    <a:pt x="1" y="18"/>
                    <a:pt x="1" y="529"/>
                    <a:pt x="359" y="529"/>
                  </a:cubicBezTo>
                  <a:lnTo>
                    <a:pt x="2202" y="529"/>
                  </a:lnTo>
                  <a:cubicBezTo>
                    <a:pt x="2368" y="529"/>
                    <a:pt x="2490" y="389"/>
                    <a:pt x="2464" y="223"/>
                  </a:cubicBezTo>
                  <a:cubicBezTo>
                    <a:pt x="2451" y="101"/>
                    <a:pt x="2324" y="1"/>
                    <a:pt x="2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3" name="Google Shape;763;p45"/>
          <p:cNvGrpSpPr/>
          <p:nvPr/>
        </p:nvGrpSpPr>
        <p:grpSpPr>
          <a:xfrm>
            <a:off x="1542517" y="3158719"/>
            <a:ext cx="370831" cy="371296"/>
            <a:chOff x="2518850" y="3256400"/>
            <a:chExt cx="338875" cy="339300"/>
          </a:xfrm>
        </p:grpSpPr>
        <p:sp>
          <p:nvSpPr>
            <p:cNvPr id="764" name="Google Shape;764;p45"/>
            <p:cNvSpPr/>
            <p:nvPr/>
          </p:nvSpPr>
          <p:spPr>
            <a:xfrm>
              <a:off x="2518850" y="3256400"/>
              <a:ext cx="338875" cy="339300"/>
            </a:xfrm>
            <a:custGeom>
              <a:rect b="b" l="l" r="r" t="t"/>
              <a:pathLst>
                <a:path extrusionOk="0" h="13572" w="13555">
                  <a:moveTo>
                    <a:pt x="8370" y="2975"/>
                  </a:moveTo>
                  <a:lnTo>
                    <a:pt x="8370" y="3500"/>
                  </a:lnTo>
                  <a:lnTo>
                    <a:pt x="7842" y="3500"/>
                  </a:lnTo>
                  <a:lnTo>
                    <a:pt x="7842" y="2975"/>
                  </a:lnTo>
                  <a:close/>
                  <a:moveTo>
                    <a:pt x="4662" y="5259"/>
                  </a:moveTo>
                  <a:lnTo>
                    <a:pt x="4662" y="7317"/>
                  </a:lnTo>
                  <a:lnTo>
                    <a:pt x="3596" y="7317"/>
                  </a:lnTo>
                  <a:lnTo>
                    <a:pt x="3596" y="5259"/>
                  </a:lnTo>
                  <a:close/>
                  <a:moveTo>
                    <a:pt x="7304" y="542"/>
                  </a:moveTo>
                  <a:lnTo>
                    <a:pt x="7304" y="7317"/>
                  </a:lnTo>
                  <a:lnTo>
                    <a:pt x="6252" y="7317"/>
                  </a:lnTo>
                  <a:lnTo>
                    <a:pt x="6252" y="542"/>
                  </a:lnTo>
                  <a:close/>
                  <a:moveTo>
                    <a:pt x="8370" y="4027"/>
                  </a:moveTo>
                  <a:lnTo>
                    <a:pt x="8370" y="7317"/>
                  </a:lnTo>
                  <a:lnTo>
                    <a:pt x="7842" y="7317"/>
                  </a:lnTo>
                  <a:lnTo>
                    <a:pt x="7842" y="4027"/>
                  </a:lnTo>
                  <a:close/>
                  <a:moveTo>
                    <a:pt x="9960" y="2451"/>
                  </a:moveTo>
                  <a:lnTo>
                    <a:pt x="9960" y="7317"/>
                  </a:lnTo>
                  <a:lnTo>
                    <a:pt x="8894" y="7317"/>
                  </a:lnTo>
                  <a:lnTo>
                    <a:pt x="8894" y="2451"/>
                  </a:lnTo>
                  <a:close/>
                  <a:moveTo>
                    <a:pt x="11440" y="4027"/>
                  </a:moveTo>
                  <a:lnTo>
                    <a:pt x="11440" y="10653"/>
                  </a:lnTo>
                  <a:lnTo>
                    <a:pt x="2115" y="10653"/>
                  </a:lnTo>
                  <a:lnTo>
                    <a:pt x="2115" y="4027"/>
                  </a:lnTo>
                  <a:lnTo>
                    <a:pt x="5727" y="4027"/>
                  </a:lnTo>
                  <a:lnTo>
                    <a:pt x="5727" y="7317"/>
                  </a:lnTo>
                  <a:lnTo>
                    <a:pt x="5186" y="7317"/>
                  </a:lnTo>
                  <a:lnTo>
                    <a:pt x="5186" y="4980"/>
                  </a:lnTo>
                  <a:cubicBezTo>
                    <a:pt x="5186" y="4844"/>
                    <a:pt x="5077" y="4718"/>
                    <a:pt x="4924" y="4718"/>
                  </a:cubicBezTo>
                  <a:lnTo>
                    <a:pt x="3334" y="4718"/>
                  </a:lnTo>
                  <a:cubicBezTo>
                    <a:pt x="3194" y="4718"/>
                    <a:pt x="3071" y="4844"/>
                    <a:pt x="3071" y="4980"/>
                  </a:cubicBezTo>
                  <a:lnTo>
                    <a:pt x="3071" y="7317"/>
                  </a:lnTo>
                  <a:lnTo>
                    <a:pt x="2932" y="7317"/>
                  </a:lnTo>
                  <a:cubicBezTo>
                    <a:pt x="2587" y="7334"/>
                    <a:pt x="2587" y="7832"/>
                    <a:pt x="2932" y="7845"/>
                  </a:cubicBezTo>
                  <a:lnTo>
                    <a:pt x="10624" y="7845"/>
                  </a:lnTo>
                  <a:cubicBezTo>
                    <a:pt x="10969" y="7832"/>
                    <a:pt x="10969" y="7334"/>
                    <a:pt x="10624" y="7317"/>
                  </a:cubicBezTo>
                  <a:lnTo>
                    <a:pt x="10484" y="7317"/>
                  </a:lnTo>
                  <a:lnTo>
                    <a:pt x="10484" y="4027"/>
                  </a:lnTo>
                  <a:close/>
                  <a:moveTo>
                    <a:pt x="12240" y="2975"/>
                  </a:moveTo>
                  <a:cubicBezTo>
                    <a:pt x="12380" y="2975"/>
                    <a:pt x="12502" y="3085"/>
                    <a:pt x="12502" y="3237"/>
                  </a:cubicBezTo>
                  <a:lnTo>
                    <a:pt x="12502" y="11716"/>
                  </a:lnTo>
                  <a:lnTo>
                    <a:pt x="8370" y="11716"/>
                  </a:lnTo>
                  <a:cubicBezTo>
                    <a:pt x="8217" y="11716"/>
                    <a:pt x="8104" y="11828"/>
                    <a:pt x="8104" y="11981"/>
                  </a:cubicBezTo>
                  <a:lnTo>
                    <a:pt x="5448" y="11981"/>
                  </a:lnTo>
                  <a:cubicBezTo>
                    <a:pt x="5448" y="11828"/>
                    <a:pt x="5339" y="11716"/>
                    <a:pt x="5186" y="11716"/>
                  </a:cubicBezTo>
                  <a:lnTo>
                    <a:pt x="1050" y="11716"/>
                  </a:lnTo>
                  <a:lnTo>
                    <a:pt x="1050" y="3237"/>
                  </a:lnTo>
                  <a:cubicBezTo>
                    <a:pt x="1050" y="3085"/>
                    <a:pt x="1176" y="2975"/>
                    <a:pt x="1329" y="2975"/>
                  </a:cubicBezTo>
                  <a:lnTo>
                    <a:pt x="5727" y="2975"/>
                  </a:lnTo>
                  <a:lnTo>
                    <a:pt x="5727" y="3500"/>
                  </a:lnTo>
                  <a:lnTo>
                    <a:pt x="1853" y="3500"/>
                  </a:lnTo>
                  <a:cubicBezTo>
                    <a:pt x="1701" y="3500"/>
                    <a:pt x="1591" y="3626"/>
                    <a:pt x="1591" y="3765"/>
                  </a:cubicBezTo>
                  <a:lnTo>
                    <a:pt x="1591" y="10915"/>
                  </a:lnTo>
                  <a:cubicBezTo>
                    <a:pt x="1591" y="11068"/>
                    <a:pt x="1701" y="11191"/>
                    <a:pt x="1853" y="11191"/>
                  </a:cubicBezTo>
                  <a:lnTo>
                    <a:pt x="11702" y="11191"/>
                  </a:lnTo>
                  <a:cubicBezTo>
                    <a:pt x="11855" y="11191"/>
                    <a:pt x="11965" y="11068"/>
                    <a:pt x="11965" y="10915"/>
                  </a:cubicBezTo>
                  <a:lnTo>
                    <a:pt x="11965" y="3765"/>
                  </a:lnTo>
                  <a:cubicBezTo>
                    <a:pt x="11965" y="3626"/>
                    <a:pt x="11855" y="3500"/>
                    <a:pt x="11702" y="3500"/>
                  </a:cubicBezTo>
                  <a:lnTo>
                    <a:pt x="10484" y="3500"/>
                  </a:lnTo>
                  <a:lnTo>
                    <a:pt x="10484" y="2975"/>
                  </a:lnTo>
                  <a:close/>
                  <a:moveTo>
                    <a:pt x="13030" y="12243"/>
                  </a:moveTo>
                  <a:lnTo>
                    <a:pt x="13030" y="12768"/>
                  </a:lnTo>
                  <a:cubicBezTo>
                    <a:pt x="13030" y="12921"/>
                    <a:pt x="12904" y="13043"/>
                    <a:pt x="12768" y="13043"/>
                  </a:cubicBezTo>
                  <a:lnTo>
                    <a:pt x="788" y="13043"/>
                  </a:lnTo>
                  <a:cubicBezTo>
                    <a:pt x="652" y="13043"/>
                    <a:pt x="525" y="12921"/>
                    <a:pt x="525" y="12768"/>
                  </a:cubicBezTo>
                  <a:lnTo>
                    <a:pt x="525" y="12243"/>
                  </a:lnTo>
                  <a:lnTo>
                    <a:pt x="4994" y="12243"/>
                  </a:lnTo>
                  <a:cubicBezTo>
                    <a:pt x="5090" y="12409"/>
                    <a:pt x="5256" y="12506"/>
                    <a:pt x="5448" y="12506"/>
                  </a:cubicBezTo>
                  <a:lnTo>
                    <a:pt x="8104" y="12506"/>
                  </a:lnTo>
                  <a:cubicBezTo>
                    <a:pt x="8300" y="12506"/>
                    <a:pt x="8466" y="12409"/>
                    <a:pt x="8562" y="12243"/>
                  </a:cubicBezTo>
                  <a:close/>
                  <a:moveTo>
                    <a:pt x="5989" y="1"/>
                  </a:moveTo>
                  <a:cubicBezTo>
                    <a:pt x="5837" y="1"/>
                    <a:pt x="5727" y="127"/>
                    <a:pt x="5727" y="280"/>
                  </a:cubicBezTo>
                  <a:lnTo>
                    <a:pt x="5727" y="2451"/>
                  </a:lnTo>
                  <a:lnTo>
                    <a:pt x="1329" y="2451"/>
                  </a:lnTo>
                  <a:cubicBezTo>
                    <a:pt x="884" y="2451"/>
                    <a:pt x="525" y="2796"/>
                    <a:pt x="525" y="3237"/>
                  </a:cubicBezTo>
                  <a:lnTo>
                    <a:pt x="525" y="11716"/>
                  </a:lnTo>
                  <a:lnTo>
                    <a:pt x="263" y="11716"/>
                  </a:lnTo>
                  <a:cubicBezTo>
                    <a:pt x="110" y="11716"/>
                    <a:pt x="1" y="11828"/>
                    <a:pt x="1" y="11981"/>
                  </a:cubicBezTo>
                  <a:lnTo>
                    <a:pt x="1" y="12768"/>
                  </a:lnTo>
                  <a:cubicBezTo>
                    <a:pt x="1" y="13209"/>
                    <a:pt x="359" y="13571"/>
                    <a:pt x="788" y="13571"/>
                  </a:cubicBezTo>
                  <a:lnTo>
                    <a:pt x="12768" y="13571"/>
                  </a:lnTo>
                  <a:cubicBezTo>
                    <a:pt x="13210" y="13571"/>
                    <a:pt x="13555" y="13209"/>
                    <a:pt x="13555" y="12768"/>
                  </a:cubicBezTo>
                  <a:lnTo>
                    <a:pt x="13555" y="11981"/>
                  </a:lnTo>
                  <a:cubicBezTo>
                    <a:pt x="13555" y="11828"/>
                    <a:pt x="13445" y="11716"/>
                    <a:pt x="13293" y="11716"/>
                  </a:cubicBezTo>
                  <a:lnTo>
                    <a:pt x="13030" y="11716"/>
                  </a:lnTo>
                  <a:lnTo>
                    <a:pt x="13030" y="3237"/>
                  </a:lnTo>
                  <a:cubicBezTo>
                    <a:pt x="13030" y="2796"/>
                    <a:pt x="12668" y="2451"/>
                    <a:pt x="12240" y="2451"/>
                  </a:cubicBezTo>
                  <a:lnTo>
                    <a:pt x="10484" y="2451"/>
                  </a:lnTo>
                  <a:lnTo>
                    <a:pt x="10484" y="2172"/>
                  </a:lnTo>
                  <a:cubicBezTo>
                    <a:pt x="10484" y="2036"/>
                    <a:pt x="10375" y="1909"/>
                    <a:pt x="10222" y="1909"/>
                  </a:cubicBezTo>
                  <a:lnTo>
                    <a:pt x="8632" y="1909"/>
                  </a:lnTo>
                  <a:cubicBezTo>
                    <a:pt x="8492" y="1909"/>
                    <a:pt x="8370" y="2036"/>
                    <a:pt x="8370" y="2172"/>
                  </a:cubicBezTo>
                  <a:lnTo>
                    <a:pt x="8370" y="2451"/>
                  </a:lnTo>
                  <a:lnTo>
                    <a:pt x="7842" y="2451"/>
                  </a:lnTo>
                  <a:lnTo>
                    <a:pt x="7842" y="280"/>
                  </a:lnTo>
                  <a:cubicBezTo>
                    <a:pt x="7842" y="127"/>
                    <a:pt x="7719" y="1"/>
                    <a:pt x="75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45"/>
            <p:cNvSpPr/>
            <p:nvPr/>
          </p:nvSpPr>
          <p:spPr>
            <a:xfrm>
              <a:off x="2583850" y="3465950"/>
              <a:ext cx="96125" cy="13225"/>
            </a:xfrm>
            <a:custGeom>
              <a:rect b="b" l="l" r="r" t="t"/>
              <a:pathLst>
                <a:path extrusionOk="0" h="529" w="3845">
                  <a:moveTo>
                    <a:pt x="345" y="1"/>
                  </a:moveTo>
                  <a:cubicBezTo>
                    <a:pt x="0" y="1"/>
                    <a:pt x="0" y="512"/>
                    <a:pt x="345" y="528"/>
                  </a:cubicBezTo>
                  <a:lnTo>
                    <a:pt x="3542" y="528"/>
                  </a:lnTo>
                  <a:cubicBezTo>
                    <a:pt x="3678" y="528"/>
                    <a:pt x="3804" y="429"/>
                    <a:pt x="3818" y="306"/>
                  </a:cubicBezTo>
                  <a:cubicBezTo>
                    <a:pt x="3844" y="140"/>
                    <a:pt x="3721" y="1"/>
                    <a:pt x="3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45"/>
            <p:cNvSpPr/>
            <p:nvPr/>
          </p:nvSpPr>
          <p:spPr>
            <a:xfrm>
              <a:off x="2583850" y="3492250"/>
              <a:ext cx="96125" cy="13150"/>
            </a:xfrm>
            <a:custGeom>
              <a:rect b="b" l="l" r="r" t="t"/>
              <a:pathLst>
                <a:path extrusionOk="0" h="526" w="3845">
                  <a:moveTo>
                    <a:pt x="345" y="1"/>
                  </a:moveTo>
                  <a:cubicBezTo>
                    <a:pt x="0" y="14"/>
                    <a:pt x="0" y="512"/>
                    <a:pt x="345" y="525"/>
                  </a:cubicBezTo>
                  <a:lnTo>
                    <a:pt x="3542" y="525"/>
                  </a:lnTo>
                  <a:cubicBezTo>
                    <a:pt x="3678" y="525"/>
                    <a:pt x="3804" y="442"/>
                    <a:pt x="3818" y="306"/>
                  </a:cubicBezTo>
                  <a:cubicBezTo>
                    <a:pt x="3844" y="140"/>
                    <a:pt x="3721" y="1"/>
                    <a:pt x="3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45"/>
            <p:cNvSpPr/>
            <p:nvPr/>
          </p:nvSpPr>
          <p:spPr>
            <a:xfrm>
              <a:off x="2695550" y="3465950"/>
              <a:ext cx="96125" cy="13225"/>
            </a:xfrm>
            <a:custGeom>
              <a:rect b="b" l="l" r="r" t="t"/>
              <a:pathLst>
                <a:path extrusionOk="0" h="529" w="3845">
                  <a:moveTo>
                    <a:pt x="359" y="1"/>
                  </a:moveTo>
                  <a:cubicBezTo>
                    <a:pt x="14" y="1"/>
                    <a:pt x="0" y="512"/>
                    <a:pt x="359" y="528"/>
                  </a:cubicBezTo>
                  <a:lnTo>
                    <a:pt x="3556" y="528"/>
                  </a:lnTo>
                  <a:cubicBezTo>
                    <a:pt x="3692" y="528"/>
                    <a:pt x="3805" y="429"/>
                    <a:pt x="3831" y="306"/>
                  </a:cubicBezTo>
                  <a:cubicBezTo>
                    <a:pt x="3844" y="140"/>
                    <a:pt x="3722" y="1"/>
                    <a:pt x="3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45"/>
            <p:cNvSpPr/>
            <p:nvPr/>
          </p:nvSpPr>
          <p:spPr>
            <a:xfrm>
              <a:off x="2695550" y="3492250"/>
              <a:ext cx="96125" cy="13150"/>
            </a:xfrm>
            <a:custGeom>
              <a:rect b="b" l="l" r="r" t="t"/>
              <a:pathLst>
                <a:path extrusionOk="0" h="526" w="3845">
                  <a:moveTo>
                    <a:pt x="359" y="1"/>
                  </a:moveTo>
                  <a:cubicBezTo>
                    <a:pt x="14" y="14"/>
                    <a:pt x="0" y="512"/>
                    <a:pt x="359" y="525"/>
                  </a:cubicBezTo>
                  <a:lnTo>
                    <a:pt x="3556" y="525"/>
                  </a:lnTo>
                  <a:cubicBezTo>
                    <a:pt x="3692" y="525"/>
                    <a:pt x="3805" y="442"/>
                    <a:pt x="3831" y="306"/>
                  </a:cubicBezTo>
                  <a:cubicBezTo>
                    <a:pt x="3844" y="140"/>
                    <a:pt x="3722" y="1"/>
                    <a:pt x="3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9" name="Google Shape;769;p45"/>
          <p:cNvGrpSpPr/>
          <p:nvPr/>
        </p:nvGrpSpPr>
        <p:grpSpPr>
          <a:xfrm>
            <a:off x="5218493" y="1857752"/>
            <a:ext cx="371187" cy="333433"/>
            <a:chOff x="2489475" y="2699700"/>
            <a:chExt cx="339200" cy="304700"/>
          </a:xfrm>
        </p:grpSpPr>
        <p:sp>
          <p:nvSpPr>
            <p:cNvPr id="770" name="Google Shape;770;p45"/>
            <p:cNvSpPr/>
            <p:nvPr/>
          </p:nvSpPr>
          <p:spPr>
            <a:xfrm>
              <a:off x="2489475" y="2699700"/>
              <a:ext cx="339200" cy="304700"/>
            </a:xfrm>
            <a:custGeom>
              <a:rect b="b" l="l" r="r" t="t"/>
              <a:pathLst>
                <a:path extrusionOk="0" h="12188" w="13568">
                  <a:moveTo>
                    <a:pt x="12765" y="539"/>
                  </a:moveTo>
                  <a:cubicBezTo>
                    <a:pt x="12917" y="539"/>
                    <a:pt x="13043" y="652"/>
                    <a:pt x="13043" y="804"/>
                  </a:cubicBezTo>
                  <a:lnTo>
                    <a:pt x="13043" y="1067"/>
                  </a:lnTo>
                  <a:lnTo>
                    <a:pt x="4509" y="1067"/>
                  </a:lnTo>
                  <a:cubicBezTo>
                    <a:pt x="4356" y="1067"/>
                    <a:pt x="4246" y="1189"/>
                    <a:pt x="4246" y="1329"/>
                  </a:cubicBezTo>
                  <a:cubicBezTo>
                    <a:pt x="4246" y="1770"/>
                    <a:pt x="3885" y="2132"/>
                    <a:pt x="3443" y="2132"/>
                  </a:cubicBezTo>
                  <a:lnTo>
                    <a:pt x="539" y="2132"/>
                  </a:lnTo>
                  <a:lnTo>
                    <a:pt x="539" y="804"/>
                  </a:lnTo>
                  <a:cubicBezTo>
                    <a:pt x="539" y="652"/>
                    <a:pt x="648" y="539"/>
                    <a:pt x="801" y="539"/>
                  </a:cubicBezTo>
                  <a:close/>
                  <a:moveTo>
                    <a:pt x="13043" y="1591"/>
                  </a:moveTo>
                  <a:lnTo>
                    <a:pt x="13043" y="11397"/>
                  </a:lnTo>
                  <a:cubicBezTo>
                    <a:pt x="13043" y="11537"/>
                    <a:pt x="12917" y="11659"/>
                    <a:pt x="12765" y="11659"/>
                  </a:cubicBezTo>
                  <a:lnTo>
                    <a:pt x="801" y="11659"/>
                  </a:lnTo>
                  <a:cubicBezTo>
                    <a:pt x="648" y="11659"/>
                    <a:pt x="539" y="11537"/>
                    <a:pt x="539" y="11397"/>
                  </a:cubicBezTo>
                  <a:lnTo>
                    <a:pt x="539" y="2657"/>
                  </a:lnTo>
                  <a:lnTo>
                    <a:pt x="3443" y="2657"/>
                  </a:lnTo>
                  <a:cubicBezTo>
                    <a:pt x="4094" y="2657"/>
                    <a:pt x="4618" y="2199"/>
                    <a:pt x="4744" y="1591"/>
                  </a:cubicBezTo>
                  <a:close/>
                  <a:moveTo>
                    <a:pt x="801" y="1"/>
                  </a:moveTo>
                  <a:cubicBezTo>
                    <a:pt x="359" y="1"/>
                    <a:pt x="1" y="360"/>
                    <a:pt x="1" y="804"/>
                  </a:cubicBezTo>
                  <a:lnTo>
                    <a:pt x="1" y="11397"/>
                  </a:lnTo>
                  <a:cubicBezTo>
                    <a:pt x="1" y="11842"/>
                    <a:pt x="359" y="12187"/>
                    <a:pt x="801" y="12187"/>
                  </a:cubicBezTo>
                  <a:lnTo>
                    <a:pt x="12765" y="12187"/>
                  </a:lnTo>
                  <a:cubicBezTo>
                    <a:pt x="13209" y="12187"/>
                    <a:pt x="13568" y="11842"/>
                    <a:pt x="13568" y="11397"/>
                  </a:cubicBezTo>
                  <a:lnTo>
                    <a:pt x="13568" y="804"/>
                  </a:lnTo>
                  <a:cubicBezTo>
                    <a:pt x="13568" y="360"/>
                    <a:pt x="13209" y="1"/>
                    <a:pt x="12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45"/>
            <p:cNvSpPr/>
            <p:nvPr/>
          </p:nvSpPr>
          <p:spPr>
            <a:xfrm>
              <a:off x="2568975" y="2726100"/>
              <a:ext cx="13475" cy="13400"/>
            </a:xfrm>
            <a:custGeom>
              <a:rect b="b" l="l" r="r" t="t"/>
              <a:pathLst>
                <a:path extrusionOk="0" h="536" w="539">
                  <a:moveTo>
                    <a:pt x="270" y="1"/>
                  </a:moveTo>
                  <a:cubicBezTo>
                    <a:pt x="139" y="1"/>
                    <a:pt x="8" y="87"/>
                    <a:pt x="1" y="260"/>
                  </a:cubicBezTo>
                  <a:cubicBezTo>
                    <a:pt x="1" y="412"/>
                    <a:pt x="124" y="535"/>
                    <a:pt x="263" y="535"/>
                  </a:cubicBezTo>
                  <a:cubicBezTo>
                    <a:pt x="416" y="535"/>
                    <a:pt x="539" y="412"/>
                    <a:pt x="539" y="260"/>
                  </a:cubicBezTo>
                  <a:cubicBezTo>
                    <a:pt x="532" y="87"/>
                    <a:pt x="401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45"/>
            <p:cNvSpPr/>
            <p:nvPr/>
          </p:nvSpPr>
          <p:spPr>
            <a:xfrm>
              <a:off x="2542675" y="2726100"/>
              <a:ext cx="13225" cy="13400"/>
            </a:xfrm>
            <a:custGeom>
              <a:rect b="b" l="l" r="r" t="t"/>
              <a:pathLst>
                <a:path extrusionOk="0" h="536" w="529">
                  <a:moveTo>
                    <a:pt x="263" y="1"/>
                  </a:moveTo>
                  <a:cubicBezTo>
                    <a:pt x="135" y="1"/>
                    <a:pt x="7" y="87"/>
                    <a:pt x="1" y="260"/>
                  </a:cubicBezTo>
                  <a:cubicBezTo>
                    <a:pt x="1" y="412"/>
                    <a:pt x="113" y="535"/>
                    <a:pt x="263" y="535"/>
                  </a:cubicBezTo>
                  <a:cubicBezTo>
                    <a:pt x="402" y="535"/>
                    <a:pt x="528" y="412"/>
                    <a:pt x="528" y="260"/>
                  </a:cubicBezTo>
                  <a:cubicBezTo>
                    <a:pt x="520" y="87"/>
                    <a:pt x="391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45"/>
            <p:cNvSpPr/>
            <p:nvPr/>
          </p:nvSpPr>
          <p:spPr>
            <a:xfrm>
              <a:off x="2516050" y="2726100"/>
              <a:ext cx="13200" cy="13400"/>
            </a:xfrm>
            <a:custGeom>
              <a:rect b="b" l="l" r="r" t="t"/>
              <a:pathLst>
                <a:path extrusionOk="0" h="536" w="528">
                  <a:moveTo>
                    <a:pt x="265" y="1"/>
                  </a:moveTo>
                  <a:cubicBezTo>
                    <a:pt x="137" y="1"/>
                    <a:pt x="8" y="87"/>
                    <a:pt x="0" y="260"/>
                  </a:cubicBezTo>
                  <a:cubicBezTo>
                    <a:pt x="0" y="412"/>
                    <a:pt x="126" y="535"/>
                    <a:pt x="266" y="535"/>
                  </a:cubicBezTo>
                  <a:cubicBezTo>
                    <a:pt x="415" y="535"/>
                    <a:pt x="528" y="412"/>
                    <a:pt x="528" y="260"/>
                  </a:cubicBezTo>
                  <a:cubicBezTo>
                    <a:pt x="521" y="87"/>
                    <a:pt x="393" y="1"/>
                    <a:pt x="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45"/>
            <p:cNvSpPr/>
            <p:nvPr/>
          </p:nvSpPr>
          <p:spPr>
            <a:xfrm>
              <a:off x="2516050" y="2779225"/>
              <a:ext cx="286000" cy="198850"/>
            </a:xfrm>
            <a:custGeom>
              <a:rect b="b" l="l" r="r" t="t"/>
              <a:pathLst>
                <a:path extrusionOk="0" h="7954" w="11440">
                  <a:moveTo>
                    <a:pt x="10915" y="528"/>
                  </a:moveTo>
                  <a:lnTo>
                    <a:pt x="10915" y="7416"/>
                  </a:lnTo>
                  <a:lnTo>
                    <a:pt x="528" y="7416"/>
                  </a:lnTo>
                  <a:lnTo>
                    <a:pt x="528" y="528"/>
                  </a:lnTo>
                  <a:close/>
                  <a:moveTo>
                    <a:pt x="266" y="0"/>
                  </a:moveTo>
                  <a:cubicBezTo>
                    <a:pt x="126" y="0"/>
                    <a:pt x="0" y="126"/>
                    <a:pt x="0" y="262"/>
                  </a:cubicBezTo>
                  <a:lnTo>
                    <a:pt x="0" y="7678"/>
                  </a:lnTo>
                  <a:cubicBezTo>
                    <a:pt x="0" y="7831"/>
                    <a:pt x="126" y="7954"/>
                    <a:pt x="266" y="7954"/>
                  </a:cubicBezTo>
                  <a:lnTo>
                    <a:pt x="11177" y="7954"/>
                  </a:lnTo>
                  <a:cubicBezTo>
                    <a:pt x="11330" y="7954"/>
                    <a:pt x="11439" y="7831"/>
                    <a:pt x="11439" y="7678"/>
                  </a:cubicBezTo>
                  <a:lnTo>
                    <a:pt x="11439" y="262"/>
                  </a:lnTo>
                  <a:cubicBezTo>
                    <a:pt x="11439" y="126"/>
                    <a:pt x="11330" y="0"/>
                    <a:pt x="11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45"/>
            <p:cNvSpPr/>
            <p:nvPr/>
          </p:nvSpPr>
          <p:spPr>
            <a:xfrm>
              <a:off x="2538525" y="2805850"/>
              <a:ext cx="235225" cy="145600"/>
            </a:xfrm>
            <a:custGeom>
              <a:rect b="b" l="l" r="r" t="t"/>
              <a:pathLst>
                <a:path extrusionOk="0" h="5824" w="9409">
                  <a:moveTo>
                    <a:pt x="6032" y="512"/>
                  </a:moveTo>
                  <a:cubicBezTo>
                    <a:pt x="6225" y="512"/>
                    <a:pt x="6378" y="665"/>
                    <a:pt x="6378" y="857"/>
                  </a:cubicBezTo>
                  <a:cubicBezTo>
                    <a:pt x="6371" y="1086"/>
                    <a:pt x="6205" y="1201"/>
                    <a:pt x="6039" y="1201"/>
                  </a:cubicBezTo>
                  <a:cubicBezTo>
                    <a:pt x="5873" y="1201"/>
                    <a:pt x="5707" y="1086"/>
                    <a:pt x="5700" y="857"/>
                  </a:cubicBezTo>
                  <a:cubicBezTo>
                    <a:pt x="5700" y="665"/>
                    <a:pt x="5853" y="512"/>
                    <a:pt x="6032" y="512"/>
                  </a:cubicBezTo>
                  <a:close/>
                  <a:moveTo>
                    <a:pt x="1192" y="1481"/>
                  </a:moveTo>
                  <a:cubicBezTo>
                    <a:pt x="1385" y="1481"/>
                    <a:pt x="1538" y="1647"/>
                    <a:pt x="1538" y="1826"/>
                  </a:cubicBezTo>
                  <a:cubicBezTo>
                    <a:pt x="1531" y="2056"/>
                    <a:pt x="1365" y="2170"/>
                    <a:pt x="1199" y="2170"/>
                  </a:cubicBezTo>
                  <a:cubicBezTo>
                    <a:pt x="1033" y="2170"/>
                    <a:pt x="867" y="2056"/>
                    <a:pt x="860" y="1826"/>
                  </a:cubicBezTo>
                  <a:cubicBezTo>
                    <a:pt x="844" y="1647"/>
                    <a:pt x="1010" y="1481"/>
                    <a:pt x="1192" y="1481"/>
                  </a:cubicBezTo>
                  <a:close/>
                  <a:moveTo>
                    <a:pt x="3612" y="2949"/>
                  </a:moveTo>
                  <a:cubicBezTo>
                    <a:pt x="3805" y="2949"/>
                    <a:pt x="3958" y="3098"/>
                    <a:pt x="3958" y="3280"/>
                  </a:cubicBezTo>
                  <a:cubicBezTo>
                    <a:pt x="3951" y="3508"/>
                    <a:pt x="3785" y="3622"/>
                    <a:pt x="3619" y="3622"/>
                  </a:cubicBezTo>
                  <a:cubicBezTo>
                    <a:pt x="3453" y="3622"/>
                    <a:pt x="3287" y="3508"/>
                    <a:pt x="3280" y="3280"/>
                  </a:cubicBezTo>
                  <a:cubicBezTo>
                    <a:pt x="3280" y="3098"/>
                    <a:pt x="3433" y="2949"/>
                    <a:pt x="3612" y="2949"/>
                  </a:cubicBezTo>
                  <a:close/>
                  <a:moveTo>
                    <a:pt x="8452" y="2949"/>
                  </a:moveTo>
                  <a:cubicBezTo>
                    <a:pt x="8645" y="2949"/>
                    <a:pt x="8798" y="3098"/>
                    <a:pt x="8798" y="3280"/>
                  </a:cubicBezTo>
                  <a:cubicBezTo>
                    <a:pt x="8798" y="3473"/>
                    <a:pt x="8645" y="3626"/>
                    <a:pt x="8452" y="3626"/>
                  </a:cubicBezTo>
                  <a:cubicBezTo>
                    <a:pt x="8011" y="3612"/>
                    <a:pt x="8011" y="2962"/>
                    <a:pt x="8452" y="2949"/>
                  </a:cubicBezTo>
                  <a:close/>
                  <a:moveTo>
                    <a:pt x="1773" y="2490"/>
                  </a:moveTo>
                  <a:lnTo>
                    <a:pt x="2769" y="3085"/>
                  </a:lnTo>
                  <a:cubicBezTo>
                    <a:pt x="2656" y="3529"/>
                    <a:pt x="2935" y="3997"/>
                    <a:pt x="3333" y="4124"/>
                  </a:cubicBezTo>
                  <a:lnTo>
                    <a:pt x="3333" y="5299"/>
                  </a:lnTo>
                  <a:lnTo>
                    <a:pt x="1468" y="5299"/>
                  </a:lnTo>
                  <a:lnTo>
                    <a:pt x="1468" y="2670"/>
                  </a:lnTo>
                  <a:cubicBezTo>
                    <a:pt x="1577" y="2630"/>
                    <a:pt x="1674" y="2573"/>
                    <a:pt x="1773" y="2490"/>
                  </a:cubicBezTo>
                  <a:close/>
                  <a:moveTo>
                    <a:pt x="5644" y="1647"/>
                  </a:moveTo>
                  <a:cubicBezTo>
                    <a:pt x="5687" y="1661"/>
                    <a:pt x="5727" y="1687"/>
                    <a:pt x="5783" y="1704"/>
                  </a:cubicBezTo>
                  <a:lnTo>
                    <a:pt x="5783" y="5299"/>
                  </a:lnTo>
                  <a:lnTo>
                    <a:pt x="3901" y="5299"/>
                  </a:lnTo>
                  <a:lnTo>
                    <a:pt x="3901" y="4124"/>
                  </a:lnTo>
                  <a:cubicBezTo>
                    <a:pt x="4246" y="4011"/>
                    <a:pt x="4495" y="3679"/>
                    <a:pt x="4495" y="3294"/>
                  </a:cubicBezTo>
                  <a:cubicBezTo>
                    <a:pt x="4495" y="3141"/>
                    <a:pt x="4469" y="3015"/>
                    <a:pt x="4399" y="2892"/>
                  </a:cubicBezTo>
                  <a:lnTo>
                    <a:pt x="5644" y="1647"/>
                  </a:lnTo>
                  <a:close/>
                  <a:moveTo>
                    <a:pt x="6447" y="1647"/>
                  </a:moveTo>
                  <a:lnTo>
                    <a:pt x="7679" y="2892"/>
                  </a:lnTo>
                  <a:cubicBezTo>
                    <a:pt x="7430" y="3363"/>
                    <a:pt x="7692" y="3971"/>
                    <a:pt x="8190" y="4124"/>
                  </a:cubicBezTo>
                  <a:lnTo>
                    <a:pt x="8190" y="5299"/>
                  </a:lnTo>
                  <a:lnTo>
                    <a:pt x="6308" y="5299"/>
                  </a:lnTo>
                  <a:lnTo>
                    <a:pt x="6308" y="1704"/>
                  </a:lnTo>
                  <a:cubicBezTo>
                    <a:pt x="6351" y="1687"/>
                    <a:pt x="6404" y="1661"/>
                    <a:pt x="6447" y="1647"/>
                  </a:cubicBezTo>
                  <a:close/>
                  <a:moveTo>
                    <a:pt x="6015" y="1"/>
                  </a:moveTo>
                  <a:cubicBezTo>
                    <a:pt x="5387" y="1"/>
                    <a:pt x="4956" y="713"/>
                    <a:pt x="5259" y="1259"/>
                  </a:cubicBezTo>
                  <a:lnTo>
                    <a:pt x="4014" y="2517"/>
                  </a:lnTo>
                  <a:cubicBezTo>
                    <a:pt x="3894" y="2452"/>
                    <a:pt x="3757" y="2421"/>
                    <a:pt x="3620" y="2421"/>
                  </a:cubicBezTo>
                  <a:cubicBezTo>
                    <a:pt x="3408" y="2421"/>
                    <a:pt x="3196" y="2495"/>
                    <a:pt x="3045" y="2630"/>
                  </a:cubicBezTo>
                  <a:lnTo>
                    <a:pt x="2049" y="2036"/>
                  </a:lnTo>
                  <a:cubicBezTo>
                    <a:pt x="2170" y="1501"/>
                    <a:pt x="1754" y="970"/>
                    <a:pt x="1212" y="970"/>
                  </a:cubicBezTo>
                  <a:cubicBezTo>
                    <a:pt x="1206" y="970"/>
                    <a:pt x="1199" y="970"/>
                    <a:pt x="1192" y="970"/>
                  </a:cubicBezTo>
                  <a:cubicBezTo>
                    <a:pt x="196" y="983"/>
                    <a:pt x="1" y="2351"/>
                    <a:pt x="927" y="2670"/>
                  </a:cubicBezTo>
                  <a:lnTo>
                    <a:pt x="927" y="5299"/>
                  </a:lnTo>
                  <a:lnTo>
                    <a:pt x="595" y="5299"/>
                  </a:lnTo>
                  <a:cubicBezTo>
                    <a:pt x="236" y="5312"/>
                    <a:pt x="236" y="5810"/>
                    <a:pt x="595" y="5823"/>
                  </a:cubicBezTo>
                  <a:lnTo>
                    <a:pt x="9060" y="5823"/>
                  </a:lnTo>
                  <a:cubicBezTo>
                    <a:pt x="9408" y="5810"/>
                    <a:pt x="9408" y="5312"/>
                    <a:pt x="9060" y="5299"/>
                  </a:cubicBezTo>
                  <a:lnTo>
                    <a:pt x="8715" y="5299"/>
                  </a:lnTo>
                  <a:lnTo>
                    <a:pt x="8715" y="4124"/>
                  </a:lnTo>
                  <a:cubicBezTo>
                    <a:pt x="9076" y="4011"/>
                    <a:pt x="9325" y="3679"/>
                    <a:pt x="9325" y="3294"/>
                  </a:cubicBezTo>
                  <a:cubicBezTo>
                    <a:pt x="9336" y="2789"/>
                    <a:pt x="8905" y="2418"/>
                    <a:pt x="8446" y="2418"/>
                  </a:cubicBezTo>
                  <a:cubicBezTo>
                    <a:pt x="8313" y="2418"/>
                    <a:pt x="8178" y="2449"/>
                    <a:pt x="8051" y="2517"/>
                  </a:cubicBezTo>
                  <a:lnTo>
                    <a:pt x="6806" y="1259"/>
                  </a:lnTo>
                  <a:cubicBezTo>
                    <a:pt x="7108" y="713"/>
                    <a:pt x="6678" y="1"/>
                    <a:pt x="6050" y="1"/>
                  </a:cubicBezTo>
                  <a:cubicBezTo>
                    <a:pt x="6044" y="1"/>
                    <a:pt x="6038" y="1"/>
                    <a:pt x="6032" y="1"/>
                  </a:cubicBezTo>
                  <a:cubicBezTo>
                    <a:pt x="6027" y="1"/>
                    <a:pt x="6021" y="1"/>
                    <a:pt x="6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6" name="Google Shape;776;p45"/>
          <p:cNvGrpSpPr/>
          <p:nvPr/>
        </p:nvGrpSpPr>
        <p:grpSpPr>
          <a:xfrm>
            <a:off x="1542340" y="1820347"/>
            <a:ext cx="371187" cy="370831"/>
            <a:chOff x="2489475" y="2118450"/>
            <a:chExt cx="339200" cy="338875"/>
          </a:xfrm>
        </p:grpSpPr>
        <p:sp>
          <p:nvSpPr>
            <p:cNvPr id="777" name="Google Shape;777;p45"/>
            <p:cNvSpPr/>
            <p:nvPr/>
          </p:nvSpPr>
          <p:spPr>
            <a:xfrm>
              <a:off x="2489475" y="2118450"/>
              <a:ext cx="339200" cy="338875"/>
            </a:xfrm>
            <a:custGeom>
              <a:rect b="b" l="l" r="r" t="t"/>
              <a:pathLst>
                <a:path extrusionOk="0" h="13555" w="13568">
                  <a:moveTo>
                    <a:pt x="7151" y="525"/>
                  </a:moveTo>
                  <a:lnTo>
                    <a:pt x="7164" y="844"/>
                  </a:lnTo>
                  <a:cubicBezTo>
                    <a:pt x="7164" y="967"/>
                    <a:pt x="7247" y="1066"/>
                    <a:pt x="7357" y="1093"/>
                  </a:cubicBezTo>
                  <a:cubicBezTo>
                    <a:pt x="7536" y="1149"/>
                    <a:pt x="7719" y="1216"/>
                    <a:pt x="7885" y="1315"/>
                  </a:cubicBezTo>
                  <a:cubicBezTo>
                    <a:pt x="7930" y="1337"/>
                    <a:pt x="7977" y="1348"/>
                    <a:pt x="8023" y="1348"/>
                  </a:cubicBezTo>
                  <a:cubicBezTo>
                    <a:pt x="8089" y="1348"/>
                    <a:pt x="8151" y="1326"/>
                    <a:pt x="8200" y="1285"/>
                  </a:cubicBezTo>
                  <a:lnTo>
                    <a:pt x="8436" y="1066"/>
                  </a:lnTo>
                  <a:lnTo>
                    <a:pt x="8947" y="1577"/>
                  </a:lnTo>
                  <a:lnTo>
                    <a:pt x="8741" y="1813"/>
                  </a:lnTo>
                  <a:cubicBezTo>
                    <a:pt x="8658" y="1896"/>
                    <a:pt x="8645" y="2032"/>
                    <a:pt x="8698" y="2129"/>
                  </a:cubicBezTo>
                  <a:cubicBezTo>
                    <a:pt x="8798" y="2294"/>
                    <a:pt x="8864" y="2477"/>
                    <a:pt x="8920" y="2656"/>
                  </a:cubicBezTo>
                  <a:cubicBezTo>
                    <a:pt x="8947" y="2766"/>
                    <a:pt x="9047" y="2849"/>
                    <a:pt x="9169" y="2849"/>
                  </a:cubicBezTo>
                  <a:lnTo>
                    <a:pt x="9488" y="2862"/>
                  </a:lnTo>
                  <a:lnTo>
                    <a:pt x="9488" y="3596"/>
                  </a:lnTo>
                  <a:lnTo>
                    <a:pt x="9169" y="3609"/>
                  </a:lnTo>
                  <a:cubicBezTo>
                    <a:pt x="9047" y="3609"/>
                    <a:pt x="8947" y="3692"/>
                    <a:pt x="8920" y="3805"/>
                  </a:cubicBezTo>
                  <a:cubicBezTo>
                    <a:pt x="8864" y="3984"/>
                    <a:pt x="8798" y="4163"/>
                    <a:pt x="8698" y="4329"/>
                  </a:cubicBezTo>
                  <a:cubicBezTo>
                    <a:pt x="8645" y="4426"/>
                    <a:pt x="8658" y="4565"/>
                    <a:pt x="8741" y="4648"/>
                  </a:cubicBezTo>
                  <a:lnTo>
                    <a:pt x="8947" y="4884"/>
                  </a:lnTo>
                  <a:lnTo>
                    <a:pt x="8436" y="5395"/>
                  </a:lnTo>
                  <a:lnTo>
                    <a:pt x="8200" y="5173"/>
                  </a:lnTo>
                  <a:cubicBezTo>
                    <a:pt x="8152" y="5132"/>
                    <a:pt x="8091" y="5111"/>
                    <a:pt x="8026" y="5111"/>
                  </a:cubicBezTo>
                  <a:cubicBezTo>
                    <a:pt x="7980" y="5111"/>
                    <a:pt x="7931" y="5122"/>
                    <a:pt x="7885" y="5146"/>
                  </a:cubicBezTo>
                  <a:cubicBezTo>
                    <a:pt x="7719" y="5242"/>
                    <a:pt x="7536" y="5312"/>
                    <a:pt x="7357" y="5365"/>
                  </a:cubicBezTo>
                  <a:cubicBezTo>
                    <a:pt x="7247" y="5395"/>
                    <a:pt x="7164" y="5491"/>
                    <a:pt x="7164" y="5601"/>
                  </a:cubicBezTo>
                  <a:lnTo>
                    <a:pt x="7151" y="5933"/>
                  </a:lnTo>
                  <a:lnTo>
                    <a:pt x="6418" y="5933"/>
                  </a:lnTo>
                  <a:lnTo>
                    <a:pt x="6404" y="5601"/>
                  </a:lnTo>
                  <a:cubicBezTo>
                    <a:pt x="6404" y="5491"/>
                    <a:pt x="6321" y="5395"/>
                    <a:pt x="6208" y="5365"/>
                  </a:cubicBezTo>
                  <a:cubicBezTo>
                    <a:pt x="6029" y="5312"/>
                    <a:pt x="5850" y="5242"/>
                    <a:pt x="5684" y="5146"/>
                  </a:cubicBezTo>
                  <a:cubicBezTo>
                    <a:pt x="5643" y="5122"/>
                    <a:pt x="5597" y="5111"/>
                    <a:pt x="5552" y="5111"/>
                  </a:cubicBezTo>
                  <a:cubicBezTo>
                    <a:pt x="5489" y="5111"/>
                    <a:pt x="5426" y="5132"/>
                    <a:pt x="5378" y="5173"/>
                  </a:cubicBezTo>
                  <a:lnTo>
                    <a:pt x="5130" y="5395"/>
                  </a:lnTo>
                  <a:lnTo>
                    <a:pt x="4618" y="4884"/>
                  </a:lnTo>
                  <a:lnTo>
                    <a:pt x="4841" y="4635"/>
                  </a:lnTo>
                  <a:cubicBezTo>
                    <a:pt x="4924" y="4552"/>
                    <a:pt x="4937" y="4426"/>
                    <a:pt x="4867" y="4329"/>
                  </a:cubicBezTo>
                  <a:cubicBezTo>
                    <a:pt x="4771" y="4163"/>
                    <a:pt x="4701" y="3984"/>
                    <a:pt x="4661" y="3805"/>
                  </a:cubicBezTo>
                  <a:cubicBezTo>
                    <a:pt x="4618" y="3692"/>
                    <a:pt x="4522" y="3609"/>
                    <a:pt x="4412" y="3609"/>
                  </a:cubicBezTo>
                  <a:lnTo>
                    <a:pt x="4081" y="3596"/>
                  </a:lnTo>
                  <a:lnTo>
                    <a:pt x="4081" y="2862"/>
                  </a:lnTo>
                  <a:lnTo>
                    <a:pt x="4412" y="2849"/>
                  </a:lnTo>
                  <a:cubicBezTo>
                    <a:pt x="4522" y="2849"/>
                    <a:pt x="4618" y="2766"/>
                    <a:pt x="4661" y="2656"/>
                  </a:cubicBezTo>
                  <a:cubicBezTo>
                    <a:pt x="4701" y="2477"/>
                    <a:pt x="4771" y="2294"/>
                    <a:pt x="4867" y="2129"/>
                  </a:cubicBezTo>
                  <a:cubicBezTo>
                    <a:pt x="4937" y="2032"/>
                    <a:pt x="4924" y="1896"/>
                    <a:pt x="4841" y="1813"/>
                  </a:cubicBezTo>
                  <a:lnTo>
                    <a:pt x="4618" y="1577"/>
                  </a:lnTo>
                  <a:lnTo>
                    <a:pt x="5130" y="1066"/>
                  </a:lnTo>
                  <a:lnTo>
                    <a:pt x="5378" y="1285"/>
                  </a:lnTo>
                  <a:cubicBezTo>
                    <a:pt x="5427" y="1326"/>
                    <a:pt x="5491" y="1348"/>
                    <a:pt x="5555" y="1348"/>
                  </a:cubicBezTo>
                  <a:cubicBezTo>
                    <a:pt x="5599" y="1348"/>
                    <a:pt x="5644" y="1337"/>
                    <a:pt x="5684" y="1315"/>
                  </a:cubicBezTo>
                  <a:cubicBezTo>
                    <a:pt x="5850" y="1216"/>
                    <a:pt x="6029" y="1149"/>
                    <a:pt x="6208" y="1093"/>
                  </a:cubicBezTo>
                  <a:cubicBezTo>
                    <a:pt x="6321" y="1066"/>
                    <a:pt x="6404" y="967"/>
                    <a:pt x="6404" y="857"/>
                  </a:cubicBezTo>
                  <a:lnTo>
                    <a:pt x="6418" y="525"/>
                  </a:lnTo>
                  <a:close/>
                  <a:moveTo>
                    <a:pt x="11453" y="4024"/>
                  </a:moveTo>
                  <a:lnTo>
                    <a:pt x="11453" y="10650"/>
                  </a:lnTo>
                  <a:lnTo>
                    <a:pt x="2129" y="10650"/>
                  </a:lnTo>
                  <a:lnTo>
                    <a:pt x="2129" y="4024"/>
                  </a:lnTo>
                  <a:lnTo>
                    <a:pt x="3622" y="4024"/>
                  </a:lnTo>
                  <a:cubicBezTo>
                    <a:pt x="3666" y="4080"/>
                    <a:pt x="3735" y="4107"/>
                    <a:pt x="3802" y="4107"/>
                  </a:cubicBezTo>
                  <a:lnTo>
                    <a:pt x="4203" y="4120"/>
                  </a:lnTo>
                  <a:cubicBezTo>
                    <a:pt x="4233" y="4233"/>
                    <a:pt x="4273" y="4329"/>
                    <a:pt x="4329" y="4426"/>
                  </a:cubicBezTo>
                  <a:lnTo>
                    <a:pt x="4051" y="4718"/>
                  </a:lnTo>
                  <a:cubicBezTo>
                    <a:pt x="3954" y="4814"/>
                    <a:pt x="3968" y="4980"/>
                    <a:pt x="4067" y="5076"/>
                  </a:cubicBezTo>
                  <a:lnTo>
                    <a:pt x="4937" y="5946"/>
                  </a:lnTo>
                  <a:cubicBezTo>
                    <a:pt x="4987" y="6005"/>
                    <a:pt x="5056" y="6033"/>
                    <a:pt x="5126" y="6033"/>
                  </a:cubicBezTo>
                  <a:cubicBezTo>
                    <a:pt x="5191" y="6033"/>
                    <a:pt x="5258" y="6009"/>
                    <a:pt x="5312" y="5963"/>
                  </a:cubicBezTo>
                  <a:lnTo>
                    <a:pt x="5588" y="5697"/>
                  </a:lnTo>
                  <a:cubicBezTo>
                    <a:pt x="5684" y="5740"/>
                    <a:pt x="5780" y="5780"/>
                    <a:pt x="5893" y="5810"/>
                  </a:cubicBezTo>
                  <a:lnTo>
                    <a:pt x="5906" y="6212"/>
                  </a:lnTo>
                  <a:cubicBezTo>
                    <a:pt x="5906" y="6348"/>
                    <a:pt x="6029" y="6461"/>
                    <a:pt x="6169" y="6461"/>
                  </a:cubicBezTo>
                  <a:lnTo>
                    <a:pt x="7400" y="6461"/>
                  </a:lnTo>
                  <a:cubicBezTo>
                    <a:pt x="7553" y="6461"/>
                    <a:pt x="7662" y="6348"/>
                    <a:pt x="7676" y="6212"/>
                  </a:cubicBezTo>
                  <a:lnTo>
                    <a:pt x="7689" y="5810"/>
                  </a:lnTo>
                  <a:cubicBezTo>
                    <a:pt x="7785" y="5780"/>
                    <a:pt x="7885" y="5740"/>
                    <a:pt x="7981" y="5697"/>
                  </a:cubicBezTo>
                  <a:lnTo>
                    <a:pt x="8270" y="5963"/>
                  </a:lnTo>
                  <a:cubicBezTo>
                    <a:pt x="8316" y="6009"/>
                    <a:pt x="8378" y="6033"/>
                    <a:pt x="8442" y="6033"/>
                  </a:cubicBezTo>
                  <a:cubicBezTo>
                    <a:pt x="8510" y="6033"/>
                    <a:pt x="8580" y="6005"/>
                    <a:pt x="8632" y="5946"/>
                  </a:cubicBezTo>
                  <a:lnTo>
                    <a:pt x="9501" y="5076"/>
                  </a:lnTo>
                  <a:cubicBezTo>
                    <a:pt x="9611" y="4980"/>
                    <a:pt x="9611" y="4814"/>
                    <a:pt x="9515" y="4718"/>
                  </a:cubicBezTo>
                  <a:lnTo>
                    <a:pt x="9252" y="4426"/>
                  </a:lnTo>
                  <a:cubicBezTo>
                    <a:pt x="9296" y="4329"/>
                    <a:pt x="9335" y="4233"/>
                    <a:pt x="9379" y="4120"/>
                  </a:cubicBezTo>
                  <a:lnTo>
                    <a:pt x="9764" y="4107"/>
                  </a:lnTo>
                  <a:cubicBezTo>
                    <a:pt x="9833" y="4107"/>
                    <a:pt x="9903" y="4080"/>
                    <a:pt x="9943" y="4024"/>
                  </a:cubicBezTo>
                  <a:close/>
                  <a:moveTo>
                    <a:pt x="12240" y="2958"/>
                  </a:moveTo>
                  <a:cubicBezTo>
                    <a:pt x="12393" y="2958"/>
                    <a:pt x="12502" y="3085"/>
                    <a:pt x="12502" y="3224"/>
                  </a:cubicBezTo>
                  <a:lnTo>
                    <a:pt x="12502" y="11702"/>
                  </a:lnTo>
                  <a:lnTo>
                    <a:pt x="8383" y="11702"/>
                  </a:lnTo>
                  <a:cubicBezTo>
                    <a:pt x="8230" y="11702"/>
                    <a:pt x="8104" y="11825"/>
                    <a:pt x="8104" y="11964"/>
                  </a:cubicBezTo>
                  <a:lnTo>
                    <a:pt x="5461" y="11964"/>
                  </a:lnTo>
                  <a:cubicBezTo>
                    <a:pt x="5461" y="11825"/>
                    <a:pt x="5339" y="11702"/>
                    <a:pt x="5199" y="11702"/>
                  </a:cubicBezTo>
                  <a:lnTo>
                    <a:pt x="1063" y="11702"/>
                  </a:lnTo>
                  <a:lnTo>
                    <a:pt x="1063" y="3224"/>
                  </a:lnTo>
                  <a:cubicBezTo>
                    <a:pt x="1063" y="3085"/>
                    <a:pt x="1189" y="2958"/>
                    <a:pt x="1329" y="2958"/>
                  </a:cubicBezTo>
                  <a:lnTo>
                    <a:pt x="3553" y="2958"/>
                  </a:lnTo>
                  <a:lnTo>
                    <a:pt x="3553" y="3500"/>
                  </a:lnTo>
                  <a:lnTo>
                    <a:pt x="1866" y="3500"/>
                  </a:lnTo>
                  <a:cubicBezTo>
                    <a:pt x="1714" y="3500"/>
                    <a:pt x="1591" y="3609"/>
                    <a:pt x="1591" y="3762"/>
                  </a:cubicBezTo>
                  <a:lnTo>
                    <a:pt x="1591" y="10912"/>
                  </a:lnTo>
                  <a:cubicBezTo>
                    <a:pt x="1591" y="11052"/>
                    <a:pt x="1714" y="11174"/>
                    <a:pt x="1866" y="11174"/>
                  </a:cubicBezTo>
                  <a:lnTo>
                    <a:pt x="11716" y="11174"/>
                  </a:lnTo>
                  <a:cubicBezTo>
                    <a:pt x="11852" y="11174"/>
                    <a:pt x="11978" y="11052"/>
                    <a:pt x="11978" y="10912"/>
                  </a:cubicBezTo>
                  <a:lnTo>
                    <a:pt x="11978" y="3762"/>
                  </a:lnTo>
                  <a:cubicBezTo>
                    <a:pt x="11978" y="3609"/>
                    <a:pt x="11852" y="3500"/>
                    <a:pt x="11716" y="3500"/>
                  </a:cubicBezTo>
                  <a:lnTo>
                    <a:pt x="10013" y="3500"/>
                  </a:lnTo>
                  <a:lnTo>
                    <a:pt x="10013" y="2958"/>
                  </a:lnTo>
                  <a:close/>
                  <a:moveTo>
                    <a:pt x="13043" y="12240"/>
                  </a:moveTo>
                  <a:lnTo>
                    <a:pt x="13043" y="12768"/>
                  </a:lnTo>
                  <a:cubicBezTo>
                    <a:pt x="13043" y="12904"/>
                    <a:pt x="12917" y="13030"/>
                    <a:pt x="12765" y="13030"/>
                  </a:cubicBezTo>
                  <a:lnTo>
                    <a:pt x="801" y="13030"/>
                  </a:lnTo>
                  <a:cubicBezTo>
                    <a:pt x="648" y="13030"/>
                    <a:pt x="539" y="12904"/>
                    <a:pt x="539" y="12768"/>
                  </a:cubicBezTo>
                  <a:lnTo>
                    <a:pt x="539" y="12240"/>
                  </a:lnTo>
                  <a:lnTo>
                    <a:pt x="5007" y="12240"/>
                  </a:lnTo>
                  <a:cubicBezTo>
                    <a:pt x="5090" y="12393"/>
                    <a:pt x="5269" y="12502"/>
                    <a:pt x="5461" y="12502"/>
                  </a:cubicBezTo>
                  <a:lnTo>
                    <a:pt x="8104" y="12502"/>
                  </a:lnTo>
                  <a:cubicBezTo>
                    <a:pt x="8313" y="12502"/>
                    <a:pt x="8479" y="12393"/>
                    <a:pt x="8575" y="12240"/>
                  </a:cubicBezTo>
                  <a:close/>
                  <a:moveTo>
                    <a:pt x="6169" y="1"/>
                  </a:moveTo>
                  <a:cubicBezTo>
                    <a:pt x="6029" y="1"/>
                    <a:pt x="5906" y="110"/>
                    <a:pt x="5906" y="250"/>
                  </a:cubicBezTo>
                  <a:lnTo>
                    <a:pt x="5893" y="651"/>
                  </a:lnTo>
                  <a:cubicBezTo>
                    <a:pt x="5780" y="678"/>
                    <a:pt x="5684" y="718"/>
                    <a:pt x="5588" y="761"/>
                  </a:cubicBezTo>
                  <a:lnTo>
                    <a:pt x="5312" y="499"/>
                  </a:lnTo>
                  <a:cubicBezTo>
                    <a:pt x="5257" y="452"/>
                    <a:pt x="5190" y="428"/>
                    <a:pt x="5125" y="428"/>
                  </a:cubicBezTo>
                  <a:cubicBezTo>
                    <a:pt x="5055" y="428"/>
                    <a:pt x="4987" y="455"/>
                    <a:pt x="4937" y="512"/>
                  </a:cubicBezTo>
                  <a:lnTo>
                    <a:pt x="4067" y="1382"/>
                  </a:lnTo>
                  <a:cubicBezTo>
                    <a:pt x="3968" y="1481"/>
                    <a:pt x="3954" y="1647"/>
                    <a:pt x="4051" y="1743"/>
                  </a:cubicBezTo>
                  <a:lnTo>
                    <a:pt x="4329" y="2032"/>
                  </a:lnTo>
                  <a:cubicBezTo>
                    <a:pt x="4273" y="2129"/>
                    <a:pt x="4233" y="2228"/>
                    <a:pt x="4203" y="2324"/>
                  </a:cubicBezTo>
                  <a:lnTo>
                    <a:pt x="3802" y="2351"/>
                  </a:lnTo>
                  <a:cubicBezTo>
                    <a:pt x="3735" y="2351"/>
                    <a:pt x="3666" y="2377"/>
                    <a:pt x="3622" y="2434"/>
                  </a:cubicBezTo>
                  <a:lnTo>
                    <a:pt x="1329" y="2434"/>
                  </a:lnTo>
                  <a:cubicBezTo>
                    <a:pt x="884" y="2434"/>
                    <a:pt x="539" y="2792"/>
                    <a:pt x="539" y="3224"/>
                  </a:cubicBezTo>
                  <a:lnTo>
                    <a:pt x="539" y="11702"/>
                  </a:lnTo>
                  <a:lnTo>
                    <a:pt x="276" y="11702"/>
                  </a:lnTo>
                  <a:cubicBezTo>
                    <a:pt x="124" y="11702"/>
                    <a:pt x="1" y="11825"/>
                    <a:pt x="1" y="11964"/>
                  </a:cubicBezTo>
                  <a:lnTo>
                    <a:pt x="1" y="12768"/>
                  </a:lnTo>
                  <a:cubicBezTo>
                    <a:pt x="1" y="13209"/>
                    <a:pt x="359" y="13555"/>
                    <a:pt x="801" y="13555"/>
                  </a:cubicBezTo>
                  <a:lnTo>
                    <a:pt x="13306" y="13555"/>
                  </a:lnTo>
                  <a:cubicBezTo>
                    <a:pt x="13445" y="13555"/>
                    <a:pt x="13568" y="13445"/>
                    <a:pt x="13568" y="13292"/>
                  </a:cubicBezTo>
                  <a:lnTo>
                    <a:pt x="13568" y="11798"/>
                  </a:lnTo>
                  <a:cubicBezTo>
                    <a:pt x="13568" y="11742"/>
                    <a:pt x="13528" y="11702"/>
                    <a:pt x="13485" y="11702"/>
                  </a:cubicBezTo>
                  <a:lnTo>
                    <a:pt x="13043" y="11702"/>
                  </a:lnTo>
                  <a:lnTo>
                    <a:pt x="13043" y="3224"/>
                  </a:lnTo>
                  <a:cubicBezTo>
                    <a:pt x="13043" y="2792"/>
                    <a:pt x="12682" y="2434"/>
                    <a:pt x="12240" y="2434"/>
                  </a:cubicBezTo>
                  <a:lnTo>
                    <a:pt x="9943" y="2434"/>
                  </a:lnTo>
                  <a:cubicBezTo>
                    <a:pt x="9903" y="2377"/>
                    <a:pt x="9833" y="2351"/>
                    <a:pt x="9764" y="2351"/>
                  </a:cubicBezTo>
                  <a:lnTo>
                    <a:pt x="9379" y="2324"/>
                  </a:lnTo>
                  <a:cubicBezTo>
                    <a:pt x="9335" y="2228"/>
                    <a:pt x="9296" y="2129"/>
                    <a:pt x="9252" y="2032"/>
                  </a:cubicBezTo>
                  <a:lnTo>
                    <a:pt x="9515" y="1743"/>
                  </a:lnTo>
                  <a:cubicBezTo>
                    <a:pt x="9611" y="1647"/>
                    <a:pt x="9611" y="1481"/>
                    <a:pt x="9515" y="1382"/>
                  </a:cubicBezTo>
                  <a:lnTo>
                    <a:pt x="8632" y="512"/>
                  </a:lnTo>
                  <a:cubicBezTo>
                    <a:pt x="8580" y="455"/>
                    <a:pt x="8511" y="428"/>
                    <a:pt x="8443" y="428"/>
                  </a:cubicBezTo>
                  <a:cubicBezTo>
                    <a:pt x="8379" y="428"/>
                    <a:pt x="8316" y="452"/>
                    <a:pt x="8270" y="499"/>
                  </a:cubicBezTo>
                  <a:lnTo>
                    <a:pt x="7981" y="761"/>
                  </a:lnTo>
                  <a:cubicBezTo>
                    <a:pt x="7885" y="718"/>
                    <a:pt x="7785" y="678"/>
                    <a:pt x="7689" y="651"/>
                  </a:cubicBezTo>
                  <a:lnTo>
                    <a:pt x="7676" y="250"/>
                  </a:lnTo>
                  <a:cubicBezTo>
                    <a:pt x="7662" y="110"/>
                    <a:pt x="7553" y="1"/>
                    <a:pt x="7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45"/>
            <p:cNvSpPr/>
            <p:nvPr/>
          </p:nvSpPr>
          <p:spPr>
            <a:xfrm>
              <a:off x="2619450" y="2159900"/>
              <a:ext cx="79600" cy="79250"/>
            </a:xfrm>
            <a:custGeom>
              <a:rect b="b" l="l" r="r" t="t"/>
              <a:pathLst>
                <a:path extrusionOk="0" h="3170" w="3184">
                  <a:moveTo>
                    <a:pt x="1590" y="527"/>
                  </a:moveTo>
                  <a:cubicBezTo>
                    <a:pt x="2171" y="527"/>
                    <a:pt x="2643" y="998"/>
                    <a:pt x="2643" y="1579"/>
                  </a:cubicBezTo>
                  <a:cubicBezTo>
                    <a:pt x="2614" y="2285"/>
                    <a:pt x="2099" y="2637"/>
                    <a:pt x="1584" y="2637"/>
                  </a:cubicBezTo>
                  <a:cubicBezTo>
                    <a:pt x="1069" y="2637"/>
                    <a:pt x="555" y="2285"/>
                    <a:pt x="528" y="1579"/>
                  </a:cubicBezTo>
                  <a:cubicBezTo>
                    <a:pt x="528" y="998"/>
                    <a:pt x="996" y="527"/>
                    <a:pt x="1590" y="527"/>
                  </a:cubicBezTo>
                  <a:close/>
                  <a:moveTo>
                    <a:pt x="1592" y="1"/>
                  </a:moveTo>
                  <a:cubicBezTo>
                    <a:pt x="817" y="1"/>
                    <a:pt x="42" y="527"/>
                    <a:pt x="0" y="1579"/>
                  </a:cubicBezTo>
                  <a:cubicBezTo>
                    <a:pt x="0" y="2462"/>
                    <a:pt x="707" y="3169"/>
                    <a:pt x="1590" y="3169"/>
                  </a:cubicBezTo>
                  <a:cubicBezTo>
                    <a:pt x="2463" y="3169"/>
                    <a:pt x="3184" y="2462"/>
                    <a:pt x="3184" y="1579"/>
                  </a:cubicBezTo>
                  <a:cubicBezTo>
                    <a:pt x="3142" y="527"/>
                    <a:pt x="2367" y="1"/>
                    <a:pt x="1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45"/>
            <p:cNvSpPr/>
            <p:nvPr/>
          </p:nvSpPr>
          <p:spPr>
            <a:xfrm>
              <a:off x="2560025" y="2282350"/>
              <a:ext cx="198375" cy="92325"/>
            </a:xfrm>
            <a:custGeom>
              <a:rect b="b" l="l" r="r" t="t"/>
              <a:pathLst>
                <a:path extrusionOk="0" h="3693" w="7935">
                  <a:moveTo>
                    <a:pt x="7138" y="525"/>
                  </a:moveTo>
                  <a:cubicBezTo>
                    <a:pt x="7274" y="525"/>
                    <a:pt x="7400" y="651"/>
                    <a:pt x="7400" y="788"/>
                  </a:cubicBezTo>
                  <a:cubicBezTo>
                    <a:pt x="7393" y="966"/>
                    <a:pt x="7268" y="1053"/>
                    <a:pt x="7142" y="1053"/>
                  </a:cubicBezTo>
                  <a:cubicBezTo>
                    <a:pt x="7012" y="1053"/>
                    <a:pt x="6880" y="962"/>
                    <a:pt x="6872" y="788"/>
                  </a:cubicBezTo>
                  <a:cubicBezTo>
                    <a:pt x="6872" y="651"/>
                    <a:pt x="6985" y="525"/>
                    <a:pt x="7138" y="525"/>
                  </a:cubicBezTo>
                  <a:close/>
                  <a:moveTo>
                    <a:pt x="3041" y="788"/>
                  </a:moveTo>
                  <a:cubicBezTo>
                    <a:pt x="3181" y="788"/>
                    <a:pt x="3303" y="914"/>
                    <a:pt x="3303" y="1050"/>
                  </a:cubicBezTo>
                  <a:cubicBezTo>
                    <a:pt x="3297" y="1231"/>
                    <a:pt x="3169" y="1321"/>
                    <a:pt x="3041" y="1321"/>
                  </a:cubicBezTo>
                  <a:cubicBezTo>
                    <a:pt x="2913" y="1321"/>
                    <a:pt x="2786" y="1231"/>
                    <a:pt x="2779" y="1050"/>
                  </a:cubicBezTo>
                  <a:cubicBezTo>
                    <a:pt x="2779" y="914"/>
                    <a:pt x="2888" y="788"/>
                    <a:pt x="3041" y="788"/>
                  </a:cubicBezTo>
                  <a:close/>
                  <a:moveTo>
                    <a:pt x="800" y="1797"/>
                  </a:moveTo>
                  <a:cubicBezTo>
                    <a:pt x="940" y="1797"/>
                    <a:pt x="1063" y="1910"/>
                    <a:pt x="1063" y="2062"/>
                  </a:cubicBezTo>
                  <a:cubicBezTo>
                    <a:pt x="1056" y="2235"/>
                    <a:pt x="928" y="2321"/>
                    <a:pt x="800" y="2321"/>
                  </a:cubicBezTo>
                  <a:cubicBezTo>
                    <a:pt x="673" y="2321"/>
                    <a:pt x="545" y="2235"/>
                    <a:pt x="538" y="2062"/>
                  </a:cubicBezTo>
                  <a:cubicBezTo>
                    <a:pt x="538" y="1910"/>
                    <a:pt x="648" y="1797"/>
                    <a:pt x="800" y="1797"/>
                  </a:cubicBezTo>
                  <a:close/>
                  <a:moveTo>
                    <a:pt x="5020" y="2643"/>
                  </a:moveTo>
                  <a:cubicBezTo>
                    <a:pt x="5159" y="2643"/>
                    <a:pt x="5282" y="2753"/>
                    <a:pt x="5282" y="2905"/>
                  </a:cubicBezTo>
                  <a:cubicBezTo>
                    <a:pt x="5282" y="3042"/>
                    <a:pt x="5159" y="3168"/>
                    <a:pt x="5020" y="3168"/>
                  </a:cubicBezTo>
                  <a:cubicBezTo>
                    <a:pt x="4674" y="3154"/>
                    <a:pt x="4674" y="2656"/>
                    <a:pt x="5020" y="2643"/>
                  </a:cubicBezTo>
                  <a:close/>
                  <a:moveTo>
                    <a:pt x="7120" y="1"/>
                  </a:moveTo>
                  <a:cubicBezTo>
                    <a:pt x="6548" y="1"/>
                    <a:pt x="6158" y="627"/>
                    <a:pt x="6417" y="1133"/>
                  </a:cubicBezTo>
                  <a:lnTo>
                    <a:pt x="5365" y="2185"/>
                  </a:lnTo>
                  <a:cubicBezTo>
                    <a:pt x="5262" y="2137"/>
                    <a:pt x="5141" y="2113"/>
                    <a:pt x="5020" y="2113"/>
                  </a:cubicBezTo>
                  <a:cubicBezTo>
                    <a:pt x="4898" y="2113"/>
                    <a:pt x="4777" y="2137"/>
                    <a:pt x="4674" y="2185"/>
                  </a:cubicBezTo>
                  <a:lnTo>
                    <a:pt x="3775" y="1368"/>
                  </a:lnTo>
                  <a:cubicBezTo>
                    <a:pt x="3995" y="863"/>
                    <a:pt x="3604" y="263"/>
                    <a:pt x="3059" y="263"/>
                  </a:cubicBezTo>
                  <a:cubicBezTo>
                    <a:pt x="3053" y="263"/>
                    <a:pt x="3047" y="263"/>
                    <a:pt x="3041" y="263"/>
                  </a:cubicBezTo>
                  <a:cubicBezTo>
                    <a:pt x="2600" y="263"/>
                    <a:pt x="2225" y="635"/>
                    <a:pt x="2254" y="1093"/>
                  </a:cubicBezTo>
                  <a:lnTo>
                    <a:pt x="1312" y="1465"/>
                  </a:lnTo>
                  <a:cubicBezTo>
                    <a:pt x="1161" y="1331"/>
                    <a:pt x="980" y="1270"/>
                    <a:pt x="803" y="1270"/>
                  </a:cubicBezTo>
                  <a:cubicBezTo>
                    <a:pt x="395" y="1270"/>
                    <a:pt x="0" y="1588"/>
                    <a:pt x="0" y="2062"/>
                  </a:cubicBezTo>
                  <a:cubicBezTo>
                    <a:pt x="0" y="2504"/>
                    <a:pt x="359" y="2849"/>
                    <a:pt x="800" y="2849"/>
                  </a:cubicBezTo>
                  <a:cubicBezTo>
                    <a:pt x="807" y="2849"/>
                    <a:pt x="814" y="2849"/>
                    <a:pt x="821" y="2849"/>
                  </a:cubicBezTo>
                  <a:cubicBezTo>
                    <a:pt x="1296" y="2849"/>
                    <a:pt x="1659" y="2401"/>
                    <a:pt x="1577" y="1923"/>
                  </a:cubicBezTo>
                  <a:lnTo>
                    <a:pt x="2447" y="1578"/>
                  </a:lnTo>
                  <a:cubicBezTo>
                    <a:pt x="2590" y="1754"/>
                    <a:pt x="2822" y="1852"/>
                    <a:pt x="3051" y="1852"/>
                  </a:cubicBezTo>
                  <a:cubicBezTo>
                    <a:pt x="3180" y="1852"/>
                    <a:pt x="3307" y="1821"/>
                    <a:pt x="3416" y="1757"/>
                  </a:cubicBezTo>
                  <a:lnTo>
                    <a:pt x="4299" y="2574"/>
                  </a:lnTo>
                  <a:cubicBezTo>
                    <a:pt x="4053" y="3079"/>
                    <a:pt x="4444" y="3692"/>
                    <a:pt x="5002" y="3692"/>
                  </a:cubicBezTo>
                  <a:cubicBezTo>
                    <a:pt x="5008" y="3692"/>
                    <a:pt x="5014" y="3692"/>
                    <a:pt x="5020" y="3692"/>
                  </a:cubicBezTo>
                  <a:cubicBezTo>
                    <a:pt x="5025" y="3692"/>
                    <a:pt x="5031" y="3692"/>
                    <a:pt x="5037" y="3692"/>
                  </a:cubicBezTo>
                  <a:cubicBezTo>
                    <a:pt x="5595" y="3692"/>
                    <a:pt x="5986" y="3066"/>
                    <a:pt x="5740" y="2560"/>
                  </a:cubicBezTo>
                  <a:lnTo>
                    <a:pt x="6789" y="1508"/>
                  </a:lnTo>
                  <a:cubicBezTo>
                    <a:pt x="6897" y="1560"/>
                    <a:pt x="7011" y="1585"/>
                    <a:pt x="7123" y="1585"/>
                  </a:cubicBezTo>
                  <a:cubicBezTo>
                    <a:pt x="7542" y="1585"/>
                    <a:pt x="7935" y="1246"/>
                    <a:pt x="7924" y="788"/>
                  </a:cubicBezTo>
                  <a:cubicBezTo>
                    <a:pt x="7924" y="359"/>
                    <a:pt x="7566" y="1"/>
                    <a:pt x="7138" y="1"/>
                  </a:cubicBezTo>
                  <a:cubicBezTo>
                    <a:pt x="7132" y="1"/>
                    <a:pt x="7126" y="1"/>
                    <a:pt x="7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46"/>
          <p:cNvSpPr txBox="1"/>
          <p:nvPr>
            <p:ph type="title"/>
          </p:nvPr>
        </p:nvSpPr>
        <p:spPr>
          <a:xfrm>
            <a:off x="720000" y="7630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"/>
              <a:t>KPI's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sp>
        <p:nvSpPr>
          <p:cNvPr id="785" name="Google Shape;785;p46"/>
          <p:cNvSpPr txBox="1"/>
          <p:nvPr/>
        </p:nvSpPr>
        <p:spPr>
          <a:xfrm>
            <a:off x="5604254" y="1398675"/>
            <a:ext cx="24558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s" sz="100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Aumentar el índice de satisfacción un 10% en 6 meses</a:t>
            </a:r>
            <a:endParaRPr i="0" sz="10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786" name="Google Shape;786;p46"/>
          <p:cNvSpPr txBox="1"/>
          <p:nvPr/>
        </p:nvSpPr>
        <p:spPr>
          <a:xfrm>
            <a:off x="5565194" y="3256651"/>
            <a:ext cx="25494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s" sz="100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Aumentar la valoración promedio 5 puntos en 1 año</a:t>
            </a:r>
            <a:endParaRPr i="0" sz="10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787" name="Google Shape;787;p46"/>
          <p:cNvSpPr txBox="1"/>
          <p:nvPr/>
        </p:nvSpPr>
        <p:spPr>
          <a:xfrm>
            <a:off x="5604254" y="2344586"/>
            <a:ext cx="23148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s" sz="100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Aumentar la tasa de retención un 5% en 1 año </a:t>
            </a:r>
            <a:endParaRPr i="0" sz="10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788" name="Google Shape;788;p46"/>
          <p:cNvSpPr txBox="1"/>
          <p:nvPr/>
        </p:nvSpPr>
        <p:spPr>
          <a:xfrm>
            <a:off x="3313002" y="1553784"/>
            <a:ext cx="2252100" cy="553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-293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789" name="Google Shape;789;p46"/>
          <p:cNvSpPr txBox="1"/>
          <p:nvPr/>
        </p:nvSpPr>
        <p:spPr>
          <a:xfrm>
            <a:off x="3274080" y="3345064"/>
            <a:ext cx="2015100" cy="708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790" name="Google Shape;790;p46"/>
          <p:cNvSpPr txBox="1"/>
          <p:nvPr/>
        </p:nvSpPr>
        <p:spPr>
          <a:xfrm>
            <a:off x="3223472" y="2476858"/>
            <a:ext cx="2389500" cy="4437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791" name="Google Shape;791;p46"/>
          <p:cNvCxnSpPr>
            <a:stCxn id="792" idx="3"/>
          </p:cNvCxnSpPr>
          <p:nvPr/>
        </p:nvCxnSpPr>
        <p:spPr>
          <a:xfrm>
            <a:off x="2977309" y="1717375"/>
            <a:ext cx="276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93" name="Google Shape;793;p46"/>
          <p:cNvCxnSpPr>
            <a:stCxn id="794" idx="3"/>
          </p:cNvCxnSpPr>
          <p:nvPr/>
        </p:nvCxnSpPr>
        <p:spPr>
          <a:xfrm>
            <a:off x="2658109" y="2708326"/>
            <a:ext cx="567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95" name="Google Shape;795;p46"/>
          <p:cNvCxnSpPr>
            <a:stCxn id="796" idx="3"/>
          </p:cNvCxnSpPr>
          <p:nvPr/>
        </p:nvCxnSpPr>
        <p:spPr>
          <a:xfrm>
            <a:off x="2817400" y="3665404"/>
            <a:ext cx="4017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92" name="Google Shape;792;p46"/>
          <p:cNvSpPr txBox="1"/>
          <p:nvPr/>
        </p:nvSpPr>
        <p:spPr>
          <a:xfrm>
            <a:off x="1075609" y="1501975"/>
            <a:ext cx="19017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s" sz="1100" u="none" cap="none" strike="noStrik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Índice de Satisfacción del cliente</a:t>
            </a:r>
            <a:endParaRPr i="0" sz="1100" u="none" cap="none" strike="noStrike">
              <a:solidFill>
                <a:srgbClr val="000000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794" name="Google Shape;794;p46"/>
          <p:cNvSpPr txBox="1"/>
          <p:nvPr/>
        </p:nvSpPr>
        <p:spPr>
          <a:xfrm>
            <a:off x="1075609" y="2492926"/>
            <a:ext cx="15825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s" sz="1100" u="none" cap="none" strike="noStrik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Tasa de retención de clientes</a:t>
            </a:r>
            <a:endParaRPr i="0" sz="1100" u="none" cap="none" strike="noStrike">
              <a:solidFill>
                <a:srgbClr val="000000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796" name="Google Shape;796;p46"/>
          <p:cNvSpPr txBox="1"/>
          <p:nvPr/>
        </p:nvSpPr>
        <p:spPr>
          <a:xfrm>
            <a:off x="1008400" y="3450004"/>
            <a:ext cx="18090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s" sz="1100" u="none" cap="none" strike="noStrik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Valoración promedio de las reseñas </a:t>
            </a:r>
            <a:endParaRPr i="0" sz="1100" u="none" cap="none" strike="noStrike">
              <a:solidFill>
                <a:srgbClr val="000000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797" name="Google Shape;797;p46"/>
          <p:cNvCxnSpPr/>
          <p:nvPr/>
        </p:nvCxnSpPr>
        <p:spPr>
          <a:xfrm>
            <a:off x="1008400" y="2216025"/>
            <a:ext cx="69978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8" name="Google Shape;798;p46"/>
          <p:cNvCxnSpPr/>
          <p:nvPr/>
        </p:nvCxnSpPr>
        <p:spPr>
          <a:xfrm>
            <a:off x="1008400" y="3194075"/>
            <a:ext cx="69978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47"/>
          <p:cNvSpPr txBox="1"/>
          <p:nvPr>
            <p:ph type="title"/>
          </p:nvPr>
        </p:nvSpPr>
        <p:spPr>
          <a:xfrm>
            <a:off x="2149050" y="1716325"/>
            <a:ext cx="5072100" cy="56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" sz="3000"/>
              <a:t>REPOSITORIO DE GITHUB</a:t>
            </a:r>
            <a:endParaRPr sz="3000"/>
          </a:p>
        </p:txBody>
      </p:sp>
      <p:pic>
        <p:nvPicPr>
          <p:cNvPr id="804" name="Google Shape;804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82475" y="2565025"/>
            <a:ext cx="931100" cy="93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05" name="Google Shape;805;p47"/>
          <p:cNvSpPr txBox="1"/>
          <p:nvPr/>
        </p:nvSpPr>
        <p:spPr>
          <a:xfrm>
            <a:off x="2738100" y="2206900"/>
            <a:ext cx="360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s" cap="none" strike="noStrike">
                <a:solidFill>
                  <a:schemeClr val="hlink"/>
                </a:solidFill>
                <a:uFill>
                  <a:noFill/>
                </a:uFill>
                <a:latin typeface="Poppins ExtraLight"/>
                <a:ea typeface="Poppins ExtraLight"/>
                <a:cs typeface="Poppins ExtraLight"/>
                <a:sym typeface="Poppins ExtraLight"/>
                <a:hlinkClick r:id="rId4"/>
              </a:rPr>
              <a:t>https://github.com/FacuSB/PF_Grupal</a:t>
            </a:r>
            <a:endParaRPr sz="1700">
              <a:latin typeface="Poppins ExtraLight"/>
              <a:ea typeface="Poppins ExtraLight"/>
              <a:cs typeface="Poppins ExtraLight"/>
              <a:sym typeface="Poppins Extra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48"/>
          <p:cNvSpPr txBox="1"/>
          <p:nvPr>
            <p:ph type="title"/>
          </p:nvPr>
        </p:nvSpPr>
        <p:spPr>
          <a:xfrm>
            <a:off x="720000" y="5725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" sz="2300"/>
              <a:t>STACK TECNOLÓGICO</a:t>
            </a:r>
            <a:endParaRPr sz="2300"/>
          </a:p>
        </p:txBody>
      </p:sp>
      <p:pic>
        <p:nvPicPr>
          <p:cNvPr id="811" name="Google Shape;81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9050" y="3805201"/>
            <a:ext cx="385971" cy="447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2" name="Google Shape;812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69050" y="4318204"/>
            <a:ext cx="385976" cy="385994"/>
          </a:xfrm>
          <a:prstGeom prst="rect">
            <a:avLst/>
          </a:prstGeom>
          <a:noFill/>
          <a:ln>
            <a:noFill/>
          </a:ln>
        </p:spPr>
      </p:pic>
      <p:sp>
        <p:nvSpPr>
          <p:cNvPr id="813" name="Google Shape;813;p48"/>
          <p:cNvSpPr txBox="1"/>
          <p:nvPr/>
        </p:nvSpPr>
        <p:spPr>
          <a:xfrm>
            <a:off x="2564900" y="3851109"/>
            <a:ext cx="771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Entorno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4" name="Google Shape;814;p48"/>
          <p:cNvSpPr txBox="1"/>
          <p:nvPr/>
        </p:nvSpPr>
        <p:spPr>
          <a:xfrm>
            <a:off x="2564900" y="3405518"/>
            <a:ext cx="155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Lenguaje y </a:t>
            </a: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librerías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5" name="Google Shape;815;p48"/>
          <p:cNvSpPr txBox="1"/>
          <p:nvPr/>
        </p:nvSpPr>
        <p:spPr>
          <a:xfrm>
            <a:off x="2564900" y="4296700"/>
            <a:ext cx="1758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Control de versiones 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6" name="Google Shape;816;p48"/>
          <p:cNvSpPr txBox="1"/>
          <p:nvPr/>
        </p:nvSpPr>
        <p:spPr>
          <a:xfrm>
            <a:off x="2564900" y="2068745"/>
            <a:ext cx="1119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Visualización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7" name="Google Shape;817;p48"/>
          <p:cNvSpPr txBox="1"/>
          <p:nvPr/>
        </p:nvSpPr>
        <p:spPr>
          <a:xfrm>
            <a:off x="2564900" y="1177563"/>
            <a:ext cx="1119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Deploy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8" name="Google Shape;818;p48"/>
          <p:cNvSpPr txBox="1"/>
          <p:nvPr/>
        </p:nvSpPr>
        <p:spPr>
          <a:xfrm>
            <a:off x="2564900" y="1623154"/>
            <a:ext cx="1283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Modelo de ML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9" name="Google Shape;819;p48"/>
          <p:cNvSpPr txBox="1"/>
          <p:nvPr/>
        </p:nvSpPr>
        <p:spPr>
          <a:xfrm>
            <a:off x="2564900" y="2514336"/>
            <a:ext cx="1119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Consultas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0" name="Google Shape;820;p48"/>
          <p:cNvSpPr txBox="1"/>
          <p:nvPr/>
        </p:nvSpPr>
        <p:spPr>
          <a:xfrm>
            <a:off x="2564900" y="2959927"/>
            <a:ext cx="1410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Arquitectura WEB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821" name="Google Shape;821;p48"/>
          <p:cNvCxnSpPr/>
          <p:nvPr/>
        </p:nvCxnSpPr>
        <p:spPr>
          <a:xfrm>
            <a:off x="2564900" y="4244454"/>
            <a:ext cx="3852000" cy="12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22" name="Google Shape;822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9050" y="2968970"/>
            <a:ext cx="385976" cy="343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3" name="Google Shape;823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69050" y="2072675"/>
            <a:ext cx="220657" cy="3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4" name="Google Shape;824;p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56775" y="2022037"/>
            <a:ext cx="447387" cy="44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5" name="Google Shape;825;p4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28200" y="2022050"/>
            <a:ext cx="447375" cy="44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6" name="Google Shape;826;p4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269050" y="2474722"/>
            <a:ext cx="335096" cy="44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7" name="Google Shape;827;p4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513788" y="2440774"/>
            <a:ext cx="893400" cy="501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8" name="Google Shape;828;p4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269050" y="1589975"/>
            <a:ext cx="717012" cy="3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9" name="Google Shape;829;p4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269050" y="1145214"/>
            <a:ext cx="771299" cy="451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0" name="Google Shape;830;p4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736800" y="2022050"/>
            <a:ext cx="447376" cy="447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1" name="Google Shape;831;p4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269050" y="3408224"/>
            <a:ext cx="385975" cy="4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2" name="Google Shape;832;p4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328200" y="3358825"/>
            <a:ext cx="447374" cy="447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3" name="Google Shape;833;p4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92950" y="3369492"/>
            <a:ext cx="335100" cy="4473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4" name="Google Shape;834;p48"/>
          <p:cNvCxnSpPr/>
          <p:nvPr/>
        </p:nvCxnSpPr>
        <p:spPr>
          <a:xfrm>
            <a:off x="2564900" y="3798863"/>
            <a:ext cx="3852000" cy="12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5" name="Google Shape;835;p48"/>
          <p:cNvCxnSpPr/>
          <p:nvPr/>
        </p:nvCxnSpPr>
        <p:spPr>
          <a:xfrm>
            <a:off x="2564900" y="3353272"/>
            <a:ext cx="3852000" cy="12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6" name="Google Shape;836;p48"/>
          <p:cNvCxnSpPr/>
          <p:nvPr/>
        </p:nvCxnSpPr>
        <p:spPr>
          <a:xfrm>
            <a:off x="2564900" y="2907681"/>
            <a:ext cx="3852000" cy="12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7" name="Google Shape;837;p48"/>
          <p:cNvCxnSpPr/>
          <p:nvPr/>
        </p:nvCxnSpPr>
        <p:spPr>
          <a:xfrm>
            <a:off x="2564900" y="2462090"/>
            <a:ext cx="3852000" cy="12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8" name="Google Shape;838;p48"/>
          <p:cNvCxnSpPr/>
          <p:nvPr/>
        </p:nvCxnSpPr>
        <p:spPr>
          <a:xfrm>
            <a:off x="2564900" y="2016499"/>
            <a:ext cx="3852000" cy="12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9" name="Google Shape;839;p48"/>
          <p:cNvCxnSpPr/>
          <p:nvPr/>
        </p:nvCxnSpPr>
        <p:spPr>
          <a:xfrm>
            <a:off x="2564900" y="1570908"/>
            <a:ext cx="3852000" cy="12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40" name="Google Shape;840;p48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358912" y="1586658"/>
            <a:ext cx="385974" cy="412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1" name="Google Shape;841;p48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4736802" y="4287514"/>
            <a:ext cx="447375" cy="44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49"/>
          <p:cNvSpPr txBox="1"/>
          <p:nvPr>
            <p:ph type="title"/>
          </p:nvPr>
        </p:nvSpPr>
        <p:spPr>
          <a:xfrm>
            <a:off x="950125" y="11188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" sz="2300"/>
              <a:t>METODOLOGÍA</a:t>
            </a:r>
            <a:r>
              <a:rPr lang="es" sz="2300"/>
              <a:t> Y DISEÑO DETALLADO</a:t>
            </a:r>
            <a:endParaRPr sz="2300"/>
          </a:p>
        </p:txBody>
      </p:sp>
      <p:sp>
        <p:nvSpPr>
          <p:cNvPr id="847" name="Google Shape;847;p49"/>
          <p:cNvSpPr/>
          <p:nvPr/>
        </p:nvSpPr>
        <p:spPr>
          <a:xfrm>
            <a:off x="4783339" y="2962458"/>
            <a:ext cx="332100" cy="94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60000" y="0"/>
                </a:lnTo>
                <a:lnTo>
                  <a:pt x="60000" y="120000"/>
                </a:lnTo>
                <a:lnTo>
                  <a:pt x="120000" y="120000"/>
                </a:lnTo>
              </a:path>
            </a:pathLst>
          </a:custGeom>
          <a:noFill/>
          <a:ln cap="flat" cmpd="sng" w="25400">
            <a:solidFill>
              <a:srgbClr val="0541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49"/>
          <p:cNvSpPr txBox="1"/>
          <p:nvPr/>
        </p:nvSpPr>
        <p:spPr>
          <a:xfrm>
            <a:off x="4924350" y="3412249"/>
            <a:ext cx="50400" cy="5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2700" spcFirstLastPara="1" rIns="1270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49"/>
          <p:cNvSpPr/>
          <p:nvPr/>
        </p:nvSpPr>
        <p:spPr>
          <a:xfrm>
            <a:off x="4783339" y="2962458"/>
            <a:ext cx="332400" cy="316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60000" y="0"/>
                </a:lnTo>
                <a:lnTo>
                  <a:pt x="60000" y="120000"/>
                </a:lnTo>
                <a:lnTo>
                  <a:pt x="120000" y="120000"/>
                </a:lnTo>
              </a:path>
            </a:pathLst>
          </a:custGeom>
          <a:noFill/>
          <a:ln cap="flat" cmpd="sng" w="25400">
            <a:solidFill>
              <a:srgbClr val="0541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50" name="Google Shape;850;p49"/>
          <p:cNvSpPr txBox="1"/>
          <p:nvPr/>
        </p:nvSpPr>
        <p:spPr>
          <a:xfrm>
            <a:off x="5042981" y="3214247"/>
            <a:ext cx="23100" cy="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2700" spcFirstLastPara="1" rIns="1270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49"/>
          <p:cNvSpPr/>
          <p:nvPr/>
        </p:nvSpPr>
        <p:spPr>
          <a:xfrm>
            <a:off x="4783339" y="2645824"/>
            <a:ext cx="332100" cy="3165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lnTo>
                  <a:pt x="60000" y="120000"/>
                </a:lnTo>
                <a:lnTo>
                  <a:pt x="60000" y="0"/>
                </a:lnTo>
                <a:lnTo>
                  <a:pt x="120000" y="0"/>
                </a:lnTo>
              </a:path>
            </a:pathLst>
          </a:custGeom>
          <a:noFill/>
          <a:ln cap="flat" cmpd="sng" w="25400">
            <a:solidFill>
              <a:srgbClr val="0541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52" name="Google Shape;852;p49"/>
          <p:cNvSpPr txBox="1"/>
          <p:nvPr/>
        </p:nvSpPr>
        <p:spPr>
          <a:xfrm>
            <a:off x="5042981" y="2897613"/>
            <a:ext cx="23100" cy="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2700" spcFirstLastPara="1" rIns="1270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49"/>
          <p:cNvSpPr/>
          <p:nvPr/>
        </p:nvSpPr>
        <p:spPr>
          <a:xfrm>
            <a:off x="4783339" y="2012557"/>
            <a:ext cx="332100" cy="9498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lnTo>
                  <a:pt x="60000" y="120000"/>
                </a:lnTo>
                <a:lnTo>
                  <a:pt x="60000" y="0"/>
                </a:lnTo>
                <a:lnTo>
                  <a:pt x="120000" y="0"/>
                </a:lnTo>
              </a:path>
            </a:pathLst>
          </a:custGeom>
          <a:noFill/>
          <a:ln cap="flat" cmpd="sng" w="25400">
            <a:solidFill>
              <a:srgbClr val="0541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54" name="Google Shape;854;p49"/>
          <p:cNvSpPr txBox="1"/>
          <p:nvPr/>
        </p:nvSpPr>
        <p:spPr>
          <a:xfrm>
            <a:off x="4924350" y="2462348"/>
            <a:ext cx="50400" cy="5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2700" spcFirstLastPara="1" rIns="1270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49"/>
          <p:cNvSpPr txBox="1"/>
          <p:nvPr/>
        </p:nvSpPr>
        <p:spPr>
          <a:xfrm>
            <a:off x="5088595" y="1759250"/>
            <a:ext cx="1661700" cy="50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5225" lIns="15225" spcFirstLastPara="1" rIns="15225" wrap="square" tIns="152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s" sz="1200" u="none" cap="none" strike="noStrike">
                <a:solidFill>
                  <a:schemeClr val="accent6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Sprint planning</a:t>
            </a:r>
            <a:endParaRPr sz="200">
              <a:solidFill>
                <a:schemeClr val="accent6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56" name="Google Shape;856;p49"/>
          <p:cNvSpPr txBox="1"/>
          <p:nvPr/>
        </p:nvSpPr>
        <p:spPr>
          <a:xfrm>
            <a:off x="5088595" y="2392517"/>
            <a:ext cx="1661700" cy="50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5225" lIns="15225" spcFirstLastPara="1" rIns="15225" wrap="square" tIns="152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s" sz="1100" u="none" cap="none" strike="noStrike">
                <a:solidFill>
                  <a:schemeClr val="accent6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Comienzo el sprint </a:t>
            </a:r>
            <a:endParaRPr i="0" sz="1100" u="none" cap="none" strike="noStrike">
              <a:solidFill>
                <a:schemeClr val="accent6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s" sz="1100" u="none" cap="none" strike="noStrike">
                <a:solidFill>
                  <a:schemeClr val="accent6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del Scrum</a:t>
            </a:r>
            <a:endParaRPr sz="1100">
              <a:solidFill>
                <a:schemeClr val="accent6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57" name="Google Shape;857;p49"/>
          <p:cNvSpPr txBox="1"/>
          <p:nvPr/>
        </p:nvSpPr>
        <p:spPr>
          <a:xfrm>
            <a:off x="5088595" y="3025784"/>
            <a:ext cx="1661700" cy="50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5225" lIns="15225" spcFirstLastPara="1" rIns="15225" wrap="square" tIns="152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s" sz="1100" u="none" cap="none" strike="noStrike">
                <a:solidFill>
                  <a:schemeClr val="accent6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Daily Stand up</a:t>
            </a:r>
            <a:endParaRPr i="0" sz="1100" u="none" cap="none" strike="noStrike">
              <a:solidFill>
                <a:schemeClr val="accent6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58" name="Google Shape;858;p49"/>
          <p:cNvSpPr txBox="1"/>
          <p:nvPr/>
        </p:nvSpPr>
        <p:spPr>
          <a:xfrm>
            <a:off x="5088595" y="3659051"/>
            <a:ext cx="1661700" cy="506400"/>
          </a:xfrm>
          <a:prstGeom prst="rect">
            <a:avLst/>
          </a:prstGeom>
          <a:solidFill>
            <a:srgbClr val="4EBAD4"/>
          </a:solidFill>
          <a:ln>
            <a:noFill/>
          </a:ln>
        </p:spPr>
        <p:txBody>
          <a:bodyPr anchorCtr="0" anchor="ctr" bIns="15225" lIns="15225" spcFirstLastPara="1" rIns="15225" wrap="square" tIns="152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s" sz="1200" u="none" cap="none" strike="noStrike">
                <a:solidFill>
                  <a:schemeClr val="accent6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Sprint review</a:t>
            </a:r>
            <a:endParaRPr sz="200">
              <a:solidFill>
                <a:schemeClr val="accent6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859" name="Google Shape;85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1500" y="1721270"/>
            <a:ext cx="2280939" cy="2280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ata Analytics Strategy Toolkit by Slidesgo">
  <a:themeElements>
    <a:clrScheme name="Simple Light">
      <a:dk1>
        <a:srgbClr val="202331"/>
      </a:dk1>
      <a:lt1>
        <a:srgbClr val="F8F4F4"/>
      </a:lt1>
      <a:dk2>
        <a:srgbClr val="1BBBE9"/>
      </a:dk2>
      <a:lt2>
        <a:srgbClr val="2C7EC7"/>
      </a:lt2>
      <a:accent1>
        <a:srgbClr val="0B5394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023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Data Analytics Strategy Toolkit by Slidesgo">
  <a:themeElements>
    <a:clrScheme name="Simple Light">
      <a:dk1>
        <a:srgbClr val="202331"/>
      </a:dk1>
      <a:lt1>
        <a:srgbClr val="F8F4F4"/>
      </a:lt1>
      <a:dk2>
        <a:srgbClr val="1BBBE9"/>
      </a:dk2>
      <a:lt2>
        <a:srgbClr val="2C7EC7"/>
      </a:lt2>
      <a:accent1>
        <a:srgbClr val="0B5394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023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