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handoutMasterIdLst>
    <p:handoutMasterId r:id="rId19"/>
  </p:handoutMasterIdLst>
  <p:sldIdLst>
    <p:sldId id="256" r:id="rId2"/>
    <p:sldId id="258" r:id="rId3"/>
    <p:sldId id="262" r:id="rId4"/>
    <p:sldId id="264" r:id="rId5"/>
    <p:sldId id="266" r:id="rId6"/>
    <p:sldId id="284" r:id="rId7"/>
    <p:sldId id="274" r:id="rId8"/>
    <p:sldId id="280" r:id="rId9"/>
    <p:sldId id="314" r:id="rId10"/>
    <p:sldId id="316" r:id="rId11"/>
    <p:sldId id="315" r:id="rId12"/>
    <p:sldId id="319" r:id="rId13"/>
    <p:sldId id="318" r:id="rId14"/>
    <p:sldId id="285" r:id="rId15"/>
    <p:sldId id="282" r:id="rId16"/>
    <p:sldId id="313" r:id="rId17"/>
  </p:sldIdLst>
  <p:sldSz cx="9144000" cy="5143500" type="screen16x9"/>
  <p:notesSz cx="6858000" cy="9144000"/>
  <p:embeddedFontLst>
    <p:embeddedFont>
      <p:font typeface="Barlow" panose="020B0604020202020204" charset="0"/>
      <p:regular r:id="rId20"/>
      <p:bold r:id="rId21"/>
      <p:italic r:id="rId22"/>
      <p:boldItalic r:id="rId23"/>
    </p:embeddedFont>
    <p:embeddedFont>
      <p:font typeface="Cooper Black" panose="0208090404030B020404" pitchFamily="18" charset="0"/>
      <p:regular r:id="rId24"/>
    </p:embeddedFont>
    <p:embeddedFont>
      <p:font typeface="Poppins ExtraBold" panose="020B0604020202020204" charset="0"/>
      <p:bold r:id="rId25"/>
      <p:boldItalic r:id="rId26"/>
    </p:embeddedFont>
    <p:embeddedFont>
      <p:font typeface="Cambria Math" panose="02040503050406030204" pitchFamily="18" charset="0"/>
      <p:regular r:id="rId27"/>
    </p:embeddedFont>
    <p:embeddedFont>
      <p:font typeface="Poppins" panose="020B0604020202020204" charset="0"/>
      <p:regular r:id="rId28"/>
      <p:bold r:id="rId29"/>
      <p:italic r:id="rId30"/>
      <p:boldItalic r:id="rId31"/>
    </p:embeddedFont>
    <p:embeddedFont>
      <p:font typeface="Nunito Light" panose="020B0604020202020204" charset="0"/>
      <p:regular r:id="rId32"/>
      <p:italic r:id="rId33"/>
    </p:embeddedFont>
    <p:embeddedFont>
      <p:font typeface="Calisto MT" panose="02040603050505030304" pitchFamily="18" charset="0"/>
      <p:regular r:id="rId34"/>
      <p:bold r:id="rId35"/>
      <p:italic r:id="rId36"/>
      <p:boldItalic r:id="rId37"/>
    </p:embeddedFont>
    <p:embeddedFont>
      <p:font typeface="Raleway" panose="020B0604020202020204" charset="0"/>
      <p:regular r:id="rId38"/>
      <p:bold r:id="rId39"/>
      <p:italic r:id="rId40"/>
      <p:boldItalic r:id="rId41"/>
    </p:embeddedFont>
    <p:embeddedFont>
      <p:font typeface="Anaheim" panose="020B0604020202020204" charset="0"/>
      <p:regular r:id="rId42"/>
    </p:embeddedFont>
    <p:embeddedFont>
      <p:font typeface="Poppins Black" panose="020B0604020202020204" charset="0"/>
      <p:bold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40C99B-69AA-4FA2-B461-679D80BF2AF0}">
  <a:tblStyle styleId="{6040C99B-69AA-4FA2-B461-679D80BF2A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35A404-B3D3-4A5A-AA46-35927C0532C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138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4"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42EF81-F550-4F66-B83D-9F2C4BDB526C}"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es-CO"/>
        </a:p>
      </dgm:t>
    </dgm:pt>
    <dgm:pt modelId="{7972E7F0-B01F-4C9B-91CC-CD66470B360F}">
      <dgm:prSet phldrT="[Texto]"/>
      <dgm:spPr/>
      <dgm:t>
        <a:bodyPr/>
        <a:lstStyle/>
        <a:p>
          <a:r>
            <a:rPr lang="es-CO" dirty="0"/>
            <a:t>Marco de trabajo ágil Scrum </a:t>
          </a:r>
        </a:p>
      </dgm:t>
    </dgm:pt>
    <dgm:pt modelId="{1EC9D120-0DC9-4216-91DC-6DDA6D9458A0}" type="parTrans" cxnId="{2321BFE7-575D-480B-B488-898242E96F82}">
      <dgm:prSet/>
      <dgm:spPr/>
      <dgm:t>
        <a:bodyPr/>
        <a:lstStyle/>
        <a:p>
          <a:endParaRPr lang="es-CO"/>
        </a:p>
      </dgm:t>
    </dgm:pt>
    <dgm:pt modelId="{7BE42669-4F43-4F91-AE4E-B3BD6B358A2B}" type="sibTrans" cxnId="{2321BFE7-575D-480B-B488-898242E96F82}">
      <dgm:prSet/>
      <dgm:spPr/>
      <dgm:t>
        <a:bodyPr/>
        <a:lstStyle/>
        <a:p>
          <a:endParaRPr lang="es-CO"/>
        </a:p>
      </dgm:t>
    </dgm:pt>
    <dgm:pt modelId="{0249F9BF-AEC0-4229-9E90-16B07BF57BC8}">
      <dgm:prSet phldrT="[Texto]"/>
      <dgm:spPr/>
      <dgm:t>
        <a:bodyPr/>
        <a:lstStyle/>
        <a:p>
          <a:r>
            <a:rPr lang="es-CO" dirty="0"/>
            <a:t>Sprint planning</a:t>
          </a:r>
        </a:p>
      </dgm:t>
    </dgm:pt>
    <dgm:pt modelId="{7051F7E3-1445-4DE2-B875-683B12396C16}" type="parTrans" cxnId="{3599E28D-2F41-42EA-A242-BD253213EDC7}">
      <dgm:prSet/>
      <dgm:spPr/>
      <dgm:t>
        <a:bodyPr/>
        <a:lstStyle/>
        <a:p>
          <a:endParaRPr lang="es-CO"/>
        </a:p>
      </dgm:t>
    </dgm:pt>
    <dgm:pt modelId="{B4F073EA-D60A-4976-8A2C-652EA4442D58}" type="sibTrans" cxnId="{3599E28D-2F41-42EA-A242-BD253213EDC7}">
      <dgm:prSet/>
      <dgm:spPr/>
      <dgm:t>
        <a:bodyPr/>
        <a:lstStyle/>
        <a:p>
          <a:endParaRPr lang="es-CO"/>
        </a:p>
      </dgm:t>
    </dgm:pt>
    <dgm:pt modelId="{7529A0F2-95A4-4CD7-B057-0246F4A5CEBB}">
      <dgm:prSet phldrT="[Texto]"/>
      <dgm:spPr/>
      <dgm:t>
        <a:bodyPr/>
        <a:lstStyle/>
        <a:p>
          <a:r>
            <a:rPr lang="es-CO" dirty="0"/>
            <a:t>Comienzo el sprint del Scrum</a:t>
          </a:r>
        </a:p>
      </dgm:t>
    </dgm:pt>
    <dgm:pt modelId="{9B7CC5D6-5318-442A-AD86-EAF4A9D3615E}" type="parTrans" cxnId="{7615D8B5-AF6B-4B23-9D07-F4E8E8706C79}">
      <dgm:prSet/>
      <dgm:spPr/>
      <dgm:t>
        <a:bodyPr/>
        <a:lstStyle/>
        <a:p>
          <a:endParaRPr lang="es-CO"/>
        </a:p>
      </dgm:t>
    </dgm:pt>
    <dgm:pt modelId="{1816AF78-E3A6-4F15-A8E3-617ADB475527}" type="sibTrans" cxnId="{7615D8B5-AF6B-4B23-9D07-F4E8E8706C79}">
      <dgm:prSet/>
      <dgm:spPr/>
      <dgm:t>
        <a:bodyPr/>
        <a:lstStyle/>
        <a:p>
          <a:endParaRPr lang="es-CO"/>
        </a:p>
      </dgm:t>
    </dgm:pt>
    <dgm:pt modelId="{940F8A9B-B03F-4F71-A1C7-2C646FAB3E8D}">
      <dgm:prSet phldrT="[Texto]"/>
      <dgm:spPr/>
      <dgm:t>
        <a:bodyPr/>
        <a:lstStyle/>
        <a:p>
          <a:r>
            <a:rPr lang="es-CO" dirty="0"/>
            <a:t>Sprint review</a:t>
          </a:r>
        </a:p>
      </dgm:t>
    </dgm:pt>
    <dgm:pt modelId="{190AC1A9-74CD-4931-ACB3-233EEF1136B4}" type="parTrans" cxnId="{106464F7-6E17-4CC0-A437-77D7598F115B}">
      <dgm:prSet/>
      <dgm:spPr/>
      <dgm:t>
        <a:bodyPr/>
        <a:lstStyle/>
        <a:p>
          <a:endParaRPr lang="es-CO"/>
        </a:p>
      </dgm:t>
    </dgm:pt>
    <dgm:pt modelId="{C512D63D-0270-4C8A-BCB5-9F3D5B4EDB7E}" type="sibTrans" cxnId="{106464F7-6E17-4CC0-A437-77D7598F115B}">
      <dgm:prSet/>
      <dgm:spPr/>
      <dgm:t>
        <a:bodyPr/>
        <a:lstStyle/>
        <a:p>
          <a:endParaRPr lang="es-CO"/>
        </a:p>
      </dgm:t>
    </dgm:pt>
    <dgm:pt modelId="{6EF758C1-47FA-462C-9B2E-E42D34D37001}">
      <dgm:prSet/>
      <dgm:spPr/>
      <dgm:t>
        <a:bodyPr/>
        <a:lstStyle/>
        <a:p>
          <a:r>
            <a:rPr lang="es-CO"/>
            <a:t>Daily Stand up</a:t>
          </a:r>
          <a:endParaRPr lang="es-CO" dirty="0"/>
        </a:p>
      </dgm:t>
    </dgm:pt>
    <dgm:pt modelId="{85C2355A-9767-4DBE-A9AB-548550EA0F03}" type="parTrans" cxnId="{B814EA6B-8BB6-4D41-AB21-8A21781A2D07}">
      <dgm:prSet/>
      <dgm:spPr/>
      <dgm:t>
        <a:bodyPr/>
        <a:lstStyle/>
        <a:p>
          <a:endParaRPr lang="es-CO"/>
        </a:p>
      </dgm:t>
    </dgm:pt>
    <dgm:pt modelId="{53432182-B062-4E9C-967A-D7BF1862BCDF}" type="sibTrans" cxnId="{B814EA6B-8BB6-4D41-AB21-8A21781A2D07}">
      <dgm:prSet/>
      <dgm:spPr/>
      <dgm:t>
        <a:bodyPr/>
        <a:lstStyle/>
        <a:p>
          <a:endParaRPr lang="es-CO"/>
        </a:p>
      </dgm:t>
    </dgm:pt>
    <dgm:pt modelId="{98719B78-AFD4-4870-A2BA-C46086C95AA1}" type="pres">
      <dgm:prSet presAssocID="{EA42EF81-F550-4F66-B83D-9F2C4BDB526C}" presName="Name0" presStyleCnt="0">
        <dgm:presLayoutVars>
          <dgm:chPref val="1"/>
          <dgm:dir/>
          <dgm:animOne val="branch"/>
          <dgm:animLvl val="lvl"/>
          <dgm:resizeHandles val="exact"/>
        </dgm:presLayoutVars>
      </dgm:prSet>
      <dgm:spPr/>
      <dgm:t>
        <a:bodyPr/>
        <a:lstStyle/>
        <a:p>
          <a:endParaRPr lang="es-ES"/>
        </a:p>
      </dgm:t>
    </dgm:pt>
    <dgm:pt modelId="{5691334C-78ED-4B8C-AF4A-AFAC2F2BBE9F}" type="pres">
      <dgm:prSet presAssocID="{7972E7F0-B01F-4C9B-91CC-CD66470B360F}" presName="root1" presStyleCnt="0"/>
      <dgm:spPr/>
    </dgm:pt>
    <dgm:pt modelId="{81BE6857-AB5C-4DD7-A0CB-66873A5DD1AE}" type="pres">
      <dgm:prSet presAssocID="{7972E7F0-B01F-4C9B-91CC-CD66470B360F}" presName="LevelOneTextNode" presStyleLbl="node0" presStyleIdx="0" presStyleCnt="1">
        <dgm:presLayoutVars>
          <dgm:chPref val="3"/>
        </dgm:presLayoutVars>
      </dgm:prSet>
      <dgm:spPr/>
      <dgm:t>
        <a:bodyPr/>
        <a:lstStyle/>
        <a:p>
          <a:endParaRPr lang="es-ES"/>
        </a:p>
      </dgm:t>
    </dgm:pt>
    <dgm:pt modelId="{9C388DCC-CCD7-4DC2-B4BD-42C2495D2B07}" type="pres">
      <dgm:prSet presAssocID="{7972E7F0-B01F-4C9B-91CC-CD66470B360F}" presName="level2hierChild" presStyleCnt="0"/>
      <dgm:spPr/>
    </dgm:pt>
    <dgm:pt modelId="{8C9A2E0D-8EEE-4491-BC99-CC945C859391}" type="pres">
      <dgm:prSet presAssocID="{7051F7E3-1445-4DE2-B875-683B12396C16}" presName="conn2-1" presStyleLbl="parChTrans1D2" presStyleIdx="0" presStyleCnt="4"/>
      <dgm:spPr/>
      <dgm:t>
        <a:bodyPr/>
        <a:lstStyle/>
        <a:p>
          <a:endParaRPr lang="es-ES"/>
        </a:p>
      </dgm:t>
    </dgm:pt>
    <dgm:pt modelId="{74E5080C-D100-4D74-8165-C5E89E07B673}" type="pres">
      <dgm:prSet presAssocID="{7051F7E3-1445-4DE2-B875-683B12396C16}" presName="connTx" presStyleLbl="parChTrans1D2" presStyleIdx="0" presStyleCnt="4"/>
      <dgm:spPr/>
      <dgm:t>
        <a:bodyPr/>
        <a:lstStyle/>
        <a:p>
          <a:endParaRPr lang="es-ES"/>
        </a:p>
      </dgm:t>
    </dgm:pt>
    <dgm:pt modelId="{8DD235A0-9BCE-48F1-8838-50B8D89AF391}" type="pres">
      <dgm:prSet presAssocID="{0249F9BF-AEC0-4229-9E90-16B07BF57BC8}" presName="root2" presStyleCnt="0"/>
      <dgm:spPr/>
    </dgm:pt>
    <dgm:pt modelId="{C949E4F3-AAA2-43A0-A050-85891F0BDEDE}" type="pres">
      <dgm:prSet presAssocID="{0249F9BF-AEC0-4229-9E90-16B07BF57BC8}" presName="LevelTwoTextNode" presStyleLbl="node2" presStyleIdx="0" presStyleCnt="4">
        <dgm:presLayoutVars>
          <dgm:chPref val="3"/>
        </dgm:presLayoutVars>
      </dgm:prSet>
      <dgm:spPr/>
      <dgm:t>
        <a:bodyPr/>
        <a:lstStyle/>
        <a:p>
          <a:endParaRPr lang="es-ES"/>
        </a:p>
      </dgm:t>
    </dgm:pt>
    <dgm:pt modelId="{A6D497BE-A354-477B-981A-D0EDABF46A2B}" type="pres">
      <dgm:prSet presAssocID="{0249F9BF-AEC0-4229-9E90-16B07BF57BC8}" presName="level3hierChild" presStyleCnt="0"/>
      <dgm:spPr/>
    </dgm:pt>
    <dgm:pt modelId="{C15203AD-7EEB-4FC6-BA8C-77037B34FF07}" type="pres">
      <dgm:prSet presAssocID="{9B7CC5D6-5318-442A-AD86-EAF4A9D3615E}" presName="conn2-1" presStyleLbl="parChTrans1D2" presStyleIdx="1" presStyleCnt="4"/>
      <dgm:spPr/>
      <dgm:t>
        <a:bodyPr/>
        <a:lstStyle/>
        <a:p>
          <a:endParaRPr lang="es-ES"/>
        </a:p>
      </dgm:t>
    </dgm:pt>
    <dgm:pt modelId="{B2DEBA55-F9AF-41FB-84F2-7E27120B1BD7}" type="pres">
      <dgm:prSet presAssocID="{9B7CC5D6-5318-442A-AD86-EAF4A9D3615E}" presName="connTx" presStyleLbl="parChTrans1D2" presStyleIdx="1" presStyleCnt="4"/>
      <dgm:spPr/>
      <dgm:t>
        <a:bodyPr/>
        <a:lstStyle/>
        <a:p>
          <a:endParaRPr lang="es-ES"/>
        </a:p>
      </dgm:t>
    </dgm:pt>
    <dgm:pt modelId="{91EDCCE3-8D90-4C94-8CCF-F2EB89CCEA85}" type="pres">
      <dgm:prSet presAssocID="{7529A0F2-95A4-4CD7-B057-0246F4A5CEBB}" presName="root2" presStyleCnt="0"/>
      <dgm:spPr/>
    </dgm:pt>
    <dgm:pt modelId="{142A6AA1-D724-4C43-8122-06E91E81C771}" type="pres">
      <dgm:prSet presAssocID="{7529A0F2-95A4-4CD7-B057-0246F4A5CEBB}" presName="LevelTwoTextNode" presStyleLbl="node2" presStyleIdx="1" presStyleCnt="4">
        <dgm:presLayoutVars>
          <dgm:chPref val="3"/>
        </dgm:presLayoutVars>
      </dgm:prSet>
      <dgm:spPr/>
      <dgm:t>
        <a:bodyPr/>
        <a:lstStyle/>
        <a:p>
          <a:endParaRPr lang="es-ES"/>
        </a:p>
      </dgm:t>
    </dgm:pt>
    <dgm:pt modelId="{937986DE-D0CB-493D-8F0C-22F77DAA9586}" type="pres">
      <dgm:prSet presAssocID="{7529A0F2-95A4-4CD7-B057-0246F4A5CEBB}" presName="level3hierChild" presStyleCnt="0"/>
      <dgm:spPr/>
    </dgm:pt>
    <dgm:pt modelId="{48D25AC0-DB11-472D-A666-AB84756F55A6}" type="pres">
      <dgm:prSet presAssocID="{85C2355A-9767-4DBE-A9AB-548550EA0F03}" presName="conn2-1" presStyleLbl="parChTrans1D2" presStyleIdx="2" presStyleCnt="4"/>
      <dgm:spPr/>
      <dgm:t>
        <a:bodyPr/>
        <a:lstStyle/>
        <a:p>
          <a:endParaRPr lang="es-ES"/>
        </a:p>
      </dgm:t>
    </dgm:pt>
    <dgm:pt modelId="{719C1DD4-6DF5-4A9B-A85A-E990F427C684}" type="pres">
      <dgm:prSet presAssocID="{85C2355A-9767-4DBE-A9AB-548550EA0F03}" presName="connTx" presStyleLbl="parChTrans1D2" presStyleIdx="2" presStyleCnt="4"/>
      <dgm:spPr/>
      <dgm:t>
        <a:bodyPr/>
        <a:lstStyle/>
        <a:p>
          <a:endParaRPr lang="es-ES"/>
        </a:p>
      </dgm:t>
    </dgm:pt>
    <dgm:pt modelId="{18DE5DAC-0C37-4384-A485-977149BA24DE}" type="pres">
      <dgm:prSet presAssocID="{6EF758C1-47FA-462C-9B2E-E42D34D37001}" presName="root2" presStyleCnt="0"/>
      <dgm:spPr/>
    </dgm:pt>
    <dgm:pt modelId="{CA2FF3A4-8BE7-4512-A0C0-364FE3A2396C}" type="pres">
      <dgm:prSet presAssocID="{6EF758C1-47FA-462C-9B2E-E42D34D37001}" presName="LevelTwoTextNode" presStyleLbl="node2" presStyleIdx="2" presStyleCnt="4">
        <dgm:presLayoutVars>
          <dgm:chPref val="3"/>
        </dgm:presLayoutVars>
      </dgm:prSet>
      <dgm:spPr/>
      <dgm:t>
        <a:bodyPr/>
        <a:lstStyle/>
        <a:p>
          <a:endParaRPr lang="es-ES"/>
        </a:p>
      </dgm:t>
    </dgm:pt>
    <dgm:pt modelId="{5060B827-CEC2-4EF2-9882-177D58600808}" type="pres">
      <dgm:prSet presAssocID="{6EF758C1-47FA-462C-9B2E-E42D34D37001}" presName="level3hierChild" presStyleCnt="0"/>
      <dgm:spPr/>
    </dgm:pt>
    <dgm:pt modelId="{5DF58CAD-F4B8-4CD2-9534-D512033C1A66}" type="pres">
      <dgm:prSet presAssocID="{190AC1A9-74CD-4931-ACB3-233EEF1136B4}" presName="conn2-1" presStyleLbl="parChTrans1D2" presStyleIdx="3" presStyleCnt="4"/>
      <dgm:spPr/>
      <dgm:t>
        <a:bodyPr/>
        <a:lstStyle/>
        <a:p>
          <a:endParaRPr lang="es-ES"/>
        </a:p>
      </dgm:t>
    </dgm:pt>
    <dgm:pt modelId="{DD474C3F-5D60-431B-B069-57567B0E0EDE}" type="pres">
      <dgm:prSet presAssocID="{190AC1A9-74CD-4931-ACB3-233EEF1136B4}" presName="connTx" presStyleLbl="parChTrans1D2" presStyleIdx="3" presStyleCnt="4"/>
      <dgm:spPr/>
      <dgm:t>
        <a:bodyPr/>
        <a:lstStyle/>
        <a:p>
          <a:endParaRPr lang="es-ES"/>
        </a:p>
      </dgm:t>
    </dgm:pt>
    <dgm:pt modelId="{DC7000EF-D50E-409A-809E-21B265289AE8}" type="pres">
      <dgm:prSet presAssocID="{940F8A9B-B03F-4F71-A1C7-2C646FAB3E8D}" presName="root2" presStyleCnt="0"/>
      <dgm:spPr/>
    </dgm:pt>
    <dgm:pt modelId="{E4E34B3F-DBAA-47FD-BC8C-23873D90DFAA}" type="pres">
      <dgm:prSet presAssocID="{940F8A9B-B03F-4F71-A1C7-2C646FAB3E8D}" presName="LevelTwoTextNode" presStyleLbl="node2" presStyleIdx="3" presStyleCnt="4">
        <dgm:presLayoutVars>
          <dgm:chPref val="3"/>
        </dgm:presLayoutVars>
      </dgm:prSet>
      <dgm:spPr/>
      <dgm:t>
        <a:bodyPr/>
        <a:lstStyle/>
        <a:p>
          <a:endParaRPr lang="es-ES"/>
        </a:p>
      </dgm:t>
    </dgm:pt>
    <dgm:pt modelId="{7E750FD9-4918-421F-8961-38B2FF4A406E}" type="pres">
      <dgm:prSet presAssocID="{940F8A9B-B03F-4F71-A1C7-2C646FAB3E8D}" presName="level3hierChild" presStyleCnt="0"/>
      <dgm:spPr/>
    </dgm:pt>
  </dgm:ptLst>
  <dgm:cxnLst>
    <dgm:cxn modelId="{B1F41764-1F17-4FC7-8BDE-1D0C8C2C46BC}" type="presOf" srcId="{6EF758C1-47FA-462C-9B2E-E42D34D37001}" destId="{CA2FF3A4-8BE7-4512-A0C0-364FE3A2396C}" srcOrd="0" destOrd="0" presId="urn:microsoft.com/office/officeart/2008/layout/HorizontalMultiLevelHierarchy"/>
    <dgm:cxn modelId="{2321BFE7-575D-480B-B488-898242E96F82}" srcId="{EA42EF81-F550-4F66-B83D-9F2C4BDB526C}" destId="{7972E7F0-B01F-4C9B-91CC-CD66470B360F}" srcOrd="0" destOrd="0" parTransId="{1EC9D120-0DC9-4216-91DC-6DDA6D9458A0}" sibTransId="{7BE42669-4F43-4F91-AE4E-B3BD6B358A2B}"/>
    <dgm:cxn modelId="{3599E28D-2F41-42EA-A242-BD253213EDC7}" srcId="{7972E7F0-B01F-4C9B-91CC-CD66470B360F}" destId="{0249F9BF-AEC0-4229-9E90-16B07BF57BC8}" srcOrd="0" destOrd="0" parTransId="{7051F7E3-1445-4DE2-B875-683B12396C16}" sibTransId="{B4F073EA-D60A-4976-8A2C-652EA4442D58}"/>
    <dgm:cxn modelId="{5DD8FAAC-1E28-4A3A-83D9-7CF0C053ACC6}" type="presOf" srcId="{9B7CC5D6-5318-442A-AD86-EAF4A9D3615E}" destId="{C15203AD-7EEB-4FC6-BA8C-77037B34FF07}" srcOrd="0" destOrd="0" presId="urn:microsoft.com/office/officeart/2008/layout/HorizontalMultiLevelHierarchy"/>
    <dgm:cxn modelId="{7615D8B5-AF6B-4B23-9D07-F4E8E8706C79}" srcId="{7972E7F0-B01F-4C9B-91CC-CD66470B360F}" destId="{7529A0F2-95A4-4CD7-B057-0246F4A5CEBB}" srcOrd="1" destOrd="0" parTransId="{9B7CC5D6-5318-442A-AD86-EAF4A9D3615E}" sibTransId="{1816AF78-E3A6-4F15-A8E3-617ADB475527}"/>
    <dgm:cxn modelId="{6D10FBC9-6AF2-45BC-874F-0DD0BEA45DAB}" type="presOf" srcId="{EA42EF81-F550-4F66-B83D-9F2C4BDB526C}" destId="{98719B78-AFD4-4870-A2BA-C46086C95AA1}" srcOrd="0" destOrd="0" presId="urn:microsoft.com/office/officeart/2008/layout/HorizontalMultiLevelHierarchy"/>
    <dgm:cxn modelId="{EBB2B5CF-8AF3-4C53-A530-0D7A54E979FE}" type="presOf" srcId="{85C2355A-9767-4DBE-A9AB-548550EA0F03}" destId="{48D25AC0-DB11-472D-A666-AB84756F55A6}" srcOrd="0" destOrd="0" presId="urn:microsoft.com/office/officeart/2008/layout/HorizontalMultiLevelHierarchy"/>
    <dgm:cxn modelId="{B814EA6B-8BB6-4D41-AB21-8A21781A2D07}" srcId="{7972E7F0-B01F-4C9B-91CC-CD66470B360F}" destId="{6EF758C1-47FA-462C-9B2E-E42D34D37001}" srcOrd="2" destOrd="0" parTransId="{85C2355A-9767-4DBE-A9AB-548550EA0F03}" sibTransId="{53432182-B062-4E9C-967A-D7BF1862BCDF}"/>
    <dgm:cxn modelId="{275B7BA4-907D-4DF5-A4BC-D40304A9CFB9}" type="presOf" srcId="{7051F7E3-1445-4DE2-B875-683B12396C16}" destId="{74E5080C-D100-4D74-8165-C5E89E07B673}" srcOrd="1" destOrd="0" presId="urn:microsoft.com/office/officeart/2008/layout/HorizontalMultiLevelHierarchy"/>
    <dgm:cxn modelId="{857675C4-B613-4080-9A60-4B63A4DC3446}" type="presOf" srcId="{940F8A9B-B03F-4F71-A1C7-2C646FAB3E8D}" destId="{E4E34B3F-DBAA-47FD-BC8C-23873D90DFAA}" srcOrd="0" destOrd="0" presId="urn:microsoft.com/office/officeart/2008/layout/HorizontalMultiLevelHierarchy"/>
    <dgm:cxn modelId="{057DFA0D-69A0-4743-A5B1-ADDA349395BF}" type="presOf" srcId="{190AC1A9-74CD-4931-ACB3-233EEF1136B4}" destId="{DD474C3F-5D60-431B-B069-57567B0E0EDE}" srcOrd="1" destOrd="0" presId="urn:microsoft.com/office/officeart/2008/layout/HorizontalMultiLevelHierarchy"/>
    <dgm:cxn modelId="{106464F7-6E17-4CC0-A437-77D7598F115B}" srcId="{7972E7F0-B01F-4C9B-91CC-CD66470B360F}" destId="{940F8A9B-B03F-4F71-A1C7-2C646FAB3E8D}" srcOrd="3" destOrd="0" parTransId="{190AC1A9-74CD-4931-ACB3-233EEF1136B4}" sibTransId="{C512D63D-0270-4C8A-BCB5-9F3D5B4EDB7E}"/>
    <dgm:cxn modelId="{86CD88A4-FDE4-428D-91B9-8F12CD55091D}" type="presOf" srcId="{9B7CC5D6-5318-442A-AD86-EAF4A9D3615E}" destId="{B2DEBA55-F9AF-41FB-84F2-7E27120B1BD7}" srcOrd="1" destOrd="0" presId="urn:microsoft.com/office/officeart/2008/layout/HorizontalMultiLevelHierarchy"/>
    <dgm:cxn modelId="{1D14565F-6F84-4CAB-ADAD-031D0E0B0138}" type="presOf" srcId="{7972E7F0-B01F-4C9B-91CC-CD66470B360F}" destId="{81BE6857-AB5C-4DD7-A0CB-66873A5DD1AE}" srcOrd="0" destOrd="0" presId="urn:microsoft.com/office/officeart/2008/layout/HorizontalMultiLevelHierarchy"/>
    <dgm:cxn modelId="{CF1EFD08-0EFE-4103-89AC-0C19167BE63B}" type="presOf" srcId="{85C2355A-9767-4DBE-A9AB-548550EA0F03}" destId="{719C1DD4-6DF5-4A9B-A85A-E990F427C684}" srcOrd="1" destOrd="0" presId="urn:microsoft.com/office/officeart/2008/layout/HorizontalMultiLevelHierarchy"/>
    <dgm:cxn modelId="{B95F0ACE-16D6-4003-BA35-43AB24CF7B0E}" type="presOf" srcId="{190AC1A9-74CD-4931-ACB3-233EEF1136B4}" destId="{5DF58CAD-F4B8-4CD2-9534-D512033C1A66}" srcOrd="0" destOrd="0" presId="urn:microsoft.com/office/officeart/2008/layout/HorizontalMultiLevelHierarchy"/>
    <dgm:cxn modelId="{14B56C4E-6146-47ED-9051-A2B8A5C08021}" type="presOf" srcId="{7051F7E3-1445-4DE2-B875-683B12396C16}" destId="{8C9A2E0D-8EEE-4491-BC99-CC945C859391}" srcOrd="0" destOrd="0" presId="urn:microsoft.com/office/officeart/2008/layout/HorizontalMultiLevelHierarchy"/>
    <dgm:cxn modelId="{896F8E1E-0ED6-4F91-99E5-0C41DE53AFBD}" type="presOf" srcId="{7529A0F2-95A4-4CD7-B057-0246F4A5CEBB}" destId="{142A6AA1-D724-4C43-8122-06E91E81C771}" srcOrd="0" destOrd="0" presId="urn:microsoft.com/office/officeart/2008/layout/HorizontalMultiLevelHierarchy"/>
    <dgm:cxn modelId="{73870BE3-AC5B-4506-82CB-45611269E4FC}" type="presOf" srcId="{0249F9BF-AEC0-4229-9E90-16B07BF57BC8}" destId="{C949E4F3-AAA2-43A0-A050-85891F0BDEDE}" srcOrd="0" destOrd="0" presId="urn:microsoft.com/office/officeart/2008/layout/HorizontalMultiLevelHierarchy"/>
    <dgm:cxn modelId="{ED8631B2-63D7-41D4-8DE4-87AB5056FD4B}" type="presParOf" srcId="{98719B78-AFD4-4870-A2BA-C46086C95AA1}" destId="{5691334C-78ED-4B8C-AF4A-AFAC2F2BBE9F}" srcOrd="0" destOrd="0" presId="urn:microsoft.com/office/officeart/2008/layout/HorizontalMultiLevelHierarchy"/>
    <dgm:cxn modelId="{CBDDA196-E75B-4B50-AC5A-99AB236D047C}" type="presParOf" srcId="{5691334C-78ED-4B8C-AF4A-AFAC2F2BBE9F}" destId="{81BE6857-AB5C-4DD7-A0CB-66873A5DD1AE}" srcOrd="0" destOrd="0" presId="urn:microsoft.com/office/officeart/2008/layout/HorizontalMultiLevelHierarchy"/>
    <dgm:cxn modelId="{603A5208-4C17-49A7-8C69-333FBDA628DE}" type="presParOf" srcId="{5691334C-78ED-4B8C-AF4A-AFAC2F2BBE9F}" destId="{9C388DCC-CCD7-4DC2-B4BD-42C2495D2B07}" srcOrd="1" destOrd="0" presId="urn:microsoft.com/office/officeart/2008/layout/HorizontalMultiLevelHierarchy"/>
    <dgm:cxn modelId="{8D4CB3D4-D617-4A35-AB21-86EB66EEF4C1}" type="presParOf" srcId="{9C388DCC-CCD7-4DC2-B4BD-42C2495D2B07}" destId="{8C9A2E0D-8EEE-4491-BC99-CC945C859391}" srcOrd="0" destOrd="0" presId="urn:microsoft.com/office/officeart/2008/layout/HorizontalMultiLevelHierarchy"/>
    <dgm:cxn modelId="{E8086402-0BBA-49E1-8186-B02BBC81EF9B}" type="presParOf" srcId="{8C9A2E0D-8EEE-4491-BC99-CC945C859391}" destId="{74E5080C-D100-4D74-8165-C5E89E07B673}" srcOrd="0" destOrd="0" presId="urn:microsoft.com/office/officeart/2008/layout/HorizontalMultiLevelHierarchy"/>
    <dgm:cxn modelId="{F9D5BAC2-B3A6-4EDB-931C-399E8E3947A3}" type="presParOf" srcId="{9C388DCC-CCD7-4DC2-B4BD-42C2495D2B07}" destId="{8DD235A0-9BCE-48F1-8838-50B8D89AF391}" srcOrd="1" destOrd="0" presId="urn:microsoft.com/office/officeart/2008/layout/HorizontalMultiLevelHierarchy"/>
    <dgm:cxn modelId="{74CEAD80-8B73-43B1-B573-A40D1045B1F9}" type="presParOf" srcId="{8DD235A0-9BCE-48F1-8838-50B8D89AF391}" destId="{C949E4F3-AAA2-43A0-A050-85891F0BDEDE}" srcOrd="0" destOrd="0" presId="urn:microsoft.com/office/officeart/2008/layout/HorizontalMultiLevelHierarchy"/>
    <dgm:cxn modelId="{F3E66917-25E5-46D8-9C9B-61DF900149B1}" type="presParOf" srcId="{8DD235A0-9BCE-48F1-8838-50B8D89AF391}" destId="{A6D497BE-A354-477B-981A-D0EDABF46A2B}" srcOrd="1" destOrd="0" presId="urn:microsoft.com/office/officeart/2008/layout/HorizontalMultiLevelHierarchy"/>
    <dgm:cxn modelId="{FF7A1E70-9FB6-46E6-8D61-9A9266255BCE}" type="presParOf" srcId="{9C388DCC-CCD7-4DC2-B4BD-42C2495D2B07}" destId="{C15203AD-7EEB-4FC6-BA8C-77037B34FF07}" srcOrd="2" destOrd="0" presId="urn:microsoft.com/office/officeart/2008/layout/HorizontalMultiLevelHierarchy"/>
    <dgm:cxn modelId="{2F63012E-0883-4874-A74B-F5A43D9829BB}" type="presParOf" srcId="{C15203AD-7EEB-4FC6-BA8C-77037B34FF07}" destId="{B2DEBA55-F9AF-41FB-84F2-7E27120B1BD7}" srcOrd="0" destOrd="0" presId="urn:microsoft.com/office/officeart/2008/layout/HorizontalMultiLevelHierarchy"/>
    <dgm:cxn modelId="{4AED5733-0E9F-4124-B522-7B0A9A491C03}" type="presParOf" srcId="{9C388DCC-CCD7-4DC2-B4BD-42C2495D2B07}" destId="{91EDCCE3-8D90-4C94-8CCF-F2EB89CCEA85}" srcOrd="3" destOrd="0" presId="urn:microsoft.com/office/officeart/2008/layout/HorizontalMultiLevelHierarchy"/>
    <dgm:cxn modelId="{BF2D9BCB-418D-4621-9E3C-3A0729AE18CB}" type="presParOf" srcId="{91EDCCE3-8D90-4C94-8CCF-F2EB89CCEA85}" destId="{142A6AA1-D724-4C43-8122-06E91E81C771}" srcOrd="0" destOrd="0" presId="urn:microsoft.com/office/officeart/2008/layout/HorizontalMultiLevelHierarchy"/>
    <dgm:cxn modelId="{03D2F18E-DEAF-44BC-8DAF-7EB1CC474B41}" type="presParOf" srcId="{91EDCCE3-8D90-4C94-8CCF-F2EB89CCEA85}" destId="{937986DE-D0CB-493D-8F0C-22F77DAA9586}" srcOrd="1" destOrd="0" presId="urn:microsoft.com/office/officeart/2008/layout/HorizontalMultiLevelHierarchy"/>
    <dgm:cxn modelId="{C9A58AC5-DE8A-4572-A60D-F145E648D1F6}" type="presParOf" srcId="{9C388DCC-CCD7-4DC2-B4BD-42C2495D2B07}" destId="{48D25AC0-DB11-472D-A666-AB84756F55A6}" srcOrd="4" destOrd="0" presId="urn:microsoft.com/office/officeart/2008/layout/HorizontalMultiLevelHierarchy"/>
    <dgm:cxn modelId="{6AAE9C36-A6DF-4E0A-801F-87ADF1A55276}" type="presParOf" srcId="{48D25AC0-DB11-472D-A666-AB84756F55A6}" destId="{719C1DD4-6DF5-4A9B-A85A-E990F427C684}" srcOrd="0" destOrd="0" presId="urn:microsoft.com/office/officeart/2008/layout/HorizontalMultiLevelHierarchy"/>
    <dgm:cxn modelId="{A45C73B5-AF7B-4C05-B1BF-49E39CB950CD}" type="presParOf" srcId="{9C388DCC-CCD7-4DC2-B4BD-42C2495D2B07}" destId="{18DE5DAC-0C37-4384-A485-977149BA24DE}" srcOrd="5" destOrd="0" presId="urn:microsoft.com/office/officeart/2008/layout/HorizontalMultiLevelHierarchy"/>
    <dgm:cxn modelId="{A4B93481-B2AA-4C44-8C07-451E4D56B117}" type="presParOf" srcId="{18DE5DAC-0C37-4384-A485-977149BA24DE}" destId="{CA2FF3A4-8BE7-4512-A0C0-364FE3A2396C}" srcOrd="0" destOrd="0" presId="urn:microsoft.com/office/officeart/2008/layout/HorizontalMultiLevelHierarchy"/>
    <dgm:cxn modelId="{45B25C71-72AE-4A32-89A9-ACC268BF971C}" type="presParOf" srcId="{18DE5DAC-0C37-4384-A485-977149BA24DE}" destId="{5060B827-CEC2-4EF2-9882-177D58600808}" srcOrd="1" destOrd="0" presId="urn:microsoft.com/office/officeart/2008/layout/HorizontalMultiLevelHierarchy"/>
    <dgm:cxn modelId="{414A0980-310F-42C9-BEA0-793639079AD5}" type="presParOf" srcId="{9C388DCC-CCD7-4DC2-B4BD-42C2495D2B07}" destId="{5DF58CAD-F4B8-4CD2-9534-D512033C1A66}" srcOrd="6" destOrd="0" presId="urn:microsoft.com/office/officeart/2008/layout/HorizontalMultiLevelHierarchy"/>
    <dgm:cxn modelId="{866B2F8B-A105-4CD7-A131-8A4A2959D392}" type="presParOf" srcId="{5DF58CAD-F4B8-4CD2-9534-D512033C1A66}" destId="{DD474C3F-5D60-431B-B069-57567B0E0EDE}" srcOrd="0" destOrd="0" presId="urn:microsoft.com/office/officeart/2008/layout/HorizontalMultiLevelHierarchy"/>
    <dgm:cxn modelId="{1DBE1155-E482-4D7B-9977-F1CFBCDADAEE}" type="presParOf" srcId="{9C388DCC-CCD7-4DC2-B4BD-42C2495D2B07}" destId="{DC7000EF-D50E-409A-809E-21B265289AE8}" srcOrd="7" destOrd="0" presId="urn:microsoft.com/office/officeart/2008/layout/HorizontalMultiLevelHierarchy"/>
    <dgm:cxn modelId="{58EB164A-F36C-4C4B-A265-4D5E31A315A7}" type="presParOf" srcId="{DC7000EF-D50E-409A-809E-21B265289AE8}" destId="{E4E34B3F-DBAA-47FD-BC8C-23873D90DFAA}" srcOrd="0" destOrd="0" presId="urn:microsoft.com/office/officeart/2008/layout/HorizontalMultiLevelHierarchy"/>
    <dgm:cxn modelId="{5682D45C-F921-4811-8735-7DD9BA9DFA97}" type="presParOf" srcId="{DC7000EF-D50E-409A-809E-21B265289AE8}" destId="{7E750FD9-4918-421F-8961-38B2FF4A406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58CAD-F4B8-4CD2-9534-D512033C1A66}">
      <dsp:nvSpPr>
        <dsp:cNvPr id="0" name=""/>
        <dsp:cNvSpPr/>
      </dsp:nvSpPr>
      <dsp:spPr>
        <a:xfrm>
          <a:off x="1919448" y="1793012"/>
          <a:ext cx="446962" cy="1277521"/>
        </a:xfrm>
        <a:custGeom>
          <a:avLst/>
          <a:gdLst/>
          <a:ahLst/>
          <a:cxnLst/>
          <a:rect l="0" t="0" r="0" b="0"/>
          <a:pathLst>
            <a:path>
              <a:moveTo>
                <a:pt x="0" y="0"/>
              </a:moveTo>
              <a:lnTo>
                <a:pt x="223481" y="0"/>
              </a:lnTo>
              <a:lnTo>
                <a:pt x="223481" y="1277521"/>
              </a:lnTo>
              <a:lnTo>
                <a:pt x="446962" y="12775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O" sz="500" kern="1200"/>
        </a:p>
      </dsp:txBody>
      <dsp:txXfrm>
        <a:off x="2109093" y="2397936"/>
        <a:ext cx="67672" cy="67672"/>
      </dsp:txXfrm>
    </dsp:sp>
    <dsp:sp modelId="{48D25AC0-DB11-472D-A666-AB84756F55A6}">
      <dsp:nvSpPr>
        <dsp:cNvPr id="0" name=""/>
        <dsp:cNvSpPr/>
      </dsp:nvSpPr>
      <dsp:spPr>
        <a:xfrm>
          <a:off x="1919448" y="1793012"/>
          <a:ext cx="446962" cy="425840"/>
        </a:xfrm>
        <a:custGeom>
          <a:avLst/>
          <a:gdLst/>
          <a:ahLst/>
          <a:cxnLst/>
          <a:rect l="0" t="0" r="0" b="0"/>
          <a:pathLst>
            <a:path>
              <a:moveTo>
                <a:pt x="0" y="0"/>
              </a:moveTo>
              <a:lnTo>
                <a:pt x="223481" y="0"/>
              </a:lnTo>
              <a:lnTo>
                <a:pt x="223481" y="425840"/>
              </a:lnTo>
              <a:lnTo>
                <a:pt x="446962" y="4258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O" sz="500" kern="1200"/>
        </a:p>
      </dsp:txBody>
      <dsp:txXfrm>
        <a:off x="2127496" y="1990499"/>
        <a:ext cx="30867" cy="30867"/>
      </dsp:txXfrm>
    </dsp:sp>
    <dsp:sp modelId="{C15203AD-7EEB-4FC6-BA8C-77037B34FF07}">
      <dsp:nvSpPr>
        <dsp:cNvPr id="0" name=""/>
        <dsp:cNvSpPr/>
      </dsp:nvSpPr>
      <dsp:spPr>
        <a:xfrm>
          <a:off x="1919448" y="1367172"/>
          <a:ext cx="446962" cy="425840"/>
        </a:xfrm>
        <a:custGeom>
          <a:avLst/>
          <a:gdLst/>
          <a:ahLst/>
          <a:cxnLst/>
          <a:rect l="0" t="0" r="0" b="0"/>
          <a:pathLst>
            <a:path>
              <a:moveTo>
                <a:pt x="0" y="425840"/>
              </a:moveTo>
              <a:lnTo>
                <a:pt x="223481" y="425840"/>
              </a:lnTo>
              <a:lnTo>
                <a:pt x="223481" y="0"/>
              </a:lnTo>
              <a:lnTo>
                <a:pt x="44696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O" sz="500" kern="1200"/>
        </a:p>
      </dsp:txBody>
      <dsp:txXfrm>
        <a:off x="2127496" y="1564658"/>
        <a:ext cx="30867" cy="30867"/>
      </dsp:txXfrm>
    </dsp:sp>
    <dsp:sp modelId="{8C9A2E0D-8EEE-4491-BC99-CC945C859391}">
      <dsp:nvSpPr>
        <dsp:cNvPr id="0" name=""/>
        <dsp:cNvSpPr/>
      </dsp:nvSpPr>
      <dsp:spPr>
        <a:xfrm>
          <a:off x="1919448" y="515491"/>
          <a:ext cx="446962" cy="1277521"/>
        </a:xfrm>
        <a:custGeom>
          <a:avLst/>
          <a:gdLst/>
          <a:ahLst/>
          <a:cxnLst/>
          <a:rect l="0" t="0" r="0" b="0"/>
          <a:pathLst>
            <a:path>
              <a:moveTo>
                <a:pt x="0" y="1277521"/>
              </a:moveTo>
              <a:lnTo>
                <a:pt x="223481" y="1277521"/>
              </a:lnTo>
              <a:lnTo>
                <a:pt x="223481" y="0"/>
              </a:lnTo>
              <a:lnTo>
                <a:pt x="44696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O" sz="500" kern="1200"/>
        </a:p>
      </dsp:txBody>
      <dsp:txXfrm>
        <a:off x="2109093" y="1120415"/>
        <a:ext cx="67672" cy="67672"/>
      </dsp:txXfrm>
    </dsp:sp>
    <dsp:sp modelId="{81BE6857-AB5C-4DD7-A0CB-66873A5DD1AE}">
      <dsp:nvSpPr>
        <dsp:cNvPr id="0" name=""/>
        <dsp:cNvSpPr/>
      </dsp:nvSpPr>
      <dsp:spPr>
        <a:xfrm rot="16200000">
          <a:off x="-214235" y="1452340"/>
          <a:ext cx="3586025" cy="68134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O" sz="2400" kern="1200" dirty="0"/>
            <a:t>Marco de trabajo ágil Scrum </a:t>
          </a:r>
        </a:p>
      </dsp:txBody>
      <dsp:txXfrm>
        <a:off x="-214235" y="1452340"/>
        <a:ext cx="3586025" cy="681344"/>
      </dsp:txXfrm>
    </dsp:sp>
    <dsp:sp modelId="{C949E4F3-AAA2-43A0-A050-85891F0BDEDE}">
      <dsp:nvSpPr>
        <dsp:cNvPr id="0" name=""/>
        <dsp:cNvSpPr/>
      </dsp:nvSpPr>
      <dsp:spPr>
        <a:xfrm>
          <a:off x="2366411" y="174818"/>
          <a:ext cx="2234810" cy="68134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O" sz="2400" kern="1200" dirty="0"/>
            <a:t>Sprint planning</a:t>
          </a:r>
        </a:p>
      </dsp:txBody>
      <dsp:txXfrm>
        <a:off x="2366411" y="174818"/>
        <a:ext cx="2234810" cy="681344"/>
      </dsp:txXfrm>
    </dsp:sp>
    <dsp:sp modelId="{142A6AA1-D724-4C43-8122-06E91E81C771}">
      <dsp:nvSpPr>
        <dsp:cNvPr id="0" name=""/>
        <dsp:cNvSpPr/>
      </dsp:nvSpPr>
      <dsp:spPr>
        <a:xfrm>
          <a:off x="2366411" y="1026499"/>
          <a:ext cx="2234810" cy="68134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O" sz="2400" kern="1200" dirty="0"/>
            <a:t>Comienzo el sprint del Scrum</a:t>
          </a:r>
        </a:p>
      </dsp:txBody>
      <dsp:txXfrm>
        <a:off x="2366411" y="1026499"/>
        <a:ext cx="2234810" cy="681344"/>
      </dsp:txXfrm>
    </dsp:sp>
    <dsp:sp modelId="{CA2FF3A4-8BE7-4512-A0C0-364FE3A2396C}">
      <dsp:nvSpPr>
        <dsp:cNvPr id="0" name=""/>
        <dsp:cNvSpPr/>
      </dsp:nvSpPr>
      <dsp:spPr>
        <a:xfrm>
          <a:off x="2366411" y="1878180"/>
          <a:ext cx="2234810" cy="68134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O" sz="2400" kern="1200"/>
            <a:t>Daily Stand up</a:t>
          </a:r>
          <a:endParaRPr lang="es-CO" sz="2400" kern="1200" dirty="0"/>
        </a:p>
      </dsp:txBody>
      <dsp:txXfrm>
        <a:off x="2366411" y="1878180"/>
        <a:ext cx="2234810" cy="681344"/>
      </dsp:txXfrm>
    </dsp:sp>
    <dsp:sp modelId="{E4E34B3F-DBAA-47FD-BC8C-23873D90DFAA}">
      <dsp:nvSpPr>
        <dsp:cNvPr id="0" name=""/>
        <dsp:cNvSpPr/>
      </dsp:nvSpPr>
      <dsp:spPr>
        <a:xfrm>
          <a:off x="2366411" y="2729861"/>
          <a:ext cx="2234810" cy="68134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O" sz="2400" kern="1200" dirty="0"/>
            <a:t>Sprint review</a:t>
          </a:r>
        </a:p>
      </dsp:txBody>
      <dsp:txXfrm>
        <a:off x="2366411" y="2729861"/>
        <a:ext cx="2234810" cy="68134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0D8E480-9006-4793-A968-3B2D91FCD7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901C9C5E-FAEA-42E2-B889-88F6C07D44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8A9EB5-EBD0-4F34-9940-5EED6F9D0712}" type="datetimeFigureOut">
              <a:rPr lang="es-CO" smtClean="0"/>
              <a:t>22/03/2024</a:t>
            </a:fld>
            <a:endParaRPr lang="es-CO"/>
          </a:p>
        </p:txBody>
      </p:sp>
      <p:sp>
        <p:nvSpPr>
          <p:cNvPr id="4" name="Marcador de pie de página 3">
            <a:extLst>
              <a:ext uri="{FF2B5EF4-FFF2-40B4-BE49-F238E27FC236}">
                <a16:creationId xmlns:a16="http://schemas.microsoft.com/office/drawing/2014/main" id="{C629C995-283E-4972-869F-A30EE5E220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282E4094-3B8A-4BC6-8C36-7533BA9731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6E000C-0322-4B61-A06F-6C8B946A891D}" type="slidenum">
              <a:rPr lang="es-CO" smtClean="0"/>
              <a:t>‹Nº›</a:t>
            </a:fld>
            <a:endParaRPr lang="es-CO"/>
          </a:p>
        </p:txBody>
      </p:sp>
    </p:spTree>
    <p:extLst>
      <p:ext uri="{BB962C8B-B14F-4D97-AF65-F5344CB8AC3E}">
        <p14:creationId xmlns:p14="http://schemas.microsoft.com/office/powerpoint/2010/main" val="77460101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25c7375810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25c737581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25c7375810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25c7375810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1394250" y="1432275"/>
            <a:ext cx="6355500" cy="16101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648"/>
        <p:cNvGrpSpPr/>
        <p:nvPr/>
      </p:nvGrpSpPr>
      <p:grpSpPr>
        <a:xfrm>
          <a:off x="0" y="0"/>
          <a:ext cx="0" cy="0"/>
          <a:chOff x="0" y="0"/>
          <a:chExt cx="0" cy="0"/>
        </a:xfrm>
      </p:grpSpPr>
      <p:grpSp>
        <p:nvGrpSpPr>
          <p:cNvPr id="649" name="Google Shape;649;p28"/>
          <p:cNvGrpSpPr/>
          <p:nvPr/>
        </p:nvGrpSpPr>
        <p:grpSpPr>
          <a:xfrm>
            <a:off x="-1199871" y="-1359417"/>
            <a:ext cx="10183874" cy="7869675"/>
            <a:chOff x="-1199871" y="-1359417"/>
            <a:chExt cx="10183874" cy="7869675"/>
          </a:xfrm>
        </p:grpSpPr>
        <p:grpSp>
          <p:nvGrpSpPr>
            <p:cNvPr id="650" name="Google Shape;650;p28"/>
            <p:cNvGrpSpPr/>
            <p:nvPr/>
          </p:nvGrpSpPr>
          <p:grpSpPr>
            <a:xfrm>
              <a:off x="-955172" y="-1359417"/>
              <a:ext cx="9939175" cy="7789388"/>
              <a:chOff x="-955172" y="-1359417"/>
              <a:chExt cx="9939175" cy="7789388"/>
            </a:xfrm>
          </p:grpSpPr>
          <p:sp>
            <p:nvSpPr>
              <p:cNvPr id="651" name="Google Shape;651;p28"/>
              <p:cNvSpPr/>
              <p:nvPr/>
            </p:nvSpPr>
            <p:spPr>
              <a:xfrm flipH="1">
                <a:off x="5463604" y="458837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rot="10800000" flipH="1">
                <a:off x="-955172" y="-1359417"/>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28"/>
            <p:cNvSpPr/>
            <p:nvPr/>
          </p:nvSpPr>
          <p:spPr>
            <a:xfrm>
              <a:off x="-1199871" y="466865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28"/>
          <p:cNvSpPr/>
          <p:nvPr/>
        </p:nvSpPr>
        <p:spPr>
          <a:xfrm flipH="1">
            <a:off x="8647766"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8"/>
          <p:cNvGrpSpPr/>
          <p:nvPr/>
        </p:nvGrpSpPr>
        <p:grpSpPr>
          <a:xfrm rot="10800000" flipH="1">
            <a:off x="-1576500" y="4252465"/>
            <a:ext cx="3296400" cy="703085"/>
            <a:chOff x="-12" y="3628590"/>
            <a:chExt cx="3296400" cy="703085"/>
          </a:xfrm>
        </p:grpSpPr>
        <p:grpSp>
          <p:nvGrpSpPr>
            <p:cNvPr id="656" name="Google Shape;656;p28"/>
            <p:cNvGrpSpPr/>
            <p:nvPr/>
          </p:nvGrpSpPr>
          <p:grpSpPr>
            <a:xfrm>
              <a:off x="854867" y="3996692"/>
              <a:ext cx="1567047" cy="45661"/>
              <a:chOff x="1754675" y="2661275"/>
              <a:chExt cx="1945675" cy="56700"/>
            </a:xfrm>
          </p:grpSpPr>
          <p:cxnSp>
            <p:nvCxnSpPr>
              <p:cNvPr id="657" name="Google Shape;657;p2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58" name="Google Shape;658;p2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8"/>
            <p:cNvGrpSpPr/>
            <p:nvPr/>
          </p:nvGrpSpPr>
          <p:grpSpPr>
            <a:xfrm>
              <a:off x="518420" y="4195487"/>
              <a:ext cx="1561280" cy="136187"/>
              <a:chOff x="1754675" y="2824000"/>
              <a:chExt cx="4728285" cy="412439"/>
            </a:xfrm>
          </p:grpSpPr>
          <p:sp>
            <p:nvSpPr>
              <p:cNvPr id="660" name="Google Shape;660;p2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61" name="Google Shape;661;p2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8"/>
            <p:cNvGrpSpPr/>
            <p:nvPr/>
          </p:nvGrpSpPr>
          <p:grpSpPr>
            <a:xfrm>
              <a:off x="226304" y="3764887"/>
              <a:ext cx="3070084" cy="102364"/>
              <a:chOff x="1779150" y="2604263"/>
              <a:chExt cx="3811875" cy="127113"/>
            </a:xfrm>
          </p:grpSpPr>
          <p:sp>
            <p:nvSpPr>
              <p:cNvPr id="663" name="Google Shape;663;p2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64" name="Google Shape;664;p2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28"/>
            <p:cNvGrpSpPr/>
            <p:nvPr/>
          </p:nvGrpSpPr>
          <p:grpSpPr>
            <a:xfrm>
              <a:off x="-12" y="3628590"/>
              <a:ext cx="3010303" cy="45661"/>
              <a:chOff x="1766900" y="2869225"/>
              <a:chExt cx="3737650" cy="56700"/>
            </a:xfrm>
          </p:grpSpPr>
          <p:cxnSp>
            <p:nvCxnSpPr>
              <p:cNvPr id="666" name="Google Shape;666;p2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67" name="Google Shape;667;p2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8" name="Google Shape;66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9" name="Google Shape;669;p28"/>
          <p:cNvSpPr/>
          <p:nvPr/>
        </p:nvSpPr>
        <p:spPr>
          <a:xfrm flipH="1">
            <a:off x="5718529" y="473438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670"/>
        <p:cNvGrpSpPr/>
        <p:nvPr/>
      </p:nvGrpSpPr>
      <p:grpSpPr>
        <a:xfrm>
          <a:off x="0" y="0"/>
          <a:ext cx="0" cy="0"/>
          <a:chOff x="0" y="0"/>
          <a:chExt cx="0" cy="0"/>
        </a:xfrm>
      </p:grpSpPr>
      <p:sp>
        <p:nvSpPr>
          <p:cNvPr id="671" name="Google Shape;671;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2" name="Google Shape;672;p29"/>
          <p:cNvSpPr/>
          <p:nvPr/>
        </p:nvSpPr>
        <p:spPr>
          <a:xfrm>
            <a:off x="6422716" y="-11537"/>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29"/>
          <p:cNvGrpSpPr/>
          <p:nvPr/>
        </p:nvGrpSpPr>
        <p:grpSpPr>
          <a:xfrm>
            <a:off x="-1690350" y="187965"/>
            <a:ext cx="3296400" cy="703085"/>
            <a:chOff x="-12" y="3628590"/>
            <a:chExt cx="3296400" cy="703085"/>
          </a:xfrm>
        </p:grpSpPr>
        <p:grpSp>
          <p:nvGrpSpPr>
            <p:cNvPr id="675" name="Google Shape;675;p29"/>
            <p:cNvGrpSpPr/>
            <p:nvPr/>
          </p:nvGrpSpPr>
          <p:grpSpPr>
            <a:xfrm>
              <a:off x="854867" y="3996692"/>
              <a:ext cx="1567047" cy="45661"/>
              <a:chOff x="1754675" y="2661275"/>
              <a:chExt cx="1945675" cy="56700"/>
            </a:xfrm>
          </p:grpSpPr>
          <p:cxnSp>
            <p:nvCxnSpPr>
              <p:cNvPr id="676" name="Google Shape;676;p2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77" name="Google Shape;677;p2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29"/>
            <p:cNvGrpSpPr/>
            <p:nvPr/>
          </p:nvGrpSpPr>
          <p:grpSpPr>
            <a:xfrm>
              <a:off x="518420" y="4195487"/>
              <a:ext cx="1561280" cy="136187"/>
              <a:chOff x="1754675" y="2824000"/>
              <a:chExt cx="4728285" cy="412439"/>
            </a:xfrm>
          </p:grpSpPr>
          <p:sp>
            <p:nvSpPr>
              <p:cNvPr id="679" name="Google Shape;679;p2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80" name="Google Shape;680;p2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9"/>
            <p:cNvGrpSpPr/>
            <p:nvPr/>
          </p:nvGrpSpPr>
          <p:grpSpPr>
            <a:xfrm>
              <a:off x="226304" y="3764887"/>
              <a:ext cx="3070084" cy="102364"/>
              <a:chOff x="1779150" y="2604263"/>
              <a:chExt cx="3811875" cy="127113"/>
            </a:xfrm>
          </p:grpSpPr>
          <p:sp>
            <p:nvSpPr>
              <p:cNvPr id="682" name="Google Shape;682;p2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83" name="Google Shape;683;p2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9"/>
            <p:cNvGrpSpPr/>
            <p:nvPr/>
          </p:nvGrpSpPr>
          <p:grpSpPr>
            <a:xfrm>
              <a:off x="-12" y="3628590"/>
              <a:ext cx="3010303" cy="45661"/>
              <a:chOff x="1766900" y="2869225"/>
              <a:chExt cx="3737650" cy="56700"/>
            </a:xfrm>
          </p:grpSpPr>
          <p:cxnSp>
            <p:nvCxnSpPr>
              <p:cNvPr id="685" name="Google Shape;685;p2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86" name="Google Shape;686;p2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 name="Google Shape;687;p29"/>
          <p:cNvGrpSpPr/>
          <p:nvPr/>
        </p:nvGrpSpPr>
        <p:grpSpPr>
          <a:xfrm>
            <a:off x="-2028096" y="-665229"/>
            <a:ext cx="5371751" cy="7430144"/>
            <a:chOff x="-2028096" y="-665229"/>
            <a:chExt cx="5371751" cy="7430144"/>
          </a:xfrm>
        </p:grpSpPr>
        <p:sp>
          <p:nvSpPr>
            <p:cNvPr id="688" name="Google Shape;688;p29"/>
            <p:cNvSpPr/>
            <p:nvPr/>
          </p:nvSpPr>
          <p:spPr>
            <a:xfrm>
              <a:off x="-176746" y="468825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9"/>
            <p:cNvSpPr/>
            <p:nvPr/>
          </p:nvSpPr>
          <p:spPr>
            <a:xfrm rot="10800000" flipH="1">
              <a:off x="-2028096" y="-66522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17" name="Google Shape;717;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20" name="Google Shape;720;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31"/>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3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36" name="Google Shape;736;p3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39" name="Google Shape;739;p3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42" name="Google Shape;742;p3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2"/>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grpSp>
        <p:nvGrpSpPr>
          <p:cNvPr id="74" name="Google Shape;74;p5"/>
          <p:cNvGrpSpPr/>
          <p:nvPr/>
        </p:nvGrpSpPr>
        <p:grpSpPr>
          <a:xfrm>
            <a:off x="-1093351" y="-1466368"/>
            <a:ext cx="10388326" cy="8402728"/>
            <a:chOff x="-1093351" y="-1466368"/>
            <a:chExt cx="10388326" cy="8402728"/>
          </a:xfrm>
        </p:grpSpPr>
        <p:sp>
          <p:nvSpPr>
            <p:cNvPr id="75" name="Google Shape;75;p5"/>
            <p:cNvSpPr/>
            <p:nvPr/>
          </p:nvSpPr>
          <p:spPr>
            <a:xfrm rot="10800000" flipH="1">
              <a:off x="-3" y="-1466368"/>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1093351" y="4567200"/>
              <a:ext cx="4016259" cy="236916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Font typeface="Poppins"/>
              <a:buNone/>
              <a:defRPr>
                <a:latin typeface="Poppins"/>
                <a:ea typeface="Poppins"/>
                <a:cs typeface="Poppins"/>
                <a:sym typeface="Poppins"/>
              </a:defRPr>
            </a:lvl2pPr>
            <a:lvl3pPr lvl="2" rtl="0">
              <a:spcBef>
                <a:spcPts val="0"/>
              </a:spcBef>
              <a:spcAft>
                <a:spcPts val="0"/>
              </a:spcAft>
              <a:buSzPts val="3500"/>
              <a:buFont typeface="Poppins"/>
              <a:buNone/>
              <a:defRPr>
                <a:latin typeface="Poppins"/>
                <a:ea typeface="Poppins"/>
                <a:cs typeface="Poppins"/>
                <a:sym typeface="Poppins"/>
              </a:defRPr>
            </a:lvl3pPr>
            <a:lvl4pPr lvl="3" rtl="0">
              <a:spcBef>
                <a:spcPts val="0"/>
              </a:spcBef>
              <a:spcAft>
                <a:spcPts val="0"/>
              </a:spcAft>
              <a:buSzPts val="3500"/>
              <a:buFont typeface="Poppins"/>
              <a:buNone/>
              <a:defRPr>
                <a:latin typeface="Poppins"/>
                <a:ea typeface="Poppins"/>
                <a:cs typeface="Poppins"/>
                <a:sym typeface="Poppins"/>
              </a:defRPr>
            </a:lvl4pPr>
            <a:lvl5pPr lvl="4" rtl="0">
              <a:spcBef>
                <a:spcPts val="0"/>
              </a:spcBef>
              <a:spcAft>
                <a:spcPts val="0"/>
              </a:spcAft>
              <a:buSzPts val="3500"/>
              <a:buFont typeface="Poppins"/>
              <a:buNone/>
              <a:defRPr>
                <a:latin typeface="Poppins"/>
                <a:ea typeface="Poppins"/>
                <a:cs typeface="Poppins"/>
                <a:sym typeface="Poppins"/>
              </a:defRPr>
            </a:lvl5pPr>
            <a:lvl6pPr lvl="5" rtl="0">
              <a:spcBef>
                <a:spcPts val="0"/>
              </a:spcBef>
              <a:spcAft>
                <a:spcPts val="0"/>
              </a:spcAft>
              <a:buSzPts val="3500"/>
              <a:buFont typeface="Poppins"/>
              <a:buNone/>
              <a:defRPr>
                <a:latin typeface="Poppins"/>
                <a:ea typeface="Poppins"/>
                <a:cs typeface="Poppins"/>
                <a:sym typeface="Poppins"/>
              </a:defRPr>
            </a:lvl6pPr>
            <a:lvl7pPr lvl="6" rtl="0">
              <a:spcBef>
                <a:spcPts val="0"/>
              </a:spcBef>
              <a:spcAft>
                <a:spcPts val="0"/>
              </a:spcAft>
              <a:buSzPts val="3500"/>
              <a:buFont typeface="Poppins"/>
              <a:buNone/>
              <a:defRPr>
                <a:latin typeface="Poppins"/>
                <a:ea typeface="Poppins"/>
                <a:cs typeface="Poppins"/>
                <a:sym typeface="Poppins"/>
              </a:defRPr>
            </a:lvl7pPr>
            <a:lvl8pPr lvl="7" rtl="0">
              <a:spcBef>
                <a:spcPts val="0"/>
              </a:spcBef>
              <a:spcAft>
                <a:spcPts val="0"/>
              </a:spcAft>
              <a:buSzPts val="3500"/>
              <a:buFont typeface="Poppins"/>
              <a:buNone/>
              <a:defRPr>
                <a:latin typeface="Poppins"/>
                <a:ea typeface="Poppins"/>
                <a:cs typeface="Poppins"/>
                <a:sym typeface="Poppins"/>
              </a:defRPr>
            </a:lvl8pPr>
            <a:lvl9pPr lvl="8" rtl="0">
              <a:spcBef>
                <a:spcPts val="0"/>
              </a:spcBef>
              <a:spcAft>
                <a:spcPts val="0"/>
              </a:spcAft>
              <a:buSzPts val="3500"/>
              <a:buFont typeface="Poppins"/>
              <a:buNone/>
              <a:defRPr>
                <a:latin typeface="Poppins"/>
                <a:ea typeface="Poppins"/>
                <a:cs typeface="Poppins"/>
                <a:sym typeface="Poppins"/>
              </a:defRPr>
            </a:lvl9pPr>
          </a:lstStyle>
          <a:p>
            <a:endParaRPr/>
          </a:p>
        </p:txBody>
      </p:sp>
      <p:sp>
        <p:nvSpPr>
          <p:cNvPr id="78" name="Google Shape;78;p5"/>
          <p:cNvSpPr txBox="1">
            <a:spLocks noGrp="1"/>
          </p:cNvSpPr>
          <p:nvPr>
            <p:ph type="subTitle" idx="1"/>
          </p:nvPr>
        </p:nvSpPr>
        <p:spPr>
          <a:xfrm>
            <a:off x="6360578" y="3454300"/>
            <a:ext cx="1773900" cy="486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9" name="Google Shape;79;p5"/>
          <p:cNvSpPr txBox="1">
            <a:spLocks noGrp="1"/>
          </p:cNvSpPr>
          <p:nvPr>
            <p:ph type="subTitle" idx="2"/>
          </p:nvPr>
        </p:nvSpPr>
        <p:spPr>
          <a:xfrm>
            <a:off x="2644083" y="3454300"/>
            <a:ext cx="1770600" cy="486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0" name="Google Shape;80;p5"/>
          <p:cNvSpPr txBox="1">
            <a:spLocks noGrp="1"/>
          </p:cNvSpPr>
          <p:nvPr>
            <p:ph type="subTitle" idx="3"/>
          </p:nvPr>
        </p:nvSpPr>
        <p:spPr>
          <a:xfrm>
            <a:off x="6360575" y="2714800"/>
            <a:ext cx="1773900" cy="8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81" name="Google Shape;81;p5"/>
          <p:cNvSpPr txBox="1">
            <a:spLocks noGrp="1"/>
          </p:cNvSpPr>
          <p:nvPr>
            <p:ph type="subTitle" idx="4"/>
          </p:nvPr>
        </p:nvSpPr>
        <p:spPr>
          <a:xfrm>
            <a:off x="2643925" y="2714800"/>
            <a:ext cx="1770600" cy="8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82" name="Google Shape;82;p5"/>
          <p:cNvGrpSpPr/>
          <p:nvPr/>
        </p:nvGrpSpPr>
        <p:grpSpPr>
          <a:xfrm>
            <a:off x="7568059" y="4604012"/>
            <a:ext cx="3010303" cy="380635"/>
            <a:chOff x="5446772" y="1743190"/>
            <a:chExt cx="3010303" cy="380635"/>
          </a:xfrm>
        </p:grpSpPr>
        <p:grpSp>
          <p:nvGrpSpPr>
            <p:cNvPr id="83" name="Google Shape;83;p5"/>
            <p:cNvGrpSpPr/>
            <p:nvPr/>
          </p:nvGrpSpPr>
          <p:grpSpPr>
            <a:xfrm flipH="1">
              <a:off x="5898325" y="1865405"/>
              <a:ext cx="1567047" cy="45661"/>
              <a:chOff x="1754675" y="2661275"/>
              <a:chExt cx="1945675" cy="56700"/>
            </a:xfrm>
          </p:grpSpPr>
          <p:cxnSp>
            <p:nvCxnSpPr>
              <p:cNvPr id="84" name="Google Shape;84;p5"/>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85" name="Google Shape;85;p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5"/>
            <p:cNvGrpSpPr/>
            <p:nvPr/>
          </p:nvGrpSpPr>
          <p:grpSpPr>
            <a:xfrm flipH="1">
              <a:off x="5477439" y="1987637"/>
              <a:ext cx="1561280" cy="136187"/>
              <a:chOff x="1754675" y="2824000"/>
              <a:chExt cx="4728285" cy="412439"/>
            </a:xfrm>
          </p:grpSpPr>
          <p:sp>
            <p:nvSpPr>
              <p:cNvPr id="87" name="Google Shape;87;p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88" name="Google Shape;88;p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5"/>
            <p:cNvGrpSpPr/>
            <p:nvPr/>
          </p:nvGrpSpPr>
          <p:grpSpPr>
            <a:xfrm flipH="1">
              <a:off x="5446772" y="1743190"/>
              <a:ext cx="3010303" cy="45661"/>
              <a:chOff x="1766900" y="2869225"/>
              <a:chExt cx="3737650" cy="56700"/>
            </a:xfrm>
          </p:grpSpPr>
          <p:cxnSp>
            <p:nvCxnSpPr>
              <p:cNvPr id="90" name="Google Shape;90;p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1" name="Google Shape;91;p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5"/>
          <p:cNvSpPr/>
          <p:nvPr/>
        </p:nvSpPr>
        <p:spPr>
          <a:xfrm flipH="1">
            <a:off x="-831826" y="-3"/>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rot="10800000" flipH="1">
            <a:off x="7378450" y="-807272"/>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6"/>
          <p:cNvSpPr/>
          <p:nvPr/>
        </p:nvSpPr>
        <p:spPr>
          <a:xfrm rot="10800000" flipH="1">
            <a:off x="-1358733" y="-903765"/>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6"/>
          <p:cNvGrpSpPr/>
          <p:nvPr/>
        </p:nvGrpSpPr>
        <p:grpSpPr>
          <a:xfrm rot="10800000">
            <a:off x="-984940" y="165546"/>
            <a:ext cx="3074607" cy="453954"/>
            <a:chOff x="5478797" y="847321"/>
            <a:chExt cx="3074607" cy="453954"/>
          </a:xfrm>
        </p:grpSpPr>
        <p:grpSp>
          <p:nvGrpSpPr>
            <p:cNvPr id="97" name="Google Shape;97;p6"/>
            <p:cNvGrpSpPr/>
            <p:nvPr/>
          </p:nvGrpSpPr>
          <p:grpSpPr>
            <a:xfrm flipH="1">
              <a:off x="5675409" y="922405"/>
              <a:ext cx="2877996" cy="223763"/>
              <a:chOff x="1687059" y="2012316"/>
              <a:chExt cx="3573375" cy="277863"/>
            </a:xfrm>
          </p:grpSpPr>
          <p:sp>
            <p:nvSpPr>
              <p:cNvPr id="98" name="Google Shape;98;p6"/>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9" name="Google Shape;99;p6"/>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flipH="1">
              <a:off x="6072799" y="847321"/>
              <a:ext cx="2430997" cy="185534"/>
              <a:chOff x="1748547" y="1392116"/>
              <a:chExt cx="5911958" cy="451312"/>
            </a:xfrm>
          </p:grpSpPr>
          <p:sp>
            <p:nvSpPr>
              <p:cNvPr id="101" name="Google Shape;101;p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02" name="Google Shape;102;p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6"/>
            <p:cNvGrpSpPr/>
            <p:nvPr/>
          </p:nvGrpSpPr>
          <p:grpSpPr>
            <a:xfrm flipH="1">
              <a:off x="5478797" y="1255615"/>
              <a:ext cx="3010303" cy="45661"/>
              <a:chOff x="1766900" y="2869225"/>
              <a:chExt cx="3737650" cy="56700"/>
            </a:xfrm>
          </p:grpSpPr>
          <p:cxnSp>
            <p:nvCxnSpPr>
              <p:cNvPr id="104" name="Google Shape;104;p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Google Shape;106;p6"/>
          <p:cNvSpPr/>
          <p:nvPr/>
        </p:nvSpPr>
        <p:spPr>
          <a:xfrm rot="10800000">
            <a:off x="6000549" y="-155312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713224" y="4972674"/>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6"/>
          <p:cNvGrpSpPr/>
          <p:nvPr/>
        </p:nvGrpSpPr>
        <p:grpSpPr>
          <a:xfrm flipH="1">
            <a:off x="-3634650" y="4404925"/>
            <a:ext cx="5724316" cy="2084515"/>
            <a:chOff x="4132575" y="4716825"/>
            <a:chExt cx="5724316" cy="2084515"/>
          </a:xfrm>
        </p:grpSpPr>
        <p:sp>
          <p:nvSpPr>
            <p:cNvPr id="109" name="Google Shape;109;p6"/>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7"/>
          <p:cNvSpPr txBox="1">
            <a:spLocks noGrp="1"/>
          </p:cNvSpPr>
          <p:nvPr>
            <p:ph type="subTitle" idx="1"/>
          </p:nvPr>
        </p:nvSpPr>
        <p:spPr>
          <a:xfrm>
            <a:off x="1039274" y="1747188"/>
            <a:ext cx="30570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15" name="Google Shape;115;p7"/>
          <p:cNvSpPr>
            <a:spLocks noGrp="1"/>
          </p:cNvSpPr>
          <p:nvPr>
            <p:ph type="pic" idx="2"/>
          </p:nvPr>
        </p:nvSpPr>
        <p:spPr>
          <a:xfrm>
            <a:off x="4393774" y="1379588"/>
            <a:ext cx="3903300" cy="3033600"/>
          </a:xfrm>
          <a:prstGeom prst="rect">
            <a:avLst/>
          </a:prstGeom>
          <a:noFill/>
          <a:ln>
            <a:noFill/>
          </a:ln>
        </p:spPr>
      </p:sp>
      <p:sp>
        <p:nvSpPr>
          <p:cNvPr id="116" name="Google Shape;116;p7"/>
          <p:cNvSpPr/>
          <p:nvPr/>
        </p:nvSpPr>
        <p:spPr>
          <a:xfrm>
            <a:off x="-1098862" y="46040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rot="10800000" flipH="1">
            <a:off x="-1594613" y="-60381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7"/>
          <p:cNvGrpSpPr/>
          <p:nvPr/>
        </p:nvGrpSpPr>
        <p:grpSpPr>
          <a:xfrm>
            <a:off x="645846" y="7"/>
            <a:ext cx="7230373" cy="5143500"/>
            <a:chOff x="645846" y="7"/>
            <a:chExt cx="7230373" cy="5143500"/>
          </a:xfrm>
        </p:grpSpPr>
        <p:sp>
          <p:nvSpPr>
            <p:cNvPr id="119" name="Google Shape;119;p7"/>
            <p:cNvSpPr/>
            <p:nvPr/>
          </p:nvSpPr>
          <p:spPr>
            <a:xfrm rot="10800000">
              <a:off x="645796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0800000">
              <a:off x="64584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7"/>
          <p:cNvGrpSpPr/>
          <p:nvPr/>
        </p:nvGrpSpPr>
        <p:grpSpPr>
          <a:xfrm>
            <a:off x="-1510053" y="314652"/>
            <a:ext cx="3296400" cy="703085"/>
            <a:chOff x="-12" y="3628590"/>
            <a:chExt cx="3296400" cy="703085"/>
          </a:xfrm>
        </p:grpSpPr>
        <p:grpSp>
          <p:nvGrpSpPr>
            <p:cNvPr id="122" name="Google Shape;122;p7"/>
            <p:cNvGrpSpPr/>
            <p:nvPr/>
          </p:nvGrpSpPr>
          <p:grpSpPr>
            <a:xfrm>
              <a:off x="854867" y="3996692"/>
              <a:ext cx="1567047" cy="45661"/>
              <a:chOff x="1754675" y="2661275"/>
              <a:chExt cx="1945675" cy="56700"/>
            </a:xfrm>
          </p:grpSpPr>
          <p:cxnSp>
            <p:nvCxnSpPr>
              <p:cNvPr id="123" name="Google Shape;123;p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24" name="Google Shape;124;p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7"/>
            <p:cNvGrpSpPr/>
            <p:nvPr/>
          </p:nvGrpSpPr>
          <p:grpSpPr>
            <a:xfrm>
              <a:off x="518420" y="4195487"/>
              <a:ext cx="1561280" cy="136187"/>
              <a:chOff x="1754675" y="2824000"/>
              <a:chExt cx="4728285" cy="412439"/>
            </a:xfrm>
          </p:grpSpPr>
          <p:sp>
            <p:nvSpPr>
              <p:cNvPr id="126" name="Google Shape;126;p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27" name="Google Shape;127;p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a:off x="226304" y="3764887"/>
              <a:ext cx="3070084" cy="102364"/>
              <a:chOff x="1779150" y="2604263"/>
              <a:chExt cx="3811875" cy="127113"/>
            </a:xfrm>
          </p:grpSpPr>
          <p:sp>
            <p:nvSpPr>
              <p:cNvPr id="129" name="Google Shape;129;p7"/>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30" name="Google Shape;130;p7"/>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7"/>
            <p:cNvGrpSpPr/>
            <p:nvPr/>
          </p:nvGrpSpPr>
          <p:grpSpPr>
            <a:xfrm>
              <a:off x="-12" y="3628590"/>
              <a:ext cx="3010303" cy="45661"/>
              <a:chOff x="1766900" y="2869225"/>
              <a:chExt cx="3737650" cy="56700"/>
            </a:xfrm>
          </p:grpSpPr>
          <p:cxnSp>
            <p:nvCxnSpPr>
              <p:cNvPr id="132" name="Google Shape;132;p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33" name="Google Shape;133;p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 name="Google Shape;134;p7"/>
          <p:cNvGrpSpPr/>
          <p:nvPr/>
        </p:nvGrpSpPr>
        <p:grpSpPr>
          <a:xfrm>
            <a:off x="-1510039" y="-1589006"/>
            <a:ext cx="11920665" cy="7774731"/>
            <a:chOff x="-1510039" y="-1589006"/>
            <a:chExt cx="11920665" cy="7774731"/>
          </a:xfrm>
        </p:grpSpPr>
        <p:sp>
          <p:nvSpPr>
            <p:cNvPr id="135" name="Google Shape;135;p7"/>
            <p:cNvSpPr/>
            <p:nvPr/>
          </p:nvSpPr>
          <p:spPr>
            <a:xfrm rot="10800000">
              <a:off x="6802328" y="-1589006"/>
              <a:ext cx="3608299" cy="2128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510039" y="4316600"/>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3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2"/>
        <p:cNvGrpSpPr/>
        <p:nvPr/>
      </p:nvGrpSpPr>
      <p:grpSpPr>
        <a:xfrm>
          <a:off x="0" y="0"/>
          <a:ext cx="0" cy="0"/>
          <a:chOff x="0" y="0"/>
          <a:chExt cx="0" cy="0"/>
        </a:xfrm>
      </p:grpSpPr>
      <p:grpSp>
        <p:nvGrpSpPr>
          <p:cNvPr id="233" name="Google Shape;233;p13"/>
          <p:cNvGrpSpPr/>
          <p:nvPr/>
        </p:nvGrpSpPr>
        <p:grpSpPr>
          <a:xfrm>
            <a:off x="-150966" y="-1569997"/>
            <a:ext cx="9294978" cy="8009776"/>
            <a:chOff x="-150966" y="-1569997"/>
            <a:chExt cx="9294978" cy="8009776"/>
          </a:xfrm>
        </p:grpSpPr>
        <p:sp>
          <p:nvSpPr>
            <p:cNvPr id="234" name="Google Shape;234;p13"/>
            <p:cNvSpPr/>
            <p:nvPr/>
          </p:nvSpPr>
          <p:spPr>
            <a:xfrm flipH="1">
              <a:off x="-150966" y="452838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a:off x="5623599" y="-15699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txBox="1">
            <a:spLocks noGrp="1"/>
          </p:cNvSpPr>
          <p:nvPr>
            <p:ph type="subTitle" idx="1"/>
          </p:nvPr>
        </p:nvSpPr>
        <p:spPr>
          <a:xfrm>
            <a:off x="1024750"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7" name="Google Shape;237;p13"/>
          <p:cNvSpPr txBox="1">
            <a:spLocks noGrp="1"/>
          </p:cNvSpPr>
          <p:nvPr>
            <p:ph type="subTitle" idx="2"/>
          </p:nvPr>
        </p:nvSpPr>
        <p:spPr>
          <a:xfrm>
            <a:off x="3419221"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8" name="Google Shape;238;p13"/>
          <p:cNvSpPr txBox="1">
            <a:spLocks noGrp="1"/>
          </p:cNvSpPr>
          <p:nvPr>
            <p:ph type="subTitle" idx="3"/>
          </p:nvPr>
        </p:nvSpPr>
        <p:spPr>
          <a:xfrm>
            <a:off x="5813699"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9" name="Google Shape;239;p13"/>
          <p:cNvSpPr txBox="1">
            <a:spLocks noGrp="1"/>
          </p:cNvSpPr>
          <p:nvPr>
            <p:ph type="subTitle" idx="4"/>
          </p:nvPr>
        </p:nvSpPr>
        <p:spPr>
          <a:xfrm>
            <a:off x="1024750"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0" name="Google Shape;240;p13"/>
          <p:cNvSpPr txBox="1">
            <a:spLocks noGrp="1"/>
          </p:cNvSpPr>
          <p:nvPr>
            <p:ph type="subTitle" idx="5"/>
          </p:nvPr>
        </p:nvSpPr>
        <p:spPr>
          <a:xfrm>
            <a:off x="3419221"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1" name="Google Shape;241;p13"/>
          <p:cNvSpPr txBox="1">
            <a:spLocks noGrp="1"/>
          </p:cNvSpPr>
          <p:nvPr>
            <p:ph type="subTitle" idx="6"/>
          </p:nvPr>
        </p:nvSpPr>
        <p:spPr>
          <a:xfrm>
            <a:off x="5813699"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242" name="Google Shape;242;p13"/>
          <p:cNvGrpSpPr/>
          <p:nvPr/>
        </p:nvGrpSpPr>
        <p:grpSpPr>
          <a:xfrm rot="10800000">
            <a:off x="-2096303" y="3730190"/>
            <a:ext cx="3010303" cy="380635"/>
            <a:chOff x="5446772" y="1743190"/>
            <a:chExt cx="3010303" cy="380635"/>
          </a:xfrm>
        </p:grpSpPr>
        <p:grpSp>
          <p:nvGrpSpPr>
            <p:cNvPr id="243" name="Google Shape;243;p13"/>
            <p:cNvGrpSpPr/>
            <p:nvPr/>
          </p:nvGrpSpPr>
          <p:grpSpPr>
            <a:xfrm flipH="1">
              <a:off x="5898325" y="1865405"/>
              <a:ext cx="1567047" cy="45661"/>
              <a:chOff x="1754675" y="2661275"/>
              <a:chExt cx="1945675" cy="56700"/>
            </a:xfrm>
          </p:grpSpPr>
          <p:cxnSp>
            <p:nvCxnSpPr>
              <p:cNvPr id="244" name="Google Shape;244;p13"/>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45" name="Google Shape;245;p1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3"/>
            <p:cNvGrpSpPr/>
            <p:nvPr/>
          </p:nvGrpSpPr>
          <p:grpSpPr>
            <a:xfrm flipH="1">
              <a:off x="5477439" y="1987637"/>
              <a:ext cx="1561280" cy="136187"/>
              <a:chOff x="1754675" y="2824000"/>
              <a:chExt cx="4728285" cy="412439"/>
            </a:xfrm>
          </p:grpSpPr>
          <p:sp>
            <p:nvSpPr>
              <p:cNvPr id="247" name="Google Shape;247;p1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48" name="Google Shape;248;p1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3"/>
            <p:cNvGrpSpPr/>
            <p:nvPr/>
          </p:nvGrpSpPr>
          <p:grpSpPr>
            <a:xfrm flipH="1">
              <a:off x="5446772" y="1743190"/>
              <a:ext cx="3010303" cy="45661"/>
              <a:chOff x="1766900" y="2869225"/>
              <a:chExt cx="3737650" cy="56700"/>
            </a:xfrm>
          </p:grpSpPr>
          <p:cxnSp>
            <p:nvCxnSpPr>
              <p:cNvPr id="250" name="Google Shape;250;p1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51" name="Google Shape;251;p1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13"/>
          <p:cNvSpPr txBox="1">
            <a:spLocks noGrp="1"/>
          </p:cNvSpPr>
          <p:nvPr>
            <p:ph type="title" idx="7" hasCustomPrompt="1"/>
          </p:nvPr>
        </p:nvSpPr>
        <p:spPr>
          <a:xfrm>
            <a:off x="1450150" y="122915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4" name="Google Shape;254;p13"/>
          <p:cNvSpPr txBox="1">
            <a:spLocks noGrp="1"/>
          </p:cNvSpPr>
          <p:nvPr>
            <p:ph type="title" idx="8" hasCustomPrompt="1"/>
          </p:nvPr>
        </p:nvSpPr>
        <p:spPr>
          <a:xfrm>
            <a:off x="1450200" y="267470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5" name="Google Shape;255;p13"/>
          <p:cNvSpPr txBox="1">
            <a:spLocks noGrp="1"/>
          </p:cNvSpPr>
          <p:nvPr>
            <p:ph type="title" idx="9" hasCustomPrompt="1"/>
          </p:nvPr>
        </p:nvSpPr>
        <p:spPr>
          <a:xfrm>
            <a:off x="3844625" y="1229151"/>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6" name="Google Shape;256;p13"/>
          <p:cNvSpPr txBox="1">
            <a:spLocks noGrp="1"/>
          </p:cNvSpPr>
          <p:nvPr>
            <p:ph type="title" idx="13" hasCustomPrompt="1"/>
          </p:nvPr>
        </p:nvSpPr>
        <p:spPr>
          <a:xfrm>
            <a:off x="3844625" y="2674699"/>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7" name="Google Shape;257;p13"/>
          <p:cNvSpPr txBox="1">
            <a:spLocks noGrp="1"/>
          </p:cNvSpPr>
          <p:nvPr>
            <p:ph type="title" idx="14" hasCustomPrompt="1"/>
          </p:nvPr>
        </p:nvSpPr>
        <p:spPr>
          <a:xfrm>
            <a:off x="6239100" y="1229152"/>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8" name="Google Shape;258;p13"/>
          <p:cNvSpPr txBox="1">
            <a:spLocks noGrp="1"/>
          </p:cNvSpPr>
          <p:nvPr>
            <p:ph type="title" idx="15" hasCustomPrompt="1"/>
          </p:nvPr>
        </p:nvSpPr>
        <p:spPr>
          <a:xfrm>
            <a:off x="6239100" y="2674703"/>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9" name="Google Shape;259;p13"/>
          <p:cNvSpPr/>
          <p:nvPr/>
        </p:nvSpPr>
        <p:spPr>
          <a:xfrm rot="10800000">
            <a:off x="1316384" y="4901259"/>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flipH="1">
            <a:off x="-585437"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99"/>
        <p:cNvGrpSpPr/>
        <p:nvPr/>
      </p:nvGrpSpPr>
      <p:grpSpPr>
        <a:xfrm>
          <a:off x="0" y="0"/>
          <a:ext cx="0" cy="0"/>
          <a:chOff x="0" y="0"/>
          <a:chExt cx="0" cy="0"/>
        </a:xfrm>
      </p:grpSpPr>
      <p:sp>
        <p:nvSpPr>
          <p:cNvPr id="300" name="Google Shape;300;p16"/>
          <p:cNvSpPr txBox="1">
            <a:spLocks noGrp="1"/>
          </p:cNvSpPr>
          <p:nvPr>
            <p:ph type="title"/>
          </p:nvPr>
        </p:nvSpPr>
        <p:spPr>
          <a:xfrm>
            <a:off x="872400" y="1637550"/>
            <a:ext cx="32241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1" name="Google Shape;301;p16"/>
          <p:cNvSpPr txBox="1">
            <a:spLocks noGrp="1"/>
          </p:cNvSpPr>
          <p:nvPr>
            <p:ph type="subTitle" idx="1"/>
          </p:nvPr>
        </p:nvSpPr>
        <p:spPr>
          <a:xfrm>
            <a:off x="872400" y="2700750"/>
            <a:ext cx="32241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02" name="Google Shape;302;p16"/>
          <p:cNvGrpSpPr/>
          <p:nvPr/>
        </p:nvGrpSpPr>
        <p:grpSpPr>
          <a:xfrm>
            <a:off x="-213475" y="-435968"/>
            <a:ext cx="10430912" cy="6926993"/>
            <a:chOff x="-213475" y="-435968"/>
            <a:chExt cx="10430912" cy="6926993"/>
          </a:xfrm>
        </p:grpSpPr>
        <p:sp>
          <p:nvSpPr>
            <p:cNvPr id="303" name="Google Shape;303;p16"/>
            <p:cNvSpPr/>
            <p:nvPr/>
          </p:nvSpPr>
          <p:spPr>
            <a:xfrm rot="10800000" flipH="1">
              <a:off x="7412165" y="-43596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flipH="1">
              <a:off x="-213475" y="4603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6"/>
          <p:cNvGrpSpPr/>
          <p:nvPr/>
        </p:nvGrpSpPr>
        <p:grpSpPr>
          <a:xfrm flipH="1">
            <a:off x="-1986736" y="257018"/>
            <a:ext cx="3567725" cy="692436"/>
            <a:chOff x="5803750" y="1590790"/>
            <a:chExt cx="3567725" cy="692436"/>
          </a:xfrm>
        </p:grpSpPr>
        <p:grpSp>
          <p:nvGrpSpPr>
            <p:cNvPr id="306" name="Google Shape;306;p16"/>
            <p:cNvGrpSpPr/>
            <p:nvPr/>
          </p:nvGrpSpPr>
          <p:grpSpPr>
            <a:xfrm flipH="1">
              <a:off x="5803750" y="2180862"/>
              <a:ext cx="3070084" cy="102364"/>
              <a:chOff x="1779150" y="2604263"/>
              <a:chExt cx="3811875" cy="127113"/>
            </a:xfrm>
          </p:grpSpPr>
          <p:sp>
            <p:nvSpPr>
              <p:cNvPr id="307" name="Google Shape;307;p1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08" name="Google Shape;308;p1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6"/>
            <p:cNvGrpSpPr/>
            <p:nvPr/>
          </p:nvGrpSpPr>
          <p:grpSpPr>
            <a:xfrm flipH="1">
              <a:off x="5898325" y="1789205"/>
              <a:ext cx="1567047" cy="45661"/>
              <a:chOff x="1754675" y="2566652"/>
              <a:chExt cx="1945675" cy="56700"/>
            </a:xfrm>
          </p:grpSpPr>
          <p:cxnSp>
            <p:nvCxnSpPr>
              <p:cNvPr id="310" name="Google Shape;310;p16"/>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311" name="Google Shape;311;p16"/>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16"/>
            <p:cNvGrpSpPr/>
            <p:nvPr/>
          </p:nvGrpSpPr>
          <p:grpSpPr>
            <a:xfrm flipH="1">
              <a:off x="6107964" y="1938899"/>
              <a:ext cx="1561280" cy="136187"/>
              <a:chOff x="-154850" y="2676400"/>
              <a:chExt cx="4728285" cy="412439"/>
            </a:xfrm>
          </p:grpSpPr>
          <p:sp>
            <p:nvSpPr>
              <p:cNvPr id="313" name="Google Shape;313;p16"/>
              <p:cNvSpPr/>
              <p:nvPr/>
            </p:nvSpPr>
            <p:spPr>
              <a:xfrm>
                <a:off x="-154850" y="26764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14" name="Google Shape;314;p16"/>
              <p:cNvSpPr/>
              <p:nvPr/>
            </p:nvSpPr>
            <p:spPr>
              <a:xfrm>
                <a:off x="4439036" y="29544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6"/>
            <p:cNvGrpSpPr/>
            <p:nvPr/>
          </p:nvGrpSpPr>
          <p:grpSpPr>
            <a:xfrm flipH="1">
              <a:off x="6361172" y="1590790"/>
              <a:ext cx="3010303" cy="45661"/>
              <a:chOff x="631564" y="2679979"/>
              <a:chExt cx="3737650" cy="56700"/>
            </a:xfrm>
          </p:grpSpPr>
          <p:cxnSp>
            <p:nvCxnSpPr>
              <p:cNvPr id="316" name="Google Shape;316;p16"/>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317" name="Google Shape;317;p16"/>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16"/>
          <p:cNvSpPr/>
          <p:nvPr/>
        </p:nvSpPr>
        <p:spPr>
          <a:xfrm rot="10800000">
            <a:off x="-284501"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6"/>
          <p:cNvGrpSpPr/>
          <p:nvPr/>
        </p:nvGrpSpPr>
        <p:grpSpPr>
          <a:xfrm>
            <a:off x="-1754525" y="-2478031"/>
            <a:ext cx="12821147" cy="8256735"/>
            <a:chOff x="-1754525" y="-2478031"/>
            <a:chExt cx="12821147" cy="8256735"/>
          </a:xfrm>
        </p:grpSpPr>
        <p:sp>
          <p:nvSpPr>
            <p:cNvPr id="320" name="Google Shape;320;p16"/>
            <p:cNvSpPr/>
            <p:nvPr/>
          </p:nvSpPr>
          <p:spPr>
            <a:xfrm rot="10800000">
              <a:off x="595121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flipH="1">
              <a:off x="-17545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59"/>
        <p:cNvGrpSpPr/>
        <p:nvPr/>
      </p:nvGrpSpPr>
      <p:grpSpPr>
        <a:xfrm>
          <a:off x="0" y="0"/>
          <a:ext cx="0" cy="0"/>
          <a:chOff x="0" y="0"/>
          <a:chExt cx="0" cy="0"/>
        </a:xfrm>
      </p:grpSpPr>
      <p:grpSp>
        <p:nvGrpSpPr>
          <p:cNvPr id="460" name="Google Shape;460;p22"/>
          <p:cNvGrpSpPr/>
          <p:nvPr/>
        </p:nvGrpSpPr>
        <p:grpSpPr>
          <a:xfrm>
            <a:off x="-1123779" y="-1437185"/>
            <a:ext cx="12025151" cy="8843536"/>
            <a:chOff x="-1123779" y="-1437185"/>
            <a:chExt cx="12025151" cy="8843536"/>
          </a:xfrm>
        </p:grpSpPr>
        <p:sp>
          <p:nvSpPr>
            <p:cNvPr id="461" name="Google Shape;461;p22"/>
            <p:cNvSpPr/>
            <p:nvPr/>
          </p:nvSpPr>
          <p:spPr>
            <a:xfrm flipH="1">
              <a:off x="5785965" y="43888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rot="10800000">
              <a:off x="6986174" y="-88666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rot="10800000" flipH="1">
              <a:off x="-1123779" y="-1437185"/>
              <a:ext cx="3115510" cy="1837815"/>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5" name="Google Shape;465;p22"/>
          <p:cNvSpPr txBox="1">
            <a:spLocks noGrp="1"/>
          </p:cNvSpPr>
          <p:nvPr>
            <p:ph type="subTitle" idx="1"/>
          </p:nvPr>
        </p:nvSpPr>
        <p:spPr>
          <a:xfrm>
            <a:off x="937625" y="2512054"/>
            <a:ext cx="20526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22"/>
          <p:cNvSpPr txBox="1">
            <a:spLocks noGrp="1"/>
          </p:cNvSpPr>
          <p:nvPr>
            <p:ph type="subTitle" idx="2"/>
          </p:nvPr>
        </p:nvSpPr>
        <p:spPr>
          <a:xfrm>
            <a:off x="3341062" y="2512054"/>
            <a:ext cx="20526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22"/>
          <p:cNvSpPr txBox="1">
            <a:spLocks noGrp="1"/>
          </p:cNvSpPr>
          <p:nvPr>
            <p:ph type="subTitle" idx="3"/>
          </p:nvPr>
        </p:nvSpPr>
        <p:spPr>
          <a:xfrm>
            <a:off x="5744505" y="2512054"/>
            <a:ext cx="20526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22"/>
          <p:cNvSpPr txBox="1">
            <a:spLocks noGrp="1"/>
          </p:cNvSpPr>
          <p:nvPr>
            <p:ph type="subTitle" idx="4"/>
          </p:nvPr>
        </p:nvSpPr>
        <p:spPr>
          <a:xfrm>
            <a:off x="937625" y="2067100"/>
            <a:ext cx="2052600" cy="52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469" name="Google Shape;469;p22"/>
          <p:cNvSpPr txBox="1">
            <a:spLocks noGrp="1"/>
          </p:cNvSpPr>
          <p:nvPr>
            <p:ph type="subTitle" idx="5"/>
          </p:nvPr>
        </p:nvSpPr>
        <p:spPr>
          <a:xfrm>
            <a:off x="3341063" y="2067100"/>
            <a:ext cx="2052600" cy="52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470" name="Google Shape;470;p22"/>
          <p:cNvSpPr txBox="1">
            <a:spLocks noGrp="1"/>
          </p:cNvSpPr>
          <p:nvPr>
            <p:ph type="subTitle" idx="6"/>
          </p:nvPr>
        </p:nvSpPr>
        <p:spPr>
          <a:xfrm>
            <a:off x="5744502" y="2067100"/>
            <a:ext cx="2052600" cy="52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471" name="Google Shape;471;p22"/>
          <p:cNvGrpSpPr/>
          <p:nvPr/>
        </p:nvGrpSpPr>
        <p:grpSpPr>
          <a:xfrm rot="10800000" flipH="1">
            <a:off x="-1469087" y="4289940"/>
            <a:ext cx="3296400" cy="703085"/>
            <a:chOff x="-12" y="3628590"/>
            <a:chExt cx="3296400" cy="703085"/>
          </a:xfrm>
        </p:grpSpPr>
        <p:grpSp>
          <p:nvGrpSpPr>
            <p:cNvPr id="472" name="Google Shape;472;p22"/>
            <p:cNvGrpSpPr/>
            <p:nvPr/>
          </p:nvGrpSpPr>
          <p:grpSpPr>
            <a:xfrm>
              <a:off x="854867" y="3996692"/>
              <a:ext cx="1567047" cy="45661"/>
              <a:chOff x="1754675" y="2661275"/>
              <a:chExt cx="1945675" cy="56700"/>
            </a:xfrm>
          </p:grpSpPr>
          <p:cxnSp>
            <p:nvCxnSpPr>
              <p:cNvPr id="473" name="Google Shape;473;p2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74" name="Google Shape;474;p2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22"/>
            <p:cNvGrpSpPr/>
            <p:nvPr/>
          </p:nvGrpSpPr>
          <p:grpSpPr>
            <a:xfrm>
              <a:off x="518420" y="4195487"/>
              <a:ext cx="1561280" cy="136187"/>
              <a:chOff x="1754675" y="2824000"/>
              <a:chExt cx="4728285" cy="412439"/>
            </a:xfrm>
          </p:grpSpPr>
          <p:sp>
            <p:nvSpPr>
              <p:cNvPr id="476" name="Google Shape;476;p2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77" name="Google Shape;477;p2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2"/>
            <p:cNvGrpSpPr/>
            <p:nvPr/>
          </p:nvGrpSpPr>
          <p:grpSpPr>
            <a:xfrm>
              <a:off x="226304" y="3764887"/>
              <a:ext cx="3070084" cy="102364"/>
              <a:chOff x="1779150" y="2604263"/>
              <a:chExt cx="3811875" cy="127113"/>
            </a:xfrm>
          </p:grpSpPr>
          <p:sp>
            <p:nvSpPr>
              <p:cNvPr id="479" name="Google Shape;479;p2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80" name="Google Shape;480;p2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22"/>
            <p:cNvGrpSpPr/>
            <p:nvPr/>
          </p:nvGrpSpPr>
          <p:grpSpPr>
            <a:xfrm>
              <a:off x="-12" y="3628590"/>
              <a:ext cx="3010303" cy="45661"/>
              <a:chOff x="1766900" y="2869225"/>
              <a:chExt cx="3737650" cy="56700"/>
            </a:xfrm>
          </p:grpSpPr>
          <p:cxnSp>
            <p:nvCxnSpPr>
              <p:cNvPr id="482" name="Google Shape;482;p2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83" name="Google Shape;483;p2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22"/>
          <p:cNvGrpSpPr/>
          <p:nvPr/>
        </p:nvGrpSpPr>
        <p:grpSpPr>
          <a:xfrm>
            <a:off x="-592558" y="-10342"/>
            <a:ext cx="7481573" cy="5159023"/>
            <a:chOff x="-592558" y="-10342"/>
            <a:chExt cx="7481573" cy="5159023"/>
          </a:xfrm>
        </p:grpSpPr>
        <p:sp>
          <p:nvSpPr>
            <p:cNvPr id="485" name="Google Shape;485;p22"/>
            <p:cNvSpPr/>
            <p:nvPr/>
          </p:nvSpPr>
          <p:spPr>
            <a:xfrm rot="10800000" flipH="1">
              <a:off x="-592558" y="-10342"/>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rot="10800000" flipH="1">
              <a:off x="5882231" y="4965151"/>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2"/>
          <p:cNvSpPr/>
          <p:nvPr/>
        </p:nvSpPr>
        <p:spPr>
          <a:xfrm flipH="1">
            <a:off x="6761059" y="4250475"/>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18"/>
        <p:cNvGrpSpPr/>
        <p:nvPr/>
      </p:nvGrpSpPr>
      <p:grpSpPr>
        <a:xfrm>
          <a:off x="0" y="0"/>
          <a:ext cx="0" cy="0"/>
          <a:chOff x="0" y="0"/>
          <a:chExt cx="0" cy="0"/>
        </a:xfrm>
      </p:grpSpPr>
      <p:sp>
        <p:nvSpPr>
          <p:cNvPr id="519" name="Google Shape;519;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0" name="Google Shape;520;p24"/>
          <p:cNvSpPr txBox="1">
            <a:spLocks noGrp="1"/>
          </p:cNvSpPr>
          <p:nvPr>
            <p:ph type="subTitle" idx="1"/>
          </p:nvPr>
        </p:nvSpPr>
        <p:spPr>
          <a:xfrm>
            <a:off x="720000" y="1955324"/>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1" name="Google Shape;521;p24"/>
          <p:cNvSpPr txBox="1">
            <a:spLocks noGrp="1"/>
          </p:cNvSpPr>
          <p:nvPr>
            <p:ph type="subTitle" idx="2"/>
          </p:nvPr>
        </p:nvSpPr>
        <p:spPr>
          <a:xfrm>
            <a:off x="3392266" y="1955324"/>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2" name="Google Shape;522;p24"/>
          <p:cNvSpPr txBox="1">
            <a:spLocks noGrp="1"/>
          </p:cNvSpPr>
          <p:nvPr>
            <p:ph type="subTitle" idx="3"/>
          </p:nvPr>
        </p:nvSpPr>
        <p:spPr>
          <a:xfrm>
            <a:off x="720000" y="3833100"/>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3" name="Google Shape;523;p24"/>
          <p:cNvSpPr txBox="1">
            <a:spLocks noGrp="1"/>
          </p:cNvSpPr>
          <p:nvPr>
            <p:ph type="subTitle" idx="4"/>
          </p:nvPr>
        </p:nvSpPr>
        <p:spPr>
          <a:xfrm>
            <a:off x="3392266" y="3833100"/>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4" name="Google Shape;524;p24"/>
          <p:cNvSpPr txBox="1">
            <a:spLocks noGrp="1"/>
          </p:cNvSpPr>
          <p:nvPr>
            <p:ph type="subTitle" idx="5"/>
          </p:nvPr>
        </p:nvSpPr>
        <p:spPr>
          <a:xfrm>
            <a:off x="6064528" y="1955324"/>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5" name="Google Shape;525;p24"/>
          <p:cNvSpPr txBox="1">
            <a:spLocks noGrp="1"/>
          </p:cNvSpPr>
          <p:nvPr>
            <p:ph type="subTitle" idx="6"/>
          </p:nvPr>
        </p:nvSpPr>
        <p:spPr>
          <a:xfrm>
            <a:off x="6064528" y="3833100"/>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6" name="Google Shape;526;p24"/>
          <p:cNvSpPr txBox="1">
            <a:spLocks noGrp="1"/>
          </p:cNvSpPr>
          <p:nvPr>
            <p:ph type="subTitle" idx="7"/>
          </p:nvPr>
        </p:nvSpPr>
        <p:spPr>
          <a:xfrm>
            <a:off x="724640" y="1734325"/>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27" name="Google Shape;527;p24"/>
          <p:cNvSpPr txBox="1">
            <a:spLocks noGrp="1"/>
          </p:cNvSpPr>
          <p:nvPr>
            <p:ph type="subTitle" idx="8"/>
          </p:nvPr>
        </p:nvSpPr>
        <p:spPr>
          <a:xfrm>
            <a:off x="3396904" y="1734325"/>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28" name="Google Shape;528;p24"/>
          <p:cNvSpPr txBox="1">
            <a:spLocks noGrp="1"/>
          </p:cNvSpPr>
          <p:nvPr>
            <p:ph type="subTitle" idx="9"/>
          </p:nvPr>
        </p:nvSpPr>
        <p:spPr>
          <a:xfrm>
            <a:off x="6069165" y="1734325"/>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29" name="Google Shape;529;p24"/>
          <p:cNvSpPr txBox="1">
            <a:spLocks noGrp="1"/>
          </p:cNvSpPr>
          <p:nvPr>
            <p:ph type="subTitle" idx="13"/>
          </p:nvPr>
        </p:nvSpPr>
        <p:spPr>
          <a:xfrm>
            <a:off x="724640" y="3608903"/>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30" name="Google Shape;530;p24"/>
          <p:cNvSpPr txBox="1">
            <a:spLocks noGrp="1"/>
          </p:cNvSpPr>
          <p:nvPr>
            <p:ph type="subTitle" idx="14"/>
          </p:nvPr>
        </p:nvSpPr>
        <p:spPr>
          <a:xfrm>
            <a:off x="3396904" y="3608903"/>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31" name="Google Shape;531;p24"/>
          <p:cNvSpPr txBox="1">
            <a:spLocks noGrp="1"/>
          </p:cNvSpPr>
          <p:nvPr>
            <p:ph type="subTitle" idx="15"/>
          </p:nvPr>
        </p:nvSpPr>
        <p:spPr>
          <a:xfrm>
            <a:off x="6069165" y="3608903"/>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grpSp>
        <p:nvGrpSpPr>
          <p:cNvPr id="532" name="Google Shape;532;p24"/>
          <p:cNvGrpSpPr/>
          <p:nvPr/>
        </p:nvGrpSpPr>
        <p:grpSpPr>
          <a:xfrm>
            <a:off x="-1764035" y="-2478031"/>
            <a:ext cx="10908034" cy="9340057"/>
            <a:chOff x="-1764035" y="-2478031"/>
            <a:chExt cx="10908034" cy="9340057"/>
          </a:xfrm>
        </p:grpSpPr>
        <p:sp>
          <p:nvSpPr>
            <p:cNvPr id="533" name="Google Shape;533;p24"/>
            <p:cNvSpPr/>
            <p:nvPr/>
          </p:nvSpPr>
          <p:spPr>
            <a:xfrm rot="10800000" flipH="1">
              <a:off x="-176403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a:off x="-213475" y="4974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4"/>
          <p:cNvGrpSpPr/>
          <p:nvPr/>
        </p:nvGrpSpPr>
        <p:grpSpPr>
          <a:xfrm rot="10800000" flipH="1">
            <a:off x="8041939" y="144568"/>
            <a:ext cx="3894036" cy="692436"/>
            <a:chOff x="5477439" y="1590790"/>
            <a:chExt cx="3894036" cy="692436"/>
          </a:xfrm>
        </p:grpSpPr>
        <p:grpSp>
          <p:nvGrpSpPr>
            <p:cNvPr id="536" name="Google Shape;536;p24"/>
            <p:cNvGrpSpPr/>
            <p:nvPr/>
          </p:nvGrpSpPr>
          <p:grpSpPr>
            <a:xfrm flipH="1">
              <a:off x="5803750" y="2180862"/>
              <a:ext cx="3070084" cy="102364"/>
              <a:chOff x="1779150" y="2604263"/>
              <a:chExt cx="3811875" cy="127113"/>
            </a:xfrm>
          </p:grpSpPr>
          <p:sp>
            <p:nvSpPr>
              <p:cNvPr id="537" name="Google Shape;537;p24"/>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538" name="Google Shape;538;p24"/>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4"/>
            <p:cNvGrpSpPr/>
            <p:nvPr/>
          </p:nvGrpSpPr>
          <p:grpSpPr>
            <a:xfrm flipH="1">
              <a:off x="5898325" y="1789205"/>
              <a:ext cx="1567047" cy="45661"/>
              <a:chOff x="1754675" y="2566652"/>
              <a:chExt cx="1945675" cy="56700"/>
            </a:xfrm>
          </p:grpSpPr>
          <p:cxnSp>
            <p:nvCxnSpPr>
              <p:cNvPr id="540" name="Google Shape;540;p24"/>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541" name="Google Shape;541;p24"/>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4"/>
            <p:cNvGrpSpPr/>
            <p:nvPr/>
          </p:nvGrpSpPr>
          <p:grpSpPr>
            <a:xfrm flipH="1">
              <a:off x="5477439" y="1987637"/>
              <a:ext cx="1561280" cy="136187"/>
              <a:chOff x="1754675" y="2824000"/>
              <a:chExt cx="4728285" cy="412439"/>
            </a:xfrm>
          </p:grpSpPr>
          <p:sp>
            <p:nvSpPr>
              <p:cNvPr id="543" name="Google Shape;543;p24"/>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544" name="Google Shape;544;p24"/>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24"/>
            <p:cNvGrpSpPr/>
            <p:nvPr/>
          </p:nvGrpSpPr>
          <p:grpSpPr>
            <a:xfrm flipH="1">
              <a:off x="6361172" y="1590790"/>
              <a:ext cx="3010303" cy="45661"/>
              <a:chOff x="631564" y="2679979"/>
              <a:chExt cx="3737650" cy="56700"/>
            </a:xfrm>
          </p:grpSpPr>
          <p:cxnSp>
            <p:nvCxnSpPr>
              <p:cNvPr id="546" name="Google Shape;546;p24"/>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547" name="Google Shape;547;p24"/>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8" name="Google Shape;548;p24"/>
          <p:cNvSpPr/>
          <p:nvPr/>
        </p:nvSpPr>
        <p:spPr>
          <a:xfrm rot="10800000">
            <a:off x="-876276"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24"/>
          <p:cNvGrpSpPr/>
          <p:nvPr/>
        </p:nvGrpSpPr>
        <p:grpSpPr>
          <a:xfrm>
            <a:off x="-1205775" y="-700418"/>
            <a:ext cx="11406422" cy="6958608"/>
            <a:chOff x="-1205775" y="-700418"/>
            <a:chExt cx="11406422" cy="6958608"/>
          </a:xfrm>
        </p:grpSpPr>
        <p:sp>
          <p:nvSpPr>
            <p:cNvPr id="550" name="Google Shape;550;p24"/>
            <p:cNvSpPr/>
            <p:nvPr/>
          </p:nvSpPr>
          <p:spPr>
            <a:xfrm rot="10800000">
              <a:off x="-1205775" y="-700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4"/>
            <p:cNvSpPr/>
            <p:nvPr/>
          </p:nvSpPr>
          <p:spPr>
            <a:xfrm>
              <a:off x="7395375" y="4720782"/>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8" r:id="rId5"/>
    <p:sldLayoutId id="2147483659" r:id="rId6"/>
    <p:sldLayoutId id="2147483662" r:id="rId7"/>
    <p:sldLayoutId id="2147483668" r:id="rId8"/>
    <p:sldLayoutId id="2147483670" r:id="rId9"/>
    <p:sldLayoutId id="2147483674" r:id="rId10"/>
    <p:sldLayoutId id="2147483675"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txBox="1">
            <a:spLocks noGrp="1"/>
          </p:cNvSpPr>
          <p:nvPr>
            <p:ph type="subTitle" idx="1"/>
          </p:nvPr>
        </p:nvSpPr>
        <p:spPr>
          <a:xfrm>
            <a:off x="2989452" y="3024168"/>
            <a:ext cx="2478941" cy="1165661"/>
          </a:xfrm>
          <a:prstGeom prst="rect">
            <a:avLst/>
          </a:prstGeom>
        </p:spPr>
        <p:txBody>
          <a:bodyPr spcFirstLastPara="1" wrap="square" lIns="91425" tIns="91425" rIns="91425" bIns="91425" anchor="t" anchorCtr="0">
            <a:noAutofit/>
          </a:bodyPr>
          <a:lstStyle/>
          <a:p>
            <a:pPr marL="0" indent="0">
              <a:buClr>
                <a:schemeClr val="dk1"/>
              </a:buClr>
              <a:buSzPts val="1100"/>
            </a:pPr>
            <a:r>
              <a:rPr lang="es-CO" sz="1600" dirty="0"/>
              <a:t>Facundo Blanco</a:t>
            </a:r>
          </a:p>
          <a:p>
            <a:pPr marL="0" indent="0">
              <a:buClr>
                <a:schemeClr val="dk1"/>
              </a:buClr>
              <a:buSzPts val="1100"/>
            </a:pPr>
            <a:r>
              <a:rPr lang="es-CO" sz="1600" dirty="0"/>
              <a:t>Kensit Cortes</a:t>
            </a:r>
          </a:p>
          <a:p>
            <a:pPr marL="0" indent="0">
              <a:buClr>
                <a:schemeClr val="dk1"/>
              </a:buClr>
              <a:buSzPts val="1100"/>
            </a:pPr>
            <a:r>
              <a:rPr lang="es-CO" sz="1600" dirty="0"/>
              <a:t>Rafael Miranda</a:t>
            </a:r>
          </a:p>
          <a:p>
            <a:pPr marL="0" indent="0">
              <a:buClr>
                <a:schemeClr val="dk1"/>
              </a:buClr>
              <a:buSzPts val="1100"/>
            </a:pPr>
            <a:r>
              <a:rPr lang="es-CO" sz="1600" dirty="0"/>
              <a:t>José Efraín Pazos</a:t>
            </a:r>
          </a:p>
          <a:p>
            <a:pPr marL="0" indent="0">
              <a:buClr>
                <a:schemeClr val="dk1"/>
              </a:buClr>
              <a:buSzPts val="1100"/>
            </a:pPr>
            <a:r>
              <a:rPr lang="es-CO" sz="1600" dirty="0"/>
              <a:t>Juan Carlos Sánchez</a:t>
            </a:r>
          </a:p>
        </p:txBody>
      </p:sp>
      <p:sp>
        <p:nvSpPr>
          <p:cNvPr id="759" name="Google Shape;759;p36"/>
          <p:cNvSpPr txBox="1">
            <a:spLocks noGrp="1"/>
          </p:cNvSpPr>
          <p:nvPr>
            <p:ph type="ctrTitle"/>
          </p:nvPr>
        </p:nvSpPr>
        <p:spPr>
          <a:xfrm>
            <a:off x="1394250" y="1432275"/>
            <a:ext cx="63555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YELP &amp; GOOGLE MAPS </a:t>
            </a:r>
            <a:br>
              <a:rPr lang="en" dirty="0"/>
            </a:br>
            <a:r>
              <a:rPr lang="en" sz="2800" dirty="0"/>
              <a:t>REVIEWS AND RECOMENDATIONS</a:t>
            </a:r>
            <a:endParaRPr sz="2800" dirty="0"/>
          </a:p>
        </p:txBody>
      </p:sp>
      <p:grpSp>
        <p:nvGrpSpPr>
          <p:cNvPr id="760" name="Google Shape;760;p36"/>
          <p:cNvGrpSpPr/>
          <p:nvPr/>
        </p:nvGrpSpPr>
        <p:grpSpPr>
          <a:xfrm rot="10800000">
            <a:off x="6662200" y="3637323"/>
            <a:ext cx="3537150" cy="626797"/>
            <a:chOff x="1199232" y="2120038"/>
            <a:chExt cx="4391793" cy="778340"/>
          </a:xfrm>
        </p:grpSpPr>
        <p:grpSp>
          <p:nvGrpSpPr>
            <p:cNvPr id="761" name="Google Shape;761;p36"/>
            <p:cNvGrpSpPr/>
            <p:nvPr/>
          </p:nvGrpSpPr>
          <p:grpSpPr>
            <a:xfrm>
              <a:off x="2227732" y="2577138"/>
              <a:ext cx="1945675" cy="56700"/>
              <a:chOff x="2227732" y="2661275"/>
              <a:chExt cx="1945675" cy="56700"/>
            </a:xfrm>
          </p:grpSpPr>
          <p:cxnSp>
            <p:nvCxnSpPr>
              <p:cNvPr id="762" name="Google Shape;762;p36"/>
              <p:cNvCxnSpPr/>
              <p:nvPr/>
            </p:nvCxnSpPr>
            <p:spPr>
              <a:xfrm>
                <a:off x="2227732"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36"/>
              <p:cNvSpPr/>
              <p:nvPr/>
            </p:nvSpPr>
            <p:spPr>
              <a:xfrm>
                <a:off x="4116707"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6"/>
            <p:cNvGrpSpPr/>
            <p:nvPr/>
          </p:nvGrpSpPr>
          <p:grpSpPr>
            <a:xfrm>
              <a:off x="1943838" y="2729277"/>
              <a:ext cx="1938597" cy="169100"/>
              <a:chOff x="2216194" y="2593212"/>
              <a:chExt cx="4728285" cy="412439"/>
            </a:xfrm>
          </p:grpSpPr>
          <p:sp>
            <p:nvSpPr>
              <p:cNvPr id="765" name="Google Shape;765;p36"/>
              <p:cNvSpPr/>
              <p:nvPr/>
            </p:nvSpPr>
            <p:spPr>
              <a:xfrm>
                <a:off x="2216194" y="2593212"/>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66" name="Google Shape;766;p36"/>
              <p:cNvSpPr/>
              <p:nvPr/>
            </p:nvSpPr>
            <p:spPr>
              <a:xfrm>
                <a:off x="6810079" y="2871251"/>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36"/>
            <p:cNvGrpSpPr/>
            <p:nvPr/>
          </p:nvGrpSpPr>
          <p:grpSpPr>
            <a:xfrm>
              <a:off x="1779150" y="2289288"/>
              <a:ext cx="3811875" cy="127113"/>
              <a:chOff x="1779150" y="2604263"/>
              <a:chExt cx="3811875" cy="127113"/>
            </a:xfrm>
          </p:grpSpPr>
          <p:sp>
            <p:nvSpPr>
              <p:cNvPr id="768" name="Google Shape;768;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69" name="Google Shape;769;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6"/>
            <p:cNvGrpSpPr/>
            <p:nvPr/>
          </p:nvGrpSpPr>
          <p:grpSpPr>
            <a:xfrm>
              <a:off x="1199232" y="2120038"/>
              <a:ext cx="3737650" cy="56700"/>
              <a:chOff x="1199232" y="2869225"/>
              <a:chExt cx="3737650" cy="56700"/>
            </a:xfrm>
          </p:grpSpPr>
          <p:cxnSp>
            <p:nvCxnSpPr>
              <p:cNvPr id="771" name="Google Shape;771;p36"/>
              <p:cNvCxnSpPr/>
              <p:nvPr/>
            </p:nvCxnSpPr>
            <p:spPr>
              <a:xfrm>
                <a:off x="1199232"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72" name="Google Shape;772;p36"/>
              <p:cNvSpPr/>
              <p:nvPr/>
            </p:nvSpPr>
            <p:spPr>
              <a:xfrm>
                <a:off x="4880182"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3" name="Google Shape;773;p36"/>
          <p:cNvGrpSpPr/>
          <p:nvPr/>
        </p:nvGrpSpPr>
        <p:grpSpPr>
          <a:xfrm>
            <a:off x="-1696246" y="967904"/>
            <a:ext cx="3599787" cy="1044096"/>
            <a:chOff x="-1431671" y="656504"/>
            <a:chExt cx="3599787" cy="1044096"/>
          </a:xfrm>
        </p:grpSpPr>
        <p:grpSp>
          <p:nvGrpSpPr>
            <p:cNvPr id="774" name="Google Shape;774;p36"/>
            <p:cNvGrpSpPr/>
            <p:nvPr/>
          </p:nvGrpSpPr>
          <p:grpSpPr>
            <a:xfrm>
              <a:off x="-368508" y="1432892"/>
              <a:ext cx="1567047" cy="45661"/>
              <a:chOff x="1754675" y="2661275"/>
              <a:chExt cx="1945675" cy="56700"/>
            </a:xfrm>
          </p:grpSpPr>
          <p:cxnSp>
            <p:nvCxnSpPr>
              <p:cNvPr id="775" name="Google Shape;775;p3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76" name="Google Shape;776;p3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6"/>
            <p:cNvGrpSpPr/>
            <p:nvPr/>
          </p:nvGrpSpPr>
          <p:grpSpPr>
            <a:xfrm>
              <a:off x="-766480" y="1564412"/>
              <a:ext cx="1561280" cy="136187"/>
              <a:chOff x="1754675" y="2824000"/>
              <a:chExt cx="4728285" cy="412439"/>
            </a:xfrm>
          </p:grpSpPr>
          <p:sp>
            <p:nvSpPr>
              <p:cNvPr id="778" name="Google Shape;778;p3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79" name="Google Shape;779;p3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6"/>
            <p:cNvGrpSpPr/>
            <p:nvPr/>
          </p:nvGrpSpPr>
          <p:grpSpPr>
            <a:xfrm>
              <a:off x="-1431671" y="1201087"/>
              <a:ext cx="3070084" cy="102364"/>
              <a:chOff x="1779150" y="2604263"/>
              <a:chExt cx="3811875" cy="127113"/>
            </a:xfrm>
          </p:grpSpPr>
          <p:sp>
            <p:nvSpPr>
              <p:cNvPr id="781" name="Google Shape;781;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82" name="Google Shape;782;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6"/>
            <p:cNvGrpSpPr/>
            <p:nvPr/>
          </p:nvGrpSpPr>
          <p:grpSpPr>
            <a:xfrm>
              <a:off x="-856941" y="773805"/>
              <a:ext cx="2877996" cy="223763"/>
              <a:chOff x="1748550" y="2064750"/>
              <a:chExt cx="3573375" cy="277863"/>
            </a:xfrm>
          </p:grpSpPr>
          <p:sp>
            <p:nvSpPr>
              <p:cNvPr id="784" name="Google Shape;784;p36"/>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785" name="Google Shape;785;p36"/>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6"/>
            <p:cNvGrpSpPr/>
            <p:nvPr/>
          </p:nvGrpSpPr>
          <p:grpSpPr>
            <a:xfrm>
              <a:off x="-856958" y="656504"/>
              <a:ext cx="2430741" cy="185537"/>
              <a:chOff x="1748547" y="1392116"/>
              <a:chExt cx="5911958" cy="451312"/>
            </a:xfrm>
          </p:grpSpPr>
          <p:sp>
            <p:nvSpPr>
              <p:cNvPr id="787" name="Google Shape;787;p3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788" name="Google Shape;788;p3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6"/>
            <p:cNvGrpSpPr/>
            <p:nvPr/>
          </p:nvGrpSpPr>
          <p:grpSpPr>
            <a:xfrm>
              <a:off x="-842187" y="1064790"/>
              <a:ext cx="3010303" cy="45661"/>
              <a:chOff x="1766900" y="2869225"/>
              <a:chExt cx="3737650" cy="56700"/>
            </a:xfrm>
          </p:grpSpPr>
          <p:cxnSp>
            <p:nvCxnSpPr>
              <p:cNvPr id="790" name="Google Shape;790;p3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91" name="Google Shape;791;p3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6" name="Imagen 35">
            <a:extLst>
              <a:ext uri="{FF2B5EF4-FFF2-40B4-BE49-F238E27FC236}">
                <a16:creationId xmlns:a16="http://schemas.microsoft.com/office/drawing/2014/main" id="{D9B6BF32-8761-4EA8-9B2D-9AAF124816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86125" y="759089"/>
            <a:ext cx="1109467" cy="103082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4D605-2A6D-4EFC-9662-20E85FEAA790}"/>
              </a:ext>
            </a:extLst>
          </p:cNvPr>
          <p:cNvSpPr>
            <a:spLocks noGrp="1"/>
          </p:cNvSpPr>
          <p:nvPr>
            <p:ph type="title"/>
          </p:nvPr>
        </p:nvSpPr>
        <p:spPr>
          <a:xfrm>
            <a:off x="744383" y="198848"/>
            <a:ext cx="7704000" cy="572700"/>
          </a:xfrm>
        </p:spPr>
        <p:txBody>
          <a:bodyPr/>
          <a:lstStyle/>
          <a:p>
            <a:r>
              <a:rPr lang="es-CO" b="1" dirty="0" smtClean="0">
                <a:latin typeface="Poppins" panose="020B0604020202020204" charset="0"/>
                <a:cs typeface="Poppins" panose="020B0604020202020204" charset="0"/>
              </a:rPr>
              <a:t>EDA – Variable y Nulos</a:t>
            </a:r>
            <a:endParaRPr lang="es-CO" b="1" dirty="0">
              <a:latin typeface="Poppins" panose="020B0604020202020204" charset="0"/>
              <a:cs typeface="Poppins" panose="020B0604020202020204" charset="0"/>
            </a:endParaRPr>
          </a:p>
        </p:txBody>
      </p:sp>
      <p:graphicFrame>
        <p:nvGraphicFramePr>
          <p:cNvPr id="4" name="Tabla 2">
            <a:extLst>
              <a:ext uri="{FF2B5EF4-FFF2-40B4-BE49-F238E27FC236}">
                <a16:creationId xmlns:a16="http://schemas.microsoft.com/office/drawing/2014/main" id="{607DD31C-C0A0-4E11-9ECC-05DF2192254D}"/>
              </a:ext>
            </a:extLst>
          </p:cNvPr>
          <p:cNvGraphicFramePr>
            <a:graphicFrameLocks noGrp="1"/>
          </p:cNvGraphicFramePr>
          <p:nvPr>
            <p:extLst>
              <p:ext uri="{D42A27DB-BD31-4B8C-83A1-F6EECF244321}">
                <p14:modId xmlns:p14="http://schemas.microsoft.com/office/powerpoint/2010/main" val="4190027689"/>
              </p:ext>
            </p:extLst>
          </p:nvPr>
        </p:nvGraphicFramePr>
        <p:xfrm>
          <a:off x="933363" y="1007564"/>
          <a:ext cx="7686382" cy="1632229"/>
        </p:xfrm>
        <a:graphic>
          <a:graphicData uri="http://schemas.openxmlformats.org/drawingml/2006/table">
            <a:tbl>
              <a:tblPr firstRow="1" bandRow="1">
                <a:tableStyleId>{6040C99B-69AA-4FA2-B461-679D80BF2AF0}</a:tableStyleId>
              </a:tblPr>
              <a:tblGrid>
                <a:gridCol w="1757349">
                  <a:extLst>
                    <a:ext uri="{9D8B030D-6E8A-4147-A177-3AD203B41FA5}">
                      <a16:colId xmlns:a16="http://schemas.microsoft.com/office/drawing/2014/main" val="3501368304"/>
                    </a:ext>
                  </a:extLst>
                </a:gridCol>
                <a:gridCol w="1579320">
                  <a:extLst>
                    <a:ext uri="{9D8B030D-6E8A-4147-A177-3AD203B41FA5}">
                      <a16:colId xmlns:a16="http://schemas.microsoft.com/office/drawing/2014/main" val="498798464"/>
                    </a:ext>
                  </a:extLst>
                </a:gridCol>
                <a:gridCol w="1298538">
                  <a:extLst>
                    <a:ext uri="{9D8B030D-6E8A-4147-A177-3AD203B41FA5}">
                      <a16:colId xmlns:a16="http://schemas.microsoft.com/office/drawing/2014/main" val="1183530776"/>
                    </a:ext>
                  </a:extLst>
                </a:gridCol>
                <a:gridCol w="1445271">
                  <a:extLst>
                    <a:ext uri="{9D8B030D-6E8A-4147-A177-3AD203B41FA5}">
                      <a16:colId xmlns:a16="http://schemas.microsoft.com/office/drawing/2014/main" val="3531785770"/>
                    </a:ext>
                  </a:extLst>
                </a:gridCol>
                <a:gridCol w="1605904">
                  <a:extLst>
                    <a:ext uri="{9D8B030D-6E8A-4147-A177-3AD203B41FA5}">
                      <a16:colId xmlns:a16="http://schemas.microsoft.com/office/drawing/2014/main" val="1598437434"/>
                    </a:ext>
                  </a:extLst>
                </a:gridCol>
              </a:tblGrid>
              <a:tr h="595909">
                <a:tc>
                  <a:txBody>
                    <a:bodyPr/>
                    <a:lstStyle/>
                    <a:p>
                      <a:pPr algn="ctr"/>
                      <a:r>
                        <a:rPr lang="es-CO" sz="1400" b="0" i="0" u="none" strike="noStrike" cap="none" dirty="0" smtClean="0">
                          <a:solidFill>
                            <a:srgbClr val="000000"/>
                          </a:solidFill>
                          <a:latin typeface="Poppins Black" panose="00000A00000000000000" pitchFamily="2" charset="0"/>
                          <a:ea typeface="Arial"/>
                          <a:cs typeface="Poppins Black" panose="00000A00000000000000" pitchFamily="2" charset="0"/>
                          <a:sym typeface="Arial"/>
                        </a:rPr>
                        <a:t>Características</a:t>
                      </a:r>
                      <a:endParaRPr lang="es-CO" sz="1400" b="0" i="0" u="none" strike="noStrike" cap="none" dirty="0">
                        <a:solidFill>
                          <a:srgbClr val="000000"/>
                        </a:solidFill>
                        <a:latin typeface="Poppins Black" panose="00000A00000000000000" pitchFamily="2" charset="0"/>
                        <a:ea typeface="Arial"/>
                        <a:cs typeface="Poppins Black" panose="00000A00000000000000" pitchFamily="2" charset="0"/>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latin typeface="Poppins Black" panose="00000A00000000000000" pitchFamily="2" charset="0"/>
                          <a:cs typeface="Poppins Black" panose="00000A00000000000000" pitchFamily="2" charset="0"/>
                        </a:rPr>
                        <a:t>Negocios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latin typeface="Poppins Black" panose="00000A00000000000000" pitchFamily="2" charset="0"/>
                          <a:cs typeface="Poppins Black" panose="00000A00000000000000" pitchFamily="2" charset="0"/>
                        </a:rPr>
                        <a:t>Cantidad</a:t>
                      </a:r>
                      <a:r>
                        <a:rPr lang="es-CO" baseline="0" dirty="0" smtClean="0">
                          <a:latin typeface="Poppins Black" panose="00000A00000000000000" pitchFamily="2" charset="0"/>
                          <a:cs typeface="Poppins Black" panose="00000A00000000000000" pitchFamily="2" charset="0"/>
                        </a:rPr>
                        <a:t> de Estrellas </a:t>
                      </a:r>
                      <a:endParaRPr lang="es-CO" dirty="0">
                        <a:latin typeface="Poppins Black" panose="00000A00000000000000" pitchFamily="2" charset="0"/>
                        <a:cs typeface="Poppins Black" panose="00000A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latin typeface="Poppins Black" panose="00000A00000000000000" pitchFamily="2" charset="0"/>
                          <a:cs typeface="Poppins Black" panose="00000A00000000000000" pitchFamily="2" charset="0"/>
                        </a:rPr>
                        <a:t>Tipo de Comentario</a:t>
                      </a:r>
                      <a:endParaRPr lang="es-CO" dirty="0">
                        <a:latin typeface="Poppins Black" panose="00000A00000000000000" pitchFamily="2" charset="0"/>
                        <a:cs typeface="Poppins Black" panose="00000A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latin typeface="Poppins Black" panose="00000A00000000000000" pitchFamily="2" charset="0"/>
                          <a:cs typeface="Poppins Black" panose="00000A00000000000000" pitchFamily="2" charset="0"/>
                        </a:rPr>
                        <a:t>Ciudad</a:t>
                      </a:r>
                      <a:endParaRPr lang="es-CO" dirty="0">
                        <a:latin typeface="Poppins Black" panose="00000A00000000000000" pitchFamily="2" charset="0"/>
                        <a:cs typeface="Poppins Black" panose="00000A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6629902"/>
                  </a:ext>
                </a:extLst>
              </a:tr>
              <a:tr h="461350">
                <a:tc>
                  <a:txBody>
                    <a:bodyPr/>
                    <a:lstStyle/>
                    <a:p>
                      <a:pPr algn="ctr"/>
                      <a:r>
                        <a:rPr lang="es-CO" dirty="0" smtClean="0"/>
                        <a:t>Tipo</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t>Cualitativa</a:t>
                      </a:r>
                      <a:r>
                        <a:rPr lang="es-CO" baseline="0" dirty="0" smtClean="0"/>
                        <a:t> Nominal</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s-CO" dirty="0" smtClean="0"/>
                        <a:t>Cuantitativa</a:t>
                      </a:r>
                      <a:r>
                        <a:rPr lang="es-CO" baseline="0" dirty="0" smtClean="0"/>
                        <a:t> Continua </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CO" dirty="0" smtClean="0"/>
                        <a:t>Cualitativa Nominal</a:t>
                      </a:r>
                      <a:r>
                        <a:rPr lang="es-CO" baseline="0" dirty="0"/>
                        <a:t> </a:t>
                      </a:r>
                      <a:endParaRPr lang="es-CO"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s-CO" dirty="0" smtClean="0"/>
                        <a:t>Cualitativa</a:t>
                      </a:r>
                      <a:r>
                        <a:rPr lang="es-CO" baseline="0" dirty="0" smtClean="0"/>
                        <a:t> Nominal</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400599624"/>
                  </a:ext>
                </a:extLst>
              </a:tr>
              <a:tr h="461350">
                <a:tc>
                  <a:txBody>
                    <a:bodyPr/>
                    <a:lstStyle/>
                    <a:p>
                      <a:pPr algn="ctr"/>
                      <a:r>
                        <a:rPr lang="es-CO" dirty="0" smtClean="0"/>
                        <a:t>Valores</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t>60,319</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s-CO" dirty="0" smtClean="0"/>
                        <a:t>De</a:t>
                      </a:r>
                      <a:r>
                        <a:rPr lang="es-CO" baseline="0" dirty="0" smtClean="0"/>
                        <a:t> 1 a 5</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CO" dirty="0" err="1" smtClean="0"/>
                        <a:t>Useful</a:t>
                      </a:r>
                      <a:r>
                        <a:rPr lang="es-CO" dirty="0" smtClean="0"/>
                        <a:t>, </a:t>
                      </a:r>
                      <a:r>
                        <a:rPr lang="es-CO" dirty="0" err="1" smtClean="0"/>
                        <a:t>cool</a:t>
                      </a:r>
                      <a:r>
                        <a:rPr lang="es-CO" baseline="0" dirty="0" smtClean="0"/>
                        <a:t> </a:t>
                      </a:r>
                      <a:r>
                        <a:rPr lang="es-CO" baseline="0" dirty="0" err="1" smtClean="0"/>
                        <a:t>or</a:t>
                      </a:r>
                      <a:r>
                        <a:rPr lang="es-CO" baseline="0" dirty="0" smtClean="0"/>
                        <a:t> </a:t>
                      </a:r>
                      <a:r>
                        <a:rPr lang="es-CO" baseline="0" dirty="0" err="1" smtClean="0"/>
                        <a:t>funny</a:t>
                      </a:r>
                      <a:endParaRPr lang="es-CO"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s-PE" sz="1400" b="0" i="0" u="none" strike="noStrike" cap="none" dirty="0" smtClean="0">
                          <a:solidFill>
                            <a:srgbClr val="000000"/>
                          </a:solidFill>
                          <a:effectLst/>
                          <a:latin typeface="Arial"/>
                          <a:ea typeface="Arial"/>
                          <a:cs typeface="Arial"/>
                          <a:sym typeface="Arial"/>
                        </a:rPr>
                        <a:t>Nashville, Reno,</a:t>
                      </a:r>
                      <a:r>
                        <a:rPr lang="es-PE" sz="1400" b="0" i="0" u="none" strike="noStrike" cap="none" baseline="0" dirty="0" smtClean="0">
                          <a:solidFill>
                            <a:srgbClr val="000000"/>
                          </a:solidFill>
                          <a:effectLst/>
                          <a:latin typeface="Arial"/>
                          <a:ea typeface="Arial"/>
                          <a:cs typeface="Arial"/>
                          <a:sym typeface="Arial"/>
                        </a:rPr>
                        <a:t> etc. (1,416)</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904749800"/>
                  </a:ext>
                </a:extLst>
              </a:tr>
            </a:tbl>
          </a:graphicData>
        </a:graphic>
      </p:graphicFrame>
      <p:sp>
        <p:nvSpPr>
          <p:cNvPr id="6" name="Abrir llave 5"/>
          <p:cNvSpPr/>
          <p:nvPr/>
        </p:nvSpPr>
        <p:spPr>
          <a:xfrm>
            <a:off x="2987040" y="3615882"/>
            <a:ext cx="292608" cy="13411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solidFill>
                <a:srgbClr val="FF0000"/>
              </a:solidFill>
              <a:latin typeface="Poppins" panose="020B0604020202020204" charset="0"/>
              <a:cs typeface="Poppins" panose="020B0604020202020204" charset="0"/>
            </a:endParaRPr>
          </a:p>
        </p:txBody>
      </p:sp>
      <p:sp>
        <p:nvSpPr>
          <p:cNvPr id="7" name="CuadroTexto 6"/>
          <p:cNvSpPr txBox="1"/>
          <p:nvPr/>
        </p:nvSpPr>
        <p:spPr>
          <a:xfrm>
            <a:off x="1175853" y="3809387"/>
            <a:ext cx="1811187" cy="954107"/>
          </a:xfrm>
          <a:prstGeom prst="rect">
            <a:avLst/>
          </a:prstGeom>
          <a:noFill/>
        </p:spPr>
        <p:txBody>
          <a:bodyPr wrap="square" rtlCol="0">
            <a:spAutoFit/>
          </a:bodyPr>
          <a:lstStyle/>
          <a:p>
            <a:pPr algn="ctr"/>
            <a:r>
              <a:rPr lang="es-PE" dirty="0" smtClean="0">
                <a:latin typeface="Poppins" panose="020B0604020202020204" charset="0"/>
                <a:cs typeface="Poppins" panose="020B0604020202020204" charset="0"/>
              </a:rPr>
              <a:t>De los </a:t>
            </a:r>
            <a:r>
              <a:rPr lang="es-PE" dirty="0" err="1" smtClean="0">
                <a:latin typeface="Poppins" panose="020B0604020202020204" charset="0"/>
                <a:cs typeface="Poppins" panose="020B0604020202020204" charset="0"/>
              </a:rPr>
              <a:t>dataset</a:t>
            </a:r>
            <a:r>
              <a:rPr lang="es-PE" dirty="0" smtClean="0">
                <a:latin typeface="Poppins" panose="020B0604020202020204" charset="0"/>
                <a:cs typeface="Poppins" panose="020B0604020202020204" charset="0"/>
              </a:rPr>
              <a:t> </a:t>
            </a:r>
            <a:r>
              <a:rPr lang="es-PE" b="1" dirty="0" err="1" smtClean="0">
                <a:latin typeface="Poppins" panose="020B0604020202020204" charset="0"/>
                <a:cs typeface="Poppins" panose="020B0604020202020204" charset="0"/>
              </a:rPr>
              <a:t>reviews</a:t>
            </a:r>
            <a:r>
              <a:rPr lang="es-PE" dirty="0" smtClean="0">
                <a:latin typeface="Poppins" panose="020B0604020202020204" charset="0"/>
                <a:cs typeface="Poppins" panose="020B0604020202020204" charset="0"/>
              </a:rPr>
              <a:t> [1’,000,000] y </a:t>
            </a:r>
            <a:r>
              <a:rPr lang="es-PE" b="1" dirty="0" err="1" smtClean="0">
                <a:latin typeface="Poppins" panose="020B0604020202020204" charset="0"/>
                <a:cs typeface="Poppins" panose="020B0604020202020204" charset="0"/>
              </a:rPr>
              <a:t>business</a:t>
            </a:r>
            <a:endParaRPr lang="es-PE" b="1" dirty="0">
              <a:latin typeface="Poppins" panose="020B0604020202020204" charset="0"/>
              <a:cs typeface="Poppins" panose="020B0604020202020204" charset="0"/>
            </a:endParaRPr>
          </a:p>
        </p:txBody>
      </p:sp>
      <p:sp>
        <p:nvSpPr>
          <p:cNvPr id="8" name="CuadroTexto 7"/>
          <p:cNvSpPr txBox="1"/>
          <p:nvPr/>
        </p:nvSpPr>
        <p:spPr>
          <a:xfrm>
            <a:off x="3644221" y="3809386"/>
            <a:ext cx="1831173" cy="954107"/>
          </a:xfrm>
          <a:prstGeom prst="rect">
            <a:avLst/>
          </a:prstGeom>
          <a:noFill/>
        </p:spPr>
        <p:txBody>
          <a:bodyPr wrap="square" rtlCol="0">
            <a:spAutoFit/>
          </a:bodyPr>
          <a:lstStyle/>
          <a:p>
            <a:pPr marL="285750" indent="-285750">
              <a:buFont typeface="Arial" panose="020B0604020202020204" pitchFamily="34" charset="0"/>
              <a:buChar char="•"/>
            </a:pPr>
            <a:r>
              <a:rPr lang="es-PE" dirty="0" err="1" smtClean="0">
                <a:latin typeface="Poppins" panose="020B0604020202020204" charset="0"/>
                <a:cs typeface="Poppins" panose="020B0604020202020204" charset="0"/>
              </a:rPr>
              <a:t>State</a:t>
            </a:r>
            <a:r>
              <a:rPr lang="es-PE" dirty="0" smtClean="0">
                <a:latin typeface="Poppins" panose="020B0604020202020204" charset="0"/>
                <a:cs typeface="Poppins" panose="020B0604020202020204" charset="0"/>
              </a:rPr>
              <a:t> </a:t>
            </a:r>
          </a:p>
          <a:p>
            <a:pPr marL="285750" indent="-285750">
              <a:buFont typeface="Arial" panose="020B0604020202020204" pitchFamily="34" charset="0"/>
              <a:buChar char="•"/>
            </a:pPr>
            <a:r>
              <a:rPr lang="es-PE" dirty="0" err="1" smtClean="0">
                <a:latin typeface="Poppins" panose="020B0604020202020204" charset="0"/>
                <a:cs typeface="Poppins" panose="020B0604020202020204" charset="0"/>
              </a:rPr>
              <a:t>Attributes</a:t>
            </a:r>
            <a:endParaRPr lang="es-PE" dirty="0" smtClean="0">
              <a:latin typeface="Poppins" panose="020B0604020202020204" charset="0"/>
              <a:cs typeface="Poppins" panose="020B0604020202020204" charset="0"/>
            </a:endParaRPr>
          </a:p>
          <a:p>
            <a:pPr marL="285750" indent="-285750">
              <a:buFont typeface="Arial" panose="020B0604020202020204" pitchFamily="34" charset="0"/>
              <a:buChar char="•"/>
            </a:pPr>
            <a:r>
              <a:rPr lang="es-PE" dirty="0" err="1" smtClean="0">
                <a:latin typeface="Poppins" panose="020B0604020202020204" charset="0"/>
                <a:cs typeface="Poppins" panose="020B0604020202020204" charset="0"/>
              </a:rPr>
              <a:t>Categories</a:t>
            </a:r>
            <a:r>
              <a:rPr lang="es-PE" dirty="0" smtClean="0">
                <a:latin typeface="Poppins" panose="020B0604020202020204" charset="0"/>
                <a:cs typeface="Poppins" panose="020B0604020202020204" charset="0"/>
              </a:rPr>
              <a:t> </a:t>
            </a:r>
          </a:p>
          <a:p>
            <a:pPr marL="285750" indent="-285750">
              <a:buFont typeface="Arial" panose="020B0604020202020204" pitchFamily="34" charset="0"/>
              <a:buChar char="•"/>
            </a:pPr>
            <a:r>
              <a:rPr lang="es-PE" dirty="0" err="1" smtClean="0">
                <a:latin typeface="Poppins" panose="020B0604020202020204" charset="0"/>
                <a:cs typeface="Poppins" panose="020B0604020202020204" charset="0"/>
              </a:rPr>
              <a:t>Hours</a:t>
            </a:r>
            <a:r>
              <a:rPr lang="es-PE" dirty="0" smtClean="0">
                <a:latin typeface="Poppins" panose="020B0604020202020204" charset="0"/>
                <a:cs typeface="Poppins" panose="020B0604020202020204" charset="0"/>
              </a:rPr>
              <a:t> </a:t>
            </a:r>
            <a:endParaRPr lang="es-PE" dirty="0">
              <a:latin typeface="Poppins" panose="020B0604020202020204" charset="0"/>
              <a:cs typeface="Poppins" panose="020B0604020202020204" charset="0"/>
            </a:endParaRPr>
          </a:p>
        </p:txBody>
      </p:sp>
      <p:sp>
        <p:nvSpPr>
          <p:cNvPr id="9" name="CuadroTexto 8"/>
          <p:cNvSpPr txBox="1"/>
          <p:nvPr/>
        </p:nvSpPr>
        <p:spPr>
          <a:xfrm>
            <a:off x="6248401" y="3809386"/>
            <a:ext cx="2371344" cy="307777"/>
          </a:xfrm>
          <a:prstGeom prst="rect">
            <a:avLst/>
          </a:prstGeom>
          <a:noFill/>
        </p:spPr>
        <p:txBody>
          <a:bodyPr wrap="square" rtlCol="0">
            <a:spAutoFit/>
          </a:bodyPr>
          <a:lstStyle/>
          <a:p>
            <a:pPr marL="285750" indent="-285750">
              <a:buFont typeface="Arial" panose="020B0604020202020204" pitchFamily="34" charset="0"/>
              <a:buChar char="•"/>
            </a:pPr>
            <a:r>
              <a:rPr lang="es-PE" dirty="0" err="1" smtClean="0">
                <a:latin typeface="Poppins" panose="020B0604020202020204" charset="0"/>
                <a:cs typeface="Poppins" panose="020B0604020202020204" charset="0"/>
              </a:rPr>
              <a:t>Review_id</a:t>
            </a:r>
            <a:endParaRPr lang="es-PE" dirty="0">
              <a:latin typeface="Poppins" panose="020B0604020202020204" charset="0"/>
              <a:cs typeface="Poppins" panose="020B0604020202020204" charset="0"/>
            </a:endParaRPr>
          </a:p>
        </p:txBody>
      </p:sp>
      <p:sp>
        <p:nvSpPr>
          <p:cNvPr id="10" name="Abrir llave 9"/>
          <p:cNvSpPr/>
          <p:nvPr/>
        </p:nvSpPr>
        <p:spPr>
          <a:xfrm rot="5400000">
            <a:off x="4341135" y="2706794"/>
            <a:ext cx="339809" cy="1865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solidFill>
                <a:srgbClr val="FF0000"/>
              </a:solidFill>
              <a:latin typeface="Poppins" panose="020B0604020202020204" charset="0"/>
              <a:cs typeface="Poppins" panose="020B0604020202020204" charset="0"/>
            </a:endParaRPr>
          </a:p>
        </p:txBody>
      </p:sp>
      <p:sp>
        <p:nvSpPr>
          <p:cNvPr id="11" name="CuadroTexto 10"/>
          <p:cNvSpPr txBox="1"/>
          <p:nvPr/>
        </p:nvSpPr>
        <p:spPr>
          <a:xfrm>
            <a:off x="3673515" y="2997064"/>
            <a:ext cx="1770213" cy="523220"/>
          </a:xfrm>
          <a:prstGeom prst="rect">
            <a:avLst/>
          </a:prstGeom>
          <a:noFill/>
        </p:spPr>
        <p:txBody>
          <a:bodyPr wrap="square" rtlCol="0">
            <a:spAutoFit/>
          </a:bodyPr>
          <a:lstStyle/>
          <a:p>
            <a:pPr algn="ctr"/>
            <a:r>
              <a:rPr lang="es-PE" dirty="0" smtClean="0">
                <a:latin typeface="Poppins" panose="020B0604020202020204" charset="0"/>
                <a:cs typeface="Poppins" panose="020B0604020202020204" charset="0"/>
              </a:rPr>
              <a:t>Valores faltantes y/o nulos</a:t>
            </a:r>
            <a:endParaRPr lang="es-PE" dirty="0">
              <a:latin typeface="Poppins" panose="020B0604020202020204" charset="0"/>
              <a:cs typeface="Poppins" panose="020B0604020202020204" charset="0"/>
            </a:endParaRPr>
          </a:p>
        </p:txBody>
      </p:sp>
      <p:sp>
        <p:nvSpPr>
          <p:cNvPr id="12" name="Abrir llave 11"/>
          <p:cNvSpPr/>
          <p:nvPr/>
        </p:nvSpPr>
        <p:spPr>
          <a:xfrm rot="5400000">
            <a:off x="7011184" y="2674440"/>
            <a:ext cx="339809" cy="1865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solidFill>
                <a:srgbClr val="FF0000"/>
              </a:solidFill>
              <a:latin typeface="Poppins" panose="020B0604020202020204" charset="0"/>
              <a:cs typeface="Poppins" panose="020B0604020202020204" charset="0"/>
            </a:endParaRPr>
          </a:p>
        </p:txBody>
      </p:sp>
      <p:sp>
        <p:nvSpPr>
          <p:cNvPr id="13" name="CuadroTexto 12"/>
          <p:cNvSpPr txBox="1"/>
          <p:nvPr/>
        </p:nvSpPr>
        <p:spPr>
          <a:xfrm>
            <a:off x="6343564" y="2964710"/>
            <a:ext cx="1770213" cy="523220"/>
          </a:xfrm>
          <a:prstGeom prst="rect">
            <a:avLst/>
          </a:prstGeom>
          <a:noFill/>
        </p:spPr>
        <p:txBody>
          <a:bodyPr wrap="square" rtlCol="0">
            <a:spAutoFit/>
          </a:bodyPr>
          <a:lstStyle/>
          <a:p>
            <a:pPr algn="ctr"/>
            <a:r>
              <a:rPr lang="es-PE" dirty="0" smtClean="0">
                <a:latin typeface="Poppins" panose="020B0604020202020204" charset="0"/>
                <a:cs typeface="Poppins" panose="020B0604020202020204" charset="0"/>
              </a:rPr>
              <a:t>Columnas sin duplicados</a:t>
            </a:r>
            <a:endParaRPr lang="es-PE" dirty="0">
              <a:latin typeface="Poppins" panose="020B0604020202020204" charset="0"/>
              <a:cs typeface="Poppins" panose="020B0604020202020204" charset="0"/>
            </a:endParaRPr>
          </a:p>
        </p:txBody>
      </p:sp>
    </p:spTree>
    <p:extLst>
      <p:ext uri="{BB962C8B-B14F-4D97-AF65-F5344CB8AC3E}">
        <p14:creationId xmlns:p14="http://schemas.microsoft.com/office/powerpoint/2010/main" val="1226027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a:xfrm>
            <a:off x="756576" y="179325"/>
            <a:ext cx="7704000" cy="572700"/>
          </a:xfrm>
        </p:spPr>
        <p:txBody>
          <a:bodyPr/>
          <a:lstStyle/>
          <a:p>
            <a:r>
              <a:rPr lang="es-PE" dirty="0" smtClean="0"/>
              <a:t>EDA - Metadatos</a:t>
            </a:r>
            <a:endParaRPr lang="es-PE" dirty="0"/>
          </a:p>
        </p:txBody>
      </p:sp>
      <p:sp>
        <p:nvSpPr>
          <p:cNvPr id="10" name="CuadroTexto 9"/>
          <p:cNvSpPr txBox="1"/>
          <p:nvPr/>
        </p:nvSpPr>
        <p:spPr>
          <a:xfrm>
            <a:off x="310942" y="3072132"/>
            <a:ext cx="1532634" cy="307777"/>
          </a:xfrm>
          <a:prstGeom prst="rect">
            <a:avLst/>
          </a:prstGeom>
          <a:noFill/>
        </p:spPr>
        <p:txBody>
          <a:bodyPr wrap="square" rtlCol="0">
            <a:spAutoFit/>
          </a:bodyPr>
          <a:lstStyle/>
          <a:p>
            <a:r>
              <a:rPr lang="es-PE" b="1" dirty="0" smtClean="0">
                <a:latin typeface="Poppins" panose="020B0604020202020204" charset="0"/>
                <a:cs typeface="Poppins" panose="020B0604020202020204" charset="0"/>
              </a:rPr>
              <a:t>Meta Sitios</a:t>
            </a:r>
            <a:endParaRPr lang="es-PE" b="1" dirty="0">
              <a:latin typeface="Poppins" panose="020B0604020202020204" charset="0"/>
              <a:cs typeface="Poppins" panose="020B0604020202020204" charset="0"/>
            </a:endParaRPr>
          </a:p>
        </p:txBody>
      </p:sp>
      <p:sp>
        <p:nvSpPr>
          <p:cNvPr id="11" name="Abrir llave 10"/>
          <p:cNvSpPr/>
          <p:nvPr/>
        </p:nvSpPr>
        <p:spPr>
          <a:xfrm rot="5400000">
            <a:off x="1970883" y="555032"/>
            <a:ext cx="237465" cy="3735152"/>
          </a:xfrm>
          <a:prstGeom prst="leftBrace">
            <a:avLst>
              <a:gd name="adj1" fmla="val 0"/>
              <a:gd name="adj2" fmla="val 5000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solidFill>
                <a:srgbClr val="FF0000"/>
              </a:solidFill>
              <a:latin typeface="Poppins" panose="020B0604020202020204" charset="0"/>
              <a:cs typeface="Poppins" panose="020B0604020202020204" charset="0"/>
            </a:endParaRPr>
          </a:p>
        </p:txBody>
      </p:sp>
      <p:sp>
        <p:nvSpPr>
          <p:cNvPr id="12" name="CuadroTexto 11"/>
          <p:cNvSpPr txBox="1"/>
          <p:nvPr/>
        </p:nvSpPr>
        <p:spPr>
          <a:xfrm>
            <a:off x="1087674" y="1856659"/>
            <a:ext cx="1969008" cy="400110"/>
          </a:xfrm>
          <a:prstGeom prst="rect">
            <a:avLst/>
          </a:prstGeom>
          <a:noFill/>
        </p:spPr>
        <p:txBody>
          <a:bodyPr wrap="square" rtlCol="0">
            <a:spAutoFit/>
          </a:bodyPr>
          <a:lstStyle/>
          <a:p>
            <a:pPr algn="ctr"/>
            <a:r>
              <a:rPr lang="es-PE" sz="2000" b="1" dirty="0" smtClean="0">
                <a:latin typeface="Poppins" panose="020B0604020202020204" charset="0"/>
                <a:cs typeface="Poppins" panose="020B0604020202020204" charset="0"/>
              </a:rPr>
              <a:t>Google </a:t>
            </a:r>
            <a:r>
              <a:rPr lang="es-PE" sz="2000" b="1" dirty="0" err="1" smtClean="0">
                <a:latin typeface="Poppins" panose="020B0604020202020204" charset="0"/>
                <a:cs typeface="Poppins" panose="020B0604020202020204" charset="0"/>
              </a:rPr>
              <a:t>maps</a:t>
            </a:r>
            <a:endParaRPr lang="es-PE" sz="2000" b="1" dirty="0">
              <a:latin typeface="Poppins" panose="020B0604020202020204" charset="0"/>
              <a:cs typeface="Poppins" panose="020B0604020202020204" charset="0"/>
            </a:endParaRPr>
          </a:p>
        </p:txBody>
      </p:sp>
      <p:sp>
        <p:nvSpPr>
          <p:cNvPr id="13" name="CuadroTexto 12"/>
          <p:cNvSpPr txBox="1"/>
          <p:nvPr/>
        </p:nvSpPr>
        <p:spPr>
          <a:xfrm>
            <a:off x="1843576" y="2777733"/>
            <a:ext cx="2218945" cy="954107"/>
          </a:xfrm>
          <a:prstGeom prst="rect">
            <a:avLst/>
          </a:prstGeom>
          <a:noFill/>
        </p:spPr>
        <p:txBody>
          <a:bodyPr wrap="square" rtlCol="0">
            <a:spAutoFit/>
          </a:bodyPr>
          <a:lstStyle/>
          <a:p>
            <a:r>
              <a:rPr lang="es-PE" dirty="0" smtClean="0">
                <a:latin typeface="Poppins" panose="020B0604020202020204" charset="0"/>
                <a:cs typeface="Poppins" panose="020B0604020202020204" charset="0"/>
              </a:rPr>
              <a:t>Tiene </a:t>
            </a:r>
            <a:r>
              <a:rPr lang="es-PE" b="1" dirty="0" smtClean="0">
                <a:latin typeface="Poppins" panose="020B0604020202020204" charset="0"/>
                <a:cs typeface="Poppins" panose="020B0604020202020204" charset="0"/>
              </a:rPr>
              <a:t>11 archivos, </a:t>
            </a:r>
            <a:r>
              <a:rPr lang="es-PE" dirty="0" smtClean="0">
                <a:latin typeface="Poppins" panose="020B0604020202020204" charset="0"/>
                <a:cs typeface="Poppins" panose="020B0604020202020204" charset="0"/>
              </a:rPr>
              <a:t>de información como localización, latitud, longitud, precio, etc.</a:t>
            </a:r>
          </a:p>
        </p:txBody>
      </p:sp>
      <p:pic>
        <p:nvPicPr>
          <p:cNvPr id="1026" name="Picture 2" descr="Acerca de - Google Ma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950" y="912145"/>
            <a:ext cx="825332" cy="825332"/>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310942" y="3949053"/>
            <a:ext cx="1179742" cy="523220"/>
          </a:xfrm>
          <a:prstGeom prst="rect">
            <a:avLst/>
          </a:prstGeom>
          <a:noFill/>
        </p:spPr>
        <p:txBody>
          <a:bodyPr wrap="square" rtlCol="0">
            <a:spAutoFit/>
          </a:bodyPr>
          <a:lstStyle/>
          <a:p>
            <a:r>
              <a:rPr lang="es-PE" b="1" dirty="0" err="1" smtClean="0">
                <a:latin typeface="Poppins" panose="020B0604020202020204" charset="0"/>
                <a:cs typeface="Poppins" panose="020B0604020202020204" charset="0"/>
              </a:rPr>
              <a:t>Review</a:t>
            </a:r>
            <a:r>
              <a:rPr lang="es-PE" b="1" dirty="0" smtClean="0">
                <a:latin typeface="Poppins" panose="020B0604020202020204" charset="0"/>
                <a:cs typeface="Poppins" panose="020B0604020202020204" charset="0"/>
              </a:rPr>
              <a:t> estados</a:t>
            </a:r>
            <a:endParaRPr lang="es-PE" b="1" dirty="0">
              <a:latin typeface="Poppins" panose="020B0604020202020204" charset="0"/>
              <a:cs typeface="Poppins" panose="020B0604020202020204" charset="0"/>
            </a:endParaRPr>
          </a:p>
        </p:txBody>
      </p:sp>
      <p:sp>
        <p:nvSpPr>
          <p:cNvPr id="16" name="CuadroTexto 15"/>
          <p:cNvSpPr txBox="1"/>
          <p:nvPr/>
        </p:nvSpPr>
        <p:spPr>
          <a:xfrm>
            <a:off x="1784561" y="3762376"/>
            <a:ext cx="2070696" cy="954107"/>
          </a:xfrm>
          <a:prstGeom prst="rect">
            <a:avLst/>
          </a:prstGeom>
          <a:noFill/>
        </p:spPr>
        <p:txBody>
          <a:bodyPr wrap="square" rtlCol="0">
            <a:spAutoFit/>
          </a:bodyPr>
          <a:lstStyle/>
          <a:p>
            <a:r>
              <a:rPr lang="es-PE" dirty="0" smtClean="0">
                <a:latin typeface="Poppins" panose="020B0604020202020204" charset="0"/>
                <a:cs typeface="Poppins" panose="020B0604020202020204" charset="0"/>
              </a:rPr>
              <a:t>Tiene </a:t>
            </a:r>
            <a:r>
              <a:rPr lang="es-PE" b="1" dirty="0" smtClean="0">
                <a:latin typeface="Poppins" panose="020B0604020202020204" charset="0"/>
                <a:cs typeface="Poppins" panose="020B0604020202020204" charset="0"/>
              </a:rPr>
              <a:t>51 carpetas, </a:t>
            </a:r>
            <a:r>
              <a:rPr lang="es-PE" dirty="0" smtClean="0">
                <a:latin typeface="Poppins" panose="020B0604020202020204" charset="0"/>
                <a:cs typeface="Poppins" panose="020B0604020202020204" charset="0"/>
              </a:rPr>
              <a:t>1 por cada estado, se puede ver, usuario, nombre, texto, etc.</a:t>
            </a:r>
          </a:p>
        </p:txBody>
      </p:sp>
      <p:sp>
        <p:nvSpPr>
          <p:cNvPr id="17" name="CuadroTexto 16"/>
          <p:cNvSpPr txBox="1"/>
          <p:nvPr/>
        </p:nvSpPr>
        <p:spPr>
          <a:xfrm>
            <a:off x="4791034" y="2656337"/>
            <a:ext cx="1532634" cy="307777"/>
          </a:xfrm>
          <a:prstGeom prst="rect">
            <a:avLst/>
          </a:prstGeom>
          <a:noFill/>
        </p:spPr>
        <p:txBody>
          <a:bodyPr wrap="square" rtlCol="0">
            <a:spAutoFit/>
          </a:bodyPr>
          <a:lstStyle/>
          <a:p>
            <a:r>
              <a:rPr lang="es-PE" b="1" dirty="0" smtClean="0">
                <a:latin typeface="Poppins" panose="020B0604020202020204" charset="0"/>
                <a:cs typeface="Poppins" panose="020B0604020202020204" charset="0"/>
              </a:rPr>
              <a:t>Business. </a:t>
            </a:r>
            <a:r>
              <a:rPr lang="es-PE" b="1" dirty="0" err="1" smtClean="0">
                <a:latin typeface="Poppins" panose="020B0604020202020204" charset="0"/>
                <a:cs typeface="Poppins" panose="020B0604020202020204" charset="0"/>
              </a:rPr>
              <a:t>pkl</a:t>
            </a:r>
            <a:endParaRPr lang="es-PE" b="1" dirty="0">
              <a:latin typeface="Poppins" panose="020B0604020202020204" charset="0"/>
              <a:cs typeface="Poppins" panose="020B0604020202020204" charset="0"/>
            </a:endParaRPr>
          </a:p>
        </p:txBody>
      </p:sp>
      <p:sp>
        <p:nvSpPr>
          <p:cNvPr id="18" name="Abrir llave 17"/>
          <p:cNvSpPr/>
          <p:nvPr/>
        </p:nvSpPr>
        <p:spPr>
          <a:xfrm rot="5400000">
            <a:off x="6652471" y="381419"/>
            <a:ext cx="274490" cy="3997366"/>
          </a:xfrm>
          <a:prstGeom prst="leftBrace">
            <a:avLst>
              <a:gd name="adj1" fmla="val 0"/>
              <a:gd name="adj2" fmla="val 5000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solidFill>
                <a:srgbClr val="FF0000"/>
              </a:solidFill>
              <a:latin typeface="Poppins" panose="020B0604020202020204" charset="0"/>
              <a:cs typeface="Poppins" panose="020B0604020202020204" charset="0"/>
            </a:endParaRPr>
          </a:p>
        </p:txBody>
      </p:sp>
      <p:sp>
        <p:nvSpPr>
          <p:cNvPr id="19" name="CuadroTexto 18"/>
          <p:cNvSpPr txBox="1"/>
          <p:nvPr/>
        </p:nvSpPr>
        <p:spPr>
          <a:xfrm>
            <a:off x="5904609" y="1797666"/>
            <a:ext cx="1770213" cy="400110"/>
          </a:xfrm>
          <a:prstGeom prst="rect">
            <a:avLst/>
          </a:prstGeom>
          <a:noFill/>
        </p:spPr>
        <p:txBody>
          <a:bodyPr wrap="square" rtlCol="0">
            <a:spAutoFit/>
          </a:bodyPr>
          <a:lstStyle/>
          <a:p>
            <a:pPr algn="ctr"/>
            <a:r>
              <a:rPr lang="es-PE" sz="2000" b="1" dirty="0" err="1" smtClean="0">
                <a:latin typeface="Poppins" panose="020B0604020202020204" charset="0"/>
                <a:cs typeface="Poppins" panose="020B0604020202020204" charset="0"/>
              </a:rPr>
              <a:t>Yelp</a:t>
            </a:r>
            <a:endParaRPr lang="es-PE" sz="2000" b="1" dirty="0">
              <a:latin typeface="Poppins" panose="020B0604020202020204" charset="0"/>
              <a:cs typeface="Poppins" panose="020B0604020202020204" charset="0"/>
            </a:endParaRPr>
          </a:p>
        </p:txBody>
      </p:sp>
      <p:sp>
        <p:nvSpPr>
          <p:cNvPr id="20" name="CuadroTexto 19"/>
          <p:cNvSpPr txBox="1"/>
          <p:nvPr/>
        </p:nvSpPr>
        <p:spPr>
          <a:xfrm>
            <a:off x="6335267" y="3057925"/>
            <a:ext cx="2298192" cy="523220"/>
          </a:xfrm>
          <a:prstGeom prst="rect">
            <a:avLst/>
          </a:prstGeom>
          <a:noFill/>
        </p:spPr>
        <p:txBody>
          <a:bodyPr wrap="square" rtlCol="0">
            <a:spAutoFit/>
          </a:bodyPr>
          <a:lstStyle/>
          <a:p>
            <a:r>
              <a:rPr lang="es-PE" dirty="0" smtClean="0">
                <a:latin typeface="Poppins" panose="020B0604020202020204" charset="0"/>
                <a:cs typeface="Poppins" panose="020B0604020202020204" charset="0"/>
              </a:rPr>
              <a:t>Reseña completa de usuario a negocio</a:t>
            </a:r>
          </a:p>
        </p:txBody>
      </p:sp>
      <p:sp>
        <p:nvSpPr>
          <p:cNvPr id="22" name="CuadroTexto 21"/>
          <p:cNvSpPr txBox="1"/>
          <p:nvPr/>
        </p:nvSpPr>
        <p:spPr>
          <a:xfrm>
            <a:off x="4802633" y="3102047"/>
            <a:ext cx="1532634" cy="307777"/>
          </a:xfrm>
          <a:prstGeom prst="rect">
            <a:avLst/>
          </a:prstGeom>
          <a:noFill/>
        </p:spPr>
        <p:txBody>
          <a:bodyPr wrap="square" rtlCol="0">
            <a:spAutoFit/>
          </a:bodyPr>
          <a:lstStyle/>
          <a:p>
            <a:r>
              <a:rPr lang="es-PE" b="1" dirty="0" err="1" smtClean="0">
                <a:latin typeface="Poppins" panose="020B0604020202020204" charset="0"/>
                <a:cs typeface="Poppins" panose="020B0604020202020204" charset="0"/>
              </a:rPr>
              <a:t>Review</a:t>
            </a:r>
            <a:r>
              <a:rPr lang="es-PE" b="1" dirty="0" smtClean="0">
                <a:latin typeface="Poppins" panose="020B0604020202020204" charset="0"/>
                <a:cs typeface="Poppins" panose="020B0604020202020204" charset="0"/>
              </a:rPr>
              <a:t>. </a:t>
            </a:r>
            <a:r>
              <a:rPr lang="es-PE" b="1" dirty="0" err="1" smtClean="0">
                <a:latin typeface="Poppins" panose="020B0604020202020204" charset="0"/>
                <a:cs typeface="Poppins" panose="020B0604020202020204" charset="0"/>
              </a:rPr>
              <a:t>json</a:t>
            </a:r>
            <a:endParaRPr lang="es-PE" b="1" dirty="0">
              <a:latin typeface="Poppins" panose="020B0604020202020204" charset="0"/>
              <a:cs typeface="Poppins" panose="020B0604020202020204" charset="0"/>
            </a:endParaRPr>
          </a:p>
        </p:txBody>
      </p:sp>
      <p:sp>
        <p:nvSpPr>
          <p:cNvPr id="23" name="CuadroTexto 22"/>
          <p:cNvSpPr txBox="1"/>
          <p:nvPr/>
        </p:nvSpPr>
        <p:spPr>
          <a:xfrm>
            <a:off x="6335266" y="3609297"/>
            <a:ext cx="2298193" cy="307777"/>
          </a:xfrm>
          <a:prstGeom prst="rect">
            <a:avLst/>
          </a:prstGeom>
          <a:noFill/>
        </p:spPr>
        <p:txBody>
          <a:bodyPr wrap="square" rtlCol="0">
            <a:spAutoFit/>
          </a:bodyPr>
          <a:lstStyle/>
          <a:p>
            <a:r>
              <a:rPr lang="es-PE" dirty="0" smtClean="0">
                <a:latin typeface="Poppins" panose="020B0604020202020204" charset="0"/>
                <a:cs typeface="Poppins" panose="020B0604020202020204" charset="0"/>
              </a:rPr>
              <a:t>Datos usuario y otros</a:t>
            </a:r>
          </a:p>
        </p:txBody>
      </p:sp>
      <p:pic>
        <p:nvPicPr>
          <p:cNvPr id="1028" name="Picture 4" descr="Yelp — What happened!!. Founded in 2004, Yelp is a popular… | by MAULIK  MODI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609" y="912145"/>
            <a:ext cx="1532836" cy="766418"/>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802633" y="3574192"/>
            <a:ext cx="1532634" cy="307777"/>
          </a:xfrm>
          <a:prstGeom prst="rect">
            <a:avLst/>
          </a:prstGeom>
          <a:noFill/>
        </p:spPr>
        <p:txBody>
          <a:bodyPr wrap="square" rtlCol="0">
            <a:spAutoFit/>
          </a:bodyPr>
          <a:lstStyle/>
          <a:p>
            <a:r>
              <a:rPr lang="es-PE" b="1" dirty="0" err="1" smtClean="0">
                <a:latin typeface="Poppins" panose="020B0604020202020204" charset="0"/>
                <a:cs typeface="Poppins" panose="020B0604020202020204" charset="0"/>
              </a:rPr>
              <a:t>User</a:t>
            </a:r>
            <a:r>
              <a:rPr lang="es-PE" b="1" dirty="0" smtClean="0">
                <a:latin typeface="Poppins" panose="020B0604020202020204" charset="0"/>
                <a:cs typeface="Poppins" panose="020B0604020202020204" charset="0"/>
              </a:rPr>
              <a:t>. </a:t>
            </a:r>
            <a:r>
              <a:rPr lang="es-PE" b="1" dirty="0" err="1" smtClean="0">
                <a:latin typeface="Poppins" panose="020B0604020202020204" charset="0"/>
                <a:cs typeface="Poppins" panose="020B0604020202020204" charset="0"/>
              </a:rPr>
              <a:t>parquet</a:t>
            </a:r>
            <a:endParaRPr lang="es-PE" b="1" dirty="0">
              <a:latin typeface="Poppins" panose="020B0604020202020204" charset="0"/>
              <a:cs typeface="Poppins" panose="020B0604020202020204" charset="0"/>
            </a:endParaRPr>
          </a:p>
        </p:txBody>
      </p:sp>
      <p:sp>
        <p:nvSpPr>
          <p:cNvPr id="27" name="CuadroTexto 26"/>
          <p:cNvSpPr txBox="1"/>
          <p:nvPr/>
        </p:nvSpPr>
        <p:spPr>
          <a:xfrm>
            <a:off x="6323668" y="4088339"/>
            <a:ext cx="2273809" cy="307777"/>
          </a:xfrm>
          <a:prstGeom prst="rect">
            <a:avLst/>
          </a:prstGeom>
          <a:noFill/>
        </p:spPr>
        <p:txBody>
          <a:bodyPr wrap="square" rtlCol="0">
            <a:spAutoFit/>
          </a:bodyPr>
          <a:lstStyle/>
          <a:p>
            <a:r>
              <a:rPr lang="es-PE" dirty="0" smtClean="0">
                <a:latin typeface="Poppins" panose="020B0604020202020204" charset="0"/>
                <a:cs typeface="Poppins" panose="020B0604020202020204" charset="0"/>
              </a:rPr>
              <a:t>Registros del negocio</a:t>
            </a:r>
          </a:p>
        </p:txBody>
      </p:sp>
      <p:sp>
        <p:nvSpPr>
          <p:cNvPr id="28" name="CuadroTexto 27"/>
          <p:cNvSpPr txBox="1"/>
          <p:nvPr/>
        </p:nvSpPr>
        <p:spPr>
          <a:xfrm>
            <a:off x="4802633" y="4088339"/>
            <a:ext cx="1532634" cy="307777"/>
          </a:xfrm>
          <a:prstGeom prst="rect">
            <a:avLst/>
          </a:prstGeom>
          <a:noFill/>
        </p:spPr>
        <p:txBody>
          <a:bodyPr wrap="square" rtlCol="0">
            <a:spAutoFit/>
          </a:bodyPr>
          <a:lstStyle/>
          <a:p>
            <a:r>
              <a:rPr lang="es-PE" b="1" dirty="0" err="1" smtClean="0">
                <a:latin typeface="Poppins" panose="020B0604020202020204" charset="0"/>
                <a:cs typeface="Poppins" panose="020B0604020202020204" charset="0"/>
              </a:rPr>
              <a:t>Checkin.json</a:t>
            </a:r>
            <a:endParaRPr lang="es-PE" b="1" dirty="0">
              <a:latin typeface="Poppins" panose="020B0604020202020204" charset="0"/>
              <a:cs typeface="Poppins" panose="020B0604020202020204" charset="0"/>
            </a:endParaRPr>
          </a:p>
        </p:txBody>
      </p:sp>
      <p:sp>
        <p:nvSpPr>
          <p:cNvPr id="29" name="CuadroTexto 28"/>
          <p:cNvSpPr txBox="1"/>
          <p:nvPr/>
        </p:nvSpPr>
        <p:spPr>
          <a:xfrm>
            <a:off x="6323668" y="4512056"/>
            <a:ext cx="2309791" cy="523220"/>
          </a:xfrm>
          <a:prstGeom prst="rect">
            <a:avLst/>
          </a:prstGeom>
          <a:noFill/>
        </p:spPr>
        <p:txBody>
          <a:bodyPr wrap="square" rtlCol="0">
            <a:spAutoFit/>
          </a:bodyPr>
          <a:lstStyle/>
          <a:p>
            <a:pPr algn="just"/>
            <a:r>
              <a:rPr lang="es-PE" dirty="0" smtClean="0">
                <a:latin typeface="Poppins" panose="020B0604020202020204" charset="0"/>
                <a:cs typeface="Poppins" panose="020B0604020202020204" charset="0"/>
              </a:rPr>
              <a:t>Reseñas cortas de sugerencias</a:t>
            </a:r>
          </a:p>
        </p:txBody>
      </p:sp>
      <p:sp>
        <p:nvSpPr>
          <p:cNvPr id="30" name="CuadroTexto 29"/>
          <p:cNvSpPr txBox="1"/>
          <p:nvPr/>
        </p:nvSpPr>
        <p:spPr>
          <a:xfrm>
            <a:off x="4827017" y="4535108"/>
            <a:ext cx="1532634" cy="307777"/>
          </a:xfrm>
          <a:prstGeom prst="rect">
            <a:avLst/>
          </a:prstGeom>
          <a:noFill/>
        </p:spPr>
        <p:txBody>
          <a:bodyPr wrap="square" rtlCol="0">
            <a:spAutoFit/>
          </a:bodyPr>
          <a:lstStyle/>
          <a:p>
            <a:r>
              <a:rPr lang="es-PE" b="1" dirty="0" err="1" smtClean="0">
                <a:latin typeface="Poppins" panose="020B0604020202020204" charset="0"/>
                <a:cs typeface="Poppins" panose="020B0604020202020204" charset="0"/>
              </a:rPr>
              <a:t>Tip.json</a:t>
            </a:r>
            <a:endParaRPr lang="es-PE" b="1" dirty="0">
              <a:latin typeface="Poppins" panose="020B0604020202020204" charset="0"/>
              <a:cs typeface="Poppins" panose="020B0604020202020204" charset="0"/>
            </a:endParaRPr>
          </a:p>
        </p:txBody>
      </p:sp>
      <p:sp>
        <p:nvSpPr>
          <p:cNvPr id="31" name="CuadroTexto 30"/>
          <p:cNvSpPr txBox="1"/>
          <p:nvPr/>
        </p:nvSpPr>
        <p:spPr>
          <a:xfrm>
            <a:off x="6335267" y="2592703"/>
            <a:ext cx="2453133" cy="307777"/>
          </a:xfrm>
          <a:prstGeom prst="rect">
            <a:avLst/>
          </a:prstGeom>
          <a:noFill/>
        </p:spPr>
        <p:txBody>
          <a:bodyPr wrap="square" rtlCol="0">
            <a:spAutoFit/>
          </a:bodyPr>
          <a:lstStyle/>
          <a:p>
            <a:r>
              <a:rPr lang="es-PE" dirty="0" smtClean="0">
                <a:latin typeface="Poppins" panose="020B0604020202020204" charset="0"/>
                <a:cs typeface="Poppins" panose="020B0604020202020204" charset="0"/>
              </a:rPr>
              <a:t>Información del negocio</a:t>
            </a:r>
          </a:p>
        </p:txBody>
      </p:sp>
    </p:spTree>
    <p:extLst>
      <p:ext uri="{BB962C8B-B14F-4D97-AF65-F5344CB8AC3E}">
        <p14:creationId xmlns:p14="http://schemas.microsoft.com/office/powerpoint/2010/main" val="422288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7716" y="258481"/>
            <a:ext cx="7704000" cy="572700"/>
          </a:xfrm>
        </p:spPr>
        <p:txBody>
          <a:bodyPr/>
          <a:lstStyle/>
          <a:p>
            <a:r>
              <a:rPr lang="es-PE" dirty="0" err="1" smtClean="0"/>
              <a:t>Outliers</a:t>
            </a:r>
            <a:endParaRPr lang="es-PE" dirty="0"/>
          </a:p>
        </p:txBody>
      </p:sp>
      <p:pic>
        <p:nvPicPr>
          <p:cNvPr id="3" name="Imagen 2"/>
          <p:cNvPicPr>
            <a:picLocks noChangeAspect="1"/>
          </p:cNvPicPr>
          <p:nvPr/>
        </p:nvPicPr>
        <p:blipFill>
          <a:blip r:embed="rId2"/>
          <a:stretch>
            <a:fillRect/>
          </a:stretch>
        </p:blipFill>
        <p:spPr>
          <a:xfrm>
            <a:off x="3234773" y="1007339"/>
            <a:ext cx="5766226" cy="3928242"/>
          </a:xfrm>
          <a:prstGeom prst="rect">
            <a:avLst/>
          </a:prstGeom>
        </p:spPr>
      </p:pic>
      <p:sp>
        <p:nvSpPr>
          <p:cNvPr id="4" name="Elipse 3"/>
          <p:cNvSpPr/>
          <p:nvPr/>
        </p:nvSpPr>
        <p:spPr>
          <a:xfrm>
            <a:off x="3234772" y="2669586"/>
            <a:ext cx="1926499" cy="429431"/>
          </a:xfrm>
          <a:prstGeom prst="ellipse">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accent1"/>
              </a:solidFill>
            </a:endParaRPr>
          </a:p>
        </p:txBody>
      </p:sp>
      <p:sp>
        <p:nvSpPr>
          <p:cNvPr id="5" name="Abrir llave 4"/>
          <p:cNvSpPr/>
          <p:nvPr/>
        </p:nvSpPr>
        <p:spPr>
          <a:xfrm>
            <a:off x="163241" y="1508530"/>
            <a:ext cx="486500" cy="23221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6" name="CuadroTexto 5"/>
          <p:cNvSpPr txBox="1"/>
          <p:nvPr/>
        </p:nvSpPr>
        <p:spPr>
          <a:xfrm>
            <a:off x="529022" y="1508530"/>
            <a:ext cx="2510658" cy="2354491"/>
          </a:xfrm>
          <a:prstGeom prst="rect">
            <a:avLst/>
          </a:prstGeom>
          <a:noFill/>
        </p:spPr>
        <p:txBody>
          <a:bodyPr wrap="square" rtlCol="0">
            <a:spAutoFit/>
          </a:bodyPr>
          <a:lstStyle/>
          <a:p>
            <a:pPr>
              <a:lnSpc>
                <a:spcPct val="150000"/>
              </a:lnSpc>
            </a:pPr>
            <a:r>
              <a:rPr lang="es-PE" dirty="0" smtClean="0">
                <a:latin typeface="Poppins" panose="020B0604020202020204" charset="0"/>
                <a:cs typeface="Poppins" panose="020B0604020202020204" charset="0"/>
              </a:rPr>
              <a:t>Boone = 2.0</a:t>
            </a:r>
            <a:endParaRPr lang="es-PE" dirty="0">
              <a:latin typeface="Poppins" panose="020B0604020202020204" charset="0"/>
              <a:cs typeface="Poppins" panose="020B0604020202020204" charset="0"/>
            </a:endParaRPr>
          </a:p>
          <a:p>
            <a:pPr>
              <a:lnSpc>
                <a:spcPct val="150000"/>
              </a:lnSpc>
            </a:pPr>
            <a:r>
              <a:rPr lang="es-PE" dirty="0" err="1" smtClean="0">
                <a:latin typeface="Poppins" panose="020B0604020202020204" charset="0"/>
                <a:cs typeface="Poppins" panose="020B0604020202020204" charset="0"/>
              </a:rPr>
              <a:t>Camby</a:t>
            </a:r>
            <a:r>
              <a:rPr lang="es-PE" dirty="0" smtClean="0">
                <a:latin typeface="Poppins" panose="020B0604020202020204" charset="0"/>
                <a:cs typeface="Poppins" panose="020B0604020202020204" charset="0"/>
              </a:rPr>
              <a:t> = 2.0</a:t>
            </a:r>
            <a:endParaRPr lang="es-PE" dirty="0">
              <a:latin typeface="Poppins" panose="020B0604020202020204" charset="0"/>
              <a:cs typeface="Poppins" panose="020B0604020202020204" charset="0"/>
            </a:endParaRPr>
          </a:p>
          <a:p>
            <a:pPr>
              <a:lnSpc>
                <a:spcPct val="150000"/>
              </a:lnSpc>
            </a:pPr>
            <a:r>
              <a:rPr lang="es-PE" dirty="0" err="1" smtClean="0">
                <a:latin typeface="Poppins" panose="020B0604020202020204" charset="0"/>
                <a:cs typeface="Poppins" panose="020B0604020202020204" charset="0"/>
              </a:rPr>
              <a:t>Caseyville</a:t>
            </a:r>
            <a:r>
              <a:rPr lang="es-PE" dirty="0" smtClean="0">
                <a:latin typeface="Poppins" panose="020B0604020202020204" charset="0"/>
                <a:cs typeface="Poppins" panose="020B0604020202020204" charset="0"/>
              </a:rPr>
              <a:t> = 1.5</a:t>
            </a:r>
            <a:endParaRPr lang="es-PE" dirty="0">
              <a:latin typeface="Poppins" panose="020B0604020202020204" charset="0"/>
              <a:cs typeface="Poppins" panose="020B0604020202020204" charset="0"/>
            </a:endParaRPr>
          </a:p>
          <a:p>
            <a:pPr>
              <a:lnSpc>
                <a:spcPct val="150000"/>
              </a:lnSpc>
            </a:pPr>
            <a:r>
              <a:rPr lang="es-PE" dirty="0" err="1">
                <a:latin typeface="Poppins" panose="020B0604020202020204" charset="0"/>
                <a:cs typeface="Poppins" panose="020B0604020202020204" charset="0"/>
              </a:rPr>
              <a:t>Crum</a:t>
            </a:r>
            <a:r>
              <a:rPr lang="es-PE" dirty="0">
                <a:latin typeface="Poppins" panose="020B0604020202020204" charset="0"/>
                <a:cs typeface="Poppins" panose="020B0604020202020204" charset="0"/>
              </a:rPr>
              <a:t> </a:t>
            </a:r>
            <a:r>
              <a:rPr lang="es-PE" dirty="0" err="1" smtClean="0">
                <a:latin typeface="Poppins" panose="020B0604020202020204" charset="0"/>
                <a:cs typeface="Poppins" panose="020B0604020202020204" charset="0"/>
              </a:rPr>
              <a:t>Lynne</a:t>
            </a:r>
            <a:r>
              <a:rPr lang="es-PE" dirty="0" smtClean="0">
                <a:latin typeface="Poppins" panose="020B0604020202020204" charset="0"/>
                <a:cs typeface="Poppins" panose="020B0604020202020204" charset="0"/>
              </a:rPr>
              <a:t> =1.0</a:t>
            </a:r>
            <a:endParaRPr lang="es-PE" dirty="0">
              <a:latin typeface="Poppins" panose="020B0604020202020204" charset="0"/>
              <a:cs typeface="Poppins" panose="020B0604020202020204" charset="0"/>
            </a:endParaRPr>
          </a:p>
          <a:p>
            <a:pPr>
              <a:lnSpc>
                <a:spcPct val="150000"/>
              </a:lnSpc>
            </a:pPr>
            <a:r>
              <a:rPr lang="es-PE" dirty="0" err="1" smtClean="0">
                <a:latin typeface="Poppins" panose="020B0604020202020204" charset="0"/>
                <a:cs typeface="Poppins" panose="020B0604020202020204" charset="0"/>
              </a:rPr>
              <a:t>Drexel</a:t>
            </a:r>
            <a:r>
              <a:rPr lang="es-PE" dirty="0" smtClean="0">
                <a:latin typeface="Poppins" panose="020B0604020202020204" charset="0"/>
                <a:cs typeface="Poppins" panose="020B0604020202020204" charset="0"/>
              </a:rPr>
              <a:t> = 1.0</a:t>
            </a:r>
            <a:endParaRPr lang="es-PE" dirty="0">
              <a:latin typeface="Poppins" panose="020B0604020202020204" charset="0"/>
              <a:cs typeface="Poppins" panose="020B0604020202020204" charset="0"/>
            </a:endParaRPr>
          </a:p>
          <a:p>
            <a:pPr>
              <a:lnSpc>
                <a:spcPct val="150000"/>
              </a:lnSpc>
            </a:pPr>
            <a:r>
              <a:rPr lang="es-PE" dirty="0" err="1">
                <a:latin typeface="Poppins" panose="020B0604020202020204" charset="0"/>
                <a:cs typeface="Poppins" panose="020B0604020202020204" charset="0"/>
              </a:rPr>
              <a:t>Evesham</a:t>
            </a:r>
            <a:r>
              <a:rPr lang="es-PE" dirty="0">
                <a:latin typeface="Poppins" panose="020B0604020202020204" charset="0"/>
                <a:cs typeface="Poppins" panose="020B0604020202020204" charset="0"/>
              </a:rPr>
              <a:t> </a:t>
            </a:r>
            <a:r>
              <a:rPr lang="es-PE" dirty="0" err="1">
                <a:latin typeface="Poppins" panose="020B0604020202020204" charset="0"/>
                <a:cs typeface="Poppins" panose="020B0604020202020204" charset="0"/>
              </a:rPr>
              <a:t>Township</a:t>
            </a:r>
            <a:r>
              <a:rPr lang="es-PE" dirty="0">
                <a:latin typeface="Poppins" panose="020B0604020202020204" charset="0"/>
                <a:cs typeface="Poppins" panose="020B0604020202020204" charset="0"/>
              </a:rPr>
              <a:t> </a:t>
            </a:r>
            <a:r>
              <a:rPr lang="es-PE" dirty="0" smtClean="0">
                <a:latin typeface="Poppins" panose="020B0604020202020204" charset="0"/>
                <a:cs typeface="Poppins" panose="020B0604020202020204" charset="0"/>
              </a:rPr>
              <a:t> = 2.0</a:t>
            </a:r>
          </a:p>
          <a:p>
            <a:pPr>
              <a:lnSpc>
                <a:spcPct val="150000"/>
              </a:lnSpc>
            </a:pPr>
            <a:r>
              <a:rPr lang="es-PE" dirty="0" smtClean="0">
                <a:latin typeface="Poppins" panose="020B0604020202020204" charset="0"/>
                <a:cs typeface="Poppins" panose="020B0604020202020204" charset="0"/>
              </a:rPr>
              <a:t>…………</a:t>
            </a:r>
          </a:p>
        </p:txBody>
      </p:sp>
    </p:spTree>
    <p:extLst>
      <p:ext uri="{BB962C8B-B14F-4D97-AF65-F5344CB8AC3E}">
        <p14:creationId xmlns:p14="http://schemas.microsoft.com/office/powerpoint/2010/main" val="1505602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p:txBody>
          <a:bodyPr/>
          <a:lstStyle/>
          <a:p>
            <a:r>
              <a:rPr lang="es-PE" dirty="0" smtClean="0"/>
              <a:t>EDA - Distribuciones</a:t>
            </a:r>
            <a:endParaRPr lang="es-PE" dirty="0"/>
          </a:p>
        </p:txBody>
      </p:sp>
      <p:pic>
        <p:nvPicPr>
          <p:cNvPr id="3" name="Imagen 2"/>
          <p:cNvPicPr>
            <a:picLocks noChangeAspect="1"/>
          </p:cNvPicPr>
          <p:nvPr/>
        </p:nvPicPr>
        <p:blipFill>
          <a:blip r:embed="rId2"/>
          <a:stretch>
            <a:fillRect/>
          </a:stretch>
        </p:blipFill>
        <p:spPr>
          <a:xfrm>
            <a:off x="5167098" y="1302508"/>
            <a:ext cx="3757446" cy="2867155"/>
          </a:xfrm>
          <a:prstGeom prst="rect">
            <a:avLst/>
          </a:prstGeom>
        </p:spPr>
      </p:pic>
      <p:pic>
        <p:nvPicPr>
          <p:cNvPr id="4" name="Imagen 3"/>
          <p:cNvPicPr>
            <a:picLocks noChangeAspect="1"/>
          </p:cNvPicPr>
          <p:nvPr/>
        </p:nvPicPr>
        <p:blipFill>
          <a:blip r:embed="rId3"/>
          <a:stretch>
            <a:fillRect/>
          </a:stretch>
        </p:blipFill>
        <p:spPr>
          <a:xfrm>
            <a:off x="329856" y="1302509"/>
            <a:ext cx="4109202" cy="2867155"/>
          </a:xfrm>
          <a:prstGeom prst="rect">
            <a:avLst/>
          </a:prstGeom>
        </p:spPr>
      </p:pic>
    </p:spTree>
    <p:extLst>
      <p:ext uri="{BB962C8B-B14F-4D97-AF65-F5344CB8AC3E}">
        <p14:creationId xmlns:p14="http://schemas.microsoft.com/office/powerpoint/2010/main" val="3717980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Cronograma del proyecto </a:t>
            </a:r>
            <a:endParaRPr dirty="0"/>
          </a:p>
        </p:txBody>
      </p:sp>
      <p:pic>
        <p:nvPicPr>
          <p:cNvPr id="3074" name="Picture 2" descr="Calendario Marzo y Abril 2024">
            <a:extLst>
              <a:ext uri="{FF2B5EF4-FFF2-40B4-BE49-F238E27FC236}">
                <a16:creationId xmlns:a16="http://schemas.microsoft.com/office/drawing/2014/main" id="{AAFCA409-1833-4685-A9B9-82D2158A22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2" t="9433" r="2731" b="17368"/>
          <a:stretch/>
        </p:blipFill>
        <p:spPr bwMode="auto">
          <a:xfrm>
            <a:off x="852148" y="1132025"/>
            <a:ext cx="7005816" cy="3073012"/>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62"/>
          <p:cNvSpPr txBox="1">
            <a:spLocks noGrp="1"/>
          </p:cNvSpPr>
          <p:nvPr>
            <p:ph type="subTitle" idx="3"/>
          </p:nvPr>
        </p:nvSpPr>
        <p:spPr>
          <a:xfrm>
            <a:off x="4393572" y="1756839"/>
            <a:ext cx="1436587" cy="81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Rafael Miranda</a:t>
            </a:r>
            <a:endParaRPr dirty="0"/>
          </a:p>
        </p:txBody>
      </p:sp>
      <p:sp>
        <p:nvSpPr>
          <p:cNvPr id="1463" name="Google Shape;1463;p62"/>
          <p:cNvSpPr txBox="1">
            <a:spLocks noGrp="1"/>
          </p:cNvSpPr>
          <p:nvPr>
            <p:ph type="subTitle" idx="4"/>
          </p:nvPr>
        </p:nvSpPr>
        <p:spPr>
          <a:xfrm>
            <a:off x="1579005" y="1867859"/>
            <a:ext cx="1541046" cy="81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Facundo Blanco </a:t>
            </a:r>
            <a:endParaRPr dirty="0"/>
          </a:p>
        </p:txBody>
      </p:sp>
      <p:pic>
        <p:nvPicPr>
          <p:cNvPr id="1464" name="Google Shape;1464;p62"/>
          <p:cNvPicPr preferRelativeResize="0"/>
          <p:nvPr/>
        </p:nvPicPr>
        <p:blipFill rotWithShape="1">
          <a:blip r:embed="rId3">
            <a:alphaModFix/>
          </a:blip>
          <a:srcRect l="27948" t="1075" r="28544" b="1192"/>
          <a:stretch/>
        </p:blipFill>
        <p:spPr>
          <a:xfrm>
            <a:off x="3121837" y="1117646"/>
            <a:ext cx="1209600" cy="1555200"/>
          </a:xfrm>
          <a:prstGeom prst="rect">
            <a:avLst/>
          </a:prstGeom>
          <a:noFill/>
          <a:ln>
            <a:noFill/>
          </a:ln>
        </p:spPr>
      </p:pic>
      <p:pic>
        <p:nvPicPr>
          <p:cNvPr id="1465" name="Google Shape;1465;p62"/>
          <p:cNvPicPr preferRelativeResize="0"/>
          <p:nvPr/>
        </p:nvPicPr>
        <p:blipFill rotWithShape="1">
          <a:blip r:embed="rId4">
            <a:alphaModFix/>
          </a:blip>
          <a:srcRect/>
          <a:stretch/>
        </p:blipFill>
        <p:spPr>
          <a:xfrm>
            <a:off x="370611" y="1089703"/>
            <a:ext cx="1208394" cy="1556313"/>
          </a:xfrm>
          <a:prstGeom prst="rect">
            <a:avLst/>
          </a:prstGeom>
          <a:noFill/>
          <a:ln>
            <a:noFill/>
          </a:ln>
        </p:spPr>
      </p:pic>
      <p:sp>
        <p:nvSpPr>
          <p:cNvPr id="1466" name="Google Shape;1466;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Nuestro Equipo</a:t>
            </a:r>
            <a:endParaRPr dirty="0"/>
          </a:p>
        </p:txBody>
      </p:sp>
      <p:sp>
        <p:nvSpPr>
          <p:cNvPr id="1468" name="Google Shape;1468;p62"/>
          <p:cNvSpPr txBox="1">
            <a:spLocks noGrp="1"/>
          </p:cNvSpPr>
          <p:nvPr>
            <p:ph type="subTitle" idx="2"/>
          </p:nvPr>
        </p:nvSpPr>
        <p:spPr>
          <a:xfrm>
            <a:off x="1605028" y="2626437"/>
            <a:ext cx="1208394" cy="3573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Engineer </a:t>
            </a:r>
            <a:endParaRPr dirty="0"/>
          </a:p>
        </p:txBody>
      </p:sp>
      <p:sp>
        <p:nvSpPr>
          <p:cNvPr id="1469" name="Google Shape;1469;p62"/>
          <p:cNvSpPr/>
          <p:nvPr/>
        </p:nvSpPr>
        <p:spPr>
          <a:xfrm>
            <a:off x="1676287" y="1137919"/>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2"/>
          <p:cNvSpPr/>
          <p:nvPr/>
        </p:nvSpPr>
        <p:spPr>
          <a:xfrm>
            <a:off x="4405445" y="1102214"/>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1" name="Google Shape;1471;p62"/>
          <p:cNvGrpSpPr/>
          <p:nvPr/>
        </p:nvGrpSpPr>
        <p:grpSpPr>
          <a:xfrm>
            <a:off x="4519345" y="1216276"/>
            <a:ext cx="339200" cy="338875"/>
            <a:chOff x="2489475" y="2118450"/>
            <a:chExt cx="339200" cy="338875"/>
          </a:xfrm>
        </p:grpSpPr>
        <p:sp>
          <p:nvSpPr>
            <p:cNvPr id="1472" name="Google Shape;1472;p62"/>
            <p:cNvSpPr/>
            <p:nvPr/>
          </p:nvSpPr>
          <p:spPr>
            <a:xfrm>
              <a:off x="2489475" y="2118450"/>
              <a:ext cx="339200" cy="338875"/>
            </a:xfrm>
            <a:custGeom>
              <a:avLst/>
              <a:gdLst/>
              <a:ahLst/>
              <a:cxnLst/>
              <a:rect l="l" t="t" r="r" b="b"/>
              <a:pathLst>
                <a:path w="13568" h="13555" extrusionOk="0">
                  <a:moveTo>
                    <a:pt x="7151" y="525"/>
                  </a:moveTo>
                  <a:lnTo>
                    <a:pt x="7164" y="844"/>
                  </a:lnTo>
                  <a:cubicBezTo>
                    <a:pt x="7164" y="967"/>
                    <a:pt x="7247" y="1066"/>
                    <a:pt x="7357" y="1093"/>
                  </a:cubicBezTo>
                  <a:cubicBezTo>
                    <a:pt x="7536" y="1149"/>
                    <a:pt x="7719" y="1216"/>
                    <a:pt x="7885" y="1315"/>
                  </a:cubicBezTo>
                  <a:cubicBezTo>
                    <a:pt x="7930" y="1337"/>
                    <a:pt x="7977" y="1348"/>
                    <a:pt x="8023" y="1348"/>
                  </a:cubicBezTo>
                  <a:cubicBezTo>
                    <a:pt x="8089" y="1348"/>
                    <a:pt x="8151" y="1326"/>
                    <a:pt x="8200" y="1285"/>
                  </a:cubicBezTo>
                  <a:lnTo>
                    <a:pt x="8436" y="1066"/>
                  </a:lnTo>
                  <a:lnTo>
                    <a:pt x="8947" y="1577"/>
                  </a:lnTo>
                  <a:lnTo>
                    <a:pt x="8741" y="1813"/>
                  </a:lnTo>
                  <a:cubicBezTo>
                    <a:pt x="8658" y="1896"/>
                    <a:pt x="8645" y="2032"/>
                    <a:pt x="8698" y="2129"/>
                  </a:cubicBezTo>
                  <a:cubicBezTo>
                    <a:pt x="8798" y="2294"/>
                    <a:pt x="8864" y="2477"/>
                    <a:pt x="8920" y="2656"/>
                  </a:cubicBezTo>
                  <a:cubicBezTo>
                    <a:pt x="8947" y="2766"/>
                    <a:pt x="9047" y="2849"/>
                    <a:pt x="9169" y="2849"/>
                  </a:cubicBezTo>
                  <a:lnTo>
                    <a:pt x="9488" y="2862"/>
                  </a:lnTo>
                  <a:lnTo>
                    <a:pt x="9488" y="3596"/>
                  </a:lnTo>
                  <a:lnTo>
                    <a:pt x="9169" y="3609"/>
                  </a:lnTo>
                  <a:cubicBezTo>
                    <a:pt x="9047" y="3609"/>
                    <a:pt x="8947" y="3692"/>
                    <a:pt x="8920" y="3805"/>
                  </a:cubicBezTo>
                  <a:cubicBezTo>
                    <a:pt x="8864" y="3984"/>
                    <a:pt x="8798" y="4163"/>
                    <a:pt x="8698" y="4329"/>
                  </a:cubicBezTo>
                  <a:cubicBezTo>
                    <a:pt x="8645" y="4426"/>
                    <a:pt x="8658" y="4565"/>
                    <a:pt x="8741" y="4648"/>
                  </a:cubicBezTo>
                  <a:lnTo>
                    <a:pt x="8947" y="4884"/>
                  </a:lnTo>
                  <a:lnTo>
                    <a:pt x="8436" y="5395"/>
                  </a:lnTo>
                  <a:lnTo>
                    <a:pt x="8200" y="5173"/>
                  </a:lnTo>
                  <a:cubicBezTo>
                    <a:pt x="8152" y="5132"/>
                    <a:pt x="8091" y="5111"/>
                    <a:pt x="8026" y="5111"/>
                  </a:cubicBezTo>
                  <a:cubicBezTo>
                    <a:pt x="7980" y="5111"/>
                    <a:pt x="7931" y="5122"/>
                    <a:pt x="7885" y="5146"/>
                  </a:cubicBezTo>
                  <a:cubicBezTo>
                    <a:pt x="7719" y="5242"/>
                    <a:pt x="7536" y="5312"/>
                    <a:pt x="7357" y="5365"/>
                  </a:cubicBezTo>
                  <a:cubicBezTo>
                    <a:pt x="7247" y="5395"/>
                    <a:pt x="7164" y="5491"/>
                    <a:pt x="7164" y="5601"/>
                  </a:cubicBezTo>
                  <a:lnTo>
                    <a:pt x="7151" y="5933"/>
                  </a:lnTo>
                  <a:lnTo>
                    <a:pt x="6418" y="5933"/>
                  </a:lnTo>
                  <a:lnTo>
                    <a:pt x="6404" y="5601"/>
                  </a:lnTo>
                  <a:cubicBezTo>
                    <a:pt x="6404" y="5491"/>
                    <a:pt x="6321" y="5395"/>
                    <a:pt x="6208" y="5365"/>
                  </a:cubicBezTo>
                  <a:cubicBezTo>
                    <a:pt x="6029" y="5312"/>
                    <a:pt x="5850" y="5242"/>
                    <a:pt x="5684" y="5146"/>
                  </a:cubicBezTo>
                  <a:cubicBezTo>
                    <a:pt x="5643" y="5122"/>
                    <a:pt x="5597" y="5111"/>
                    <a:pt x="5552" y="5111"/>
                  </a:cubicBezTo>
                  <a:cubicBezTo>
                    <a:pt x="5489" y="5111"/>
                    <a:pt x="5426" y="5132"/>
                    <a:pt x="5378" y="5173"/>
                  </a:cubicBezTo>
                  <a:lnTo>
                    <a:pt x="5130" y="5395"/>
                  </a:lnTo>
                  <a:lnTo>
                    <a:pt x="4618" y="4884"/>
                  </a:lnTo>
                  <a:lnTo>
                    <a:pt x="4841" y="4635"/>
                  </a:lnTo>
                  <a:cubicBezTo>
                    <a:pt x="4924" y="4552"/>
                    <a:pt x="4937" y="4426"/>
                    <a:pt x="4867" y="4329"/>
                  </a:cubicBezTo>
                  <a:cubicBezTo>
                    <a:pt x="4771" y="4163"/>
                    <a:pt x="4701" y="3984"/>
                    <a:pt x="4661" y="3805"/>
                  </a:cubicBezTo>
                  <a:cubicBezTo>
                    <a:pt x="4618" y="3692"/>
                    <a:pt x="4522" y="3609"/>
                    <a:pt x="4412" y="3609"/>
                  </a:cubicBezTo>
                  <a:lnTo>
                    <a:pt x="4081" y="3596"/>
                  </a:lnTo>
                  <a:lnTo>
                    <a:pt x="4081" y="2862"/>
                  </a:lnTo>
                  <a:lnTo>
                    <a:pt x="4412" y="2849"/>
                  </a:lnTo>
                  <a:cubicBezTo>
                    <a:pt x="4522" y="2849"/>
                    <a:pt x="4618" y="2766"/>
                    <a:pt x="4661" y="2656"/>
                  </a:cubicBezTo>
                  <a:cubicBezTo>
                    <a:pt x="4701" y="2477"/>
                    <a:pt x="4771" y="2294"/>
                    <a:pt x="4867" y="2129"/>
                  </a:cubicBezTo>
                  <a:cubicBezTo>
                    <a:pt x="4937" y="2032"/>
                    <a:pt x="4924" y="1896"/>
                    <a:pt x="4841" y="1813"/>
                  </a:cubicBezTo>
                  <a:lnTo>
                    <a:pt x="4618" y="1577"/>
                  </a:lnTo>
                  <a:lnTo>
                    <a:pt x="5130" y="1066"/>
                  </a:lnTo>
                  <a:lnTo>
                    <a:pt x="5378" y="1285"/>
                  </a:lnTo>
                  <a:cubicBezTo>
                    <a:pt x="5427" y="1326"/>
                    <a:pt x="5491" y="1348"/>
                    <a:pt x="5555" y="1348"/>
                  </a:cubicBezTo>
                  <a:cubicBezTo>
                    <a:pt x="5599" y="1348"/>
                    <a:pt x="5644" y="1337"/>
                    <a:pt x="5684" y="1315"/>
                  </a:cubicBezTo>
                  <a:cubicBezTo>
                    <a:pt x="5850" y="1216"/>
                    <a:pt x="6029" y="1149"/>
                    <a:pt x="6208" y="1093"/>
                  </a:cubicBezTo>
                  <a:cubicBezTo>
                    <a:pt x="6321" y="1066"/>
                    <a:pt x="6404" y="967"/>
                    <a:pt x="6404" y="857"/>
                  </a:cubicBezTo>
                  <a:lnTo>
                    <a:pt x="6418" y="525"/>
                  </a:lnTo>
                  <a:close/>
                  <a:moveTo>
                    <a:pt x="11453" y="4024"/>
                  </a:moveTo>
                  <a:lnTo>
                    <a:pt x="11453" y="10650"/>
                  </a:lnTo>
                  <a:lnTo>
                    <a:pt x="2129" y="10650"/>
                  </a:lnTo>
                  <a:lnTo>
                    <a:pt x="2129" y="4024"/>
                  </a:lnTo>
                  <a:lnTo>
                    <a:pt x="3622" y="4024"/>
                  </a:lnTo>
                  <a:cubicBezTo>
                    <a:pt x="3666" y="4080"/>
                    <a:pt x="3735" y="4107"/>
                    <a:pt x="3802" y="4107"/>
                  </a:cubicBezTo>
                  <a:lnTo>
                    <a:pt x="4203" y="4120"/>
                  </a:lnTo>
                  <a:cubicBezTo>
                    <a:pt x="4233" y="4233"/>
                    <a:pt x="4273" y="4329"/>
                    <a:pt x="4329" y="4426"/>
                  </a:cubicBezTo>
                  <a:lnTo>
                    <a:pt x="4051" y="4718"/>
                  </a:lnTo>
                  <a:cubicBezTo>
                    <a:pt x="3954" y="4814"/>
                    <a:pt x="3968" y="4980"/>
                    <a:pt x="4067" y="5076"/>
                  </a:cubicBezTo>
                  <a:lnTo>
                    <a:pt x="4937" y="5946"/>
                  </a:lnTo>
                  <a:cubicBezTo>
                    <a:pt x="4987" y="6005"/>
                    <a:pt x="5056" y="6033"/>
                    <a:pt x="5126" y="6033"/>
                  </a:cubicBezTo>
                  <a:cubicBezTo>
                    <a:pt x="5191" y="6033"/>
                    <a:pt x="5258" y="6009"/>
                    <a:pt x="5312" y="5963"/>
                  </a:cubicBezTo>
                  <a:lnTo>
                    <a:pt x="5588" y="5697"/>
                  </a:lnTo>
                  <a:cubicBezTo>
                    <a:pt x="5684" y="5740"/>
                    <a:pt x="5780" y="5780"/>
                    <a:pt x="5893" y="5810"/>
                  </a:cubicBezTo>
                  <a:lnTo>
                    <a:pt x="5906" y="6212"/>
                  </a:lnTo>
                  <a:cubicBezTo>
                    <a:pt x="5906" y="6348"/>
                    <a:pt x="6029" y="6461"/>
                    <a:pt x="6169" y="6461"/>
                  </a:cubicBezTo>
                  <a:lnTo>
                    <a:pt x="7400" y="6461"/>
                  </a:lnTo>
                  <a:cubicBezTo>
                    <a:pt x="7553" y="6461"/>
                    <a:pt x="7662" y="6348"/>
                    <a:pt x="7676" y="6212"/>
                  </a:cubicBezTo>
                  <a:lnTo>
                    <a:pt x="7689" y="5810"/>
                  </a:lnTo>
                  <a:cubicBezTo>
                    <a:pt x="7785" y="5780"/>
                    <a:pt x="7885" y="5740"/>
                    <a:pt x="7981" y="5697"/>
                  </a:cubicBezTo>
                  <a:lnTo>
                    <a:pt x="8270" y="5963"/>
                  </a:lnTo>
                  <a:cubicBezTo>
                    <a:pt x="8316" y="6009"/>
                    <a:pt x="8378" y="6033"/>
                    <a:pt x="8442" y="6033"/>
                  </a:cubicBezTo>
                  <a:cubicBezTo>
                    <a:pt x="8510" y="6033"/>
                    <a:pt x="8580" y="6005"/>
                    <a:pt x="8632" y="5946"/>
                  </a:cubicBezTo>
                  <a:lnTo>
                    <a:pt x="9501" y="5076"/>
                  </a:lnTo>
                  <a:cubicBezTo>
                    <a:pt x="9611" y="4980"/>
                    <a:pt x="9611" y="4814"/>
                    <a:pt x="9515" y="4718"/>
                  </a:cubicBezTo>
                  <a:lnTo>
                    <a:pt x="9252" y="4426"/>
                  </a:lnTo>
                  <a:cubicBezTo>
                    <a:pt x="9296" y="4329"/>
                    <a:pt x="9335" y="4233"/>
                    <a:pt x="9379" y="4120"/>
                  </a:cubicBezTo>
                  <a:lnTo>
                    <a:pt x="9764" y="4107"/>
                  </a:lnTo>
                  <a:cubicBezTo>
                    <a:pt x="9833" y="4107"/>
                    <a:pt x="9903" y="4080"/>
                    <a:pt x="9943" y="4024"/>
                  </a:cubicBezTo>
                  <a:close/>
                  <a:moveTo>
                    <a:pt x="12240" y="2958"/>
                  </a:moveTo>
                  <a:cubicBezTo>
                    <a:pt x="12393" y="2958"/>
                    <a:pt x="12502" y="3085"/>
                    <a:pt x="12502" y="3224"/>
                  </a:cubicBezTo>
                  <a:lnTo>
                    <a:pt x="12502" y="11702"/>
                  </a:lnTo>
                  <a:lnTo>
                    <a:pt x="8383" y="11702"/>
                  </a:lnTo>
                  <a:cubicBezTo>
                    <a:pt x="8230" y="11702"/>
                    <a:pt x="8104" y="11825"/>
                    <a:pt x="8104" y="11964"/>
                  </a:cubicBezTo>
                  <a:lnTo>
                    <a:pt x="5461" y="11964"/>
                  </a:lnTo>
                  <a:cubicBezTo>
                    <a:pt x="5461" y="11825"/>
                    <a:pt x="5339" y="11702"/>
                    <a:pt x="5199" y="11702"/>
                  </a:cubicBezTo>
                  <a:lnTo>
                    <a:pt x="1063" y="11702"/>
                  </a:lnTo>
                  <a:lnTo>
                    <a:pt x="1063" y="3224"/>
                  </a:lnTo>
                  <a:cubicBezTo>
                    <a:pt x="1063" y="3085"/>
                    <a:pt x="1189" y="2958"/>
                    <a:pt x="1329" y="2958"/>
                  </a:cubicBezTo>
                  <a:lnTo>
                    <a:pt x="3553" y="2958"/>
                  </a:lnTo>
                  <a:lnTo>
                    <a:pt x="3553" y="3500"/>
                  </a:lnTo>
                  <a:lnTo>
                    <a:pt x="1866" y="3500"/>
                  </a:lnTo>
                  <a:cubicBezTo>
                    <a:pt x="1714" y="3500"/>
                    <a:pt x="1591" y="3609"/>
                    <a:pt x="1591" y="3762"/>
                  </a:cubicBezTo>
                  <a:lnTo>
                    <a:pt x="1591" y="10912"/>
                  </a:lnTo>
                  <a:cubicBezTo>
                    <a:pt x="1591" y="11052"/>
                    <a:pt x="1714" y="11174"/>
                    <a:pt x="1866" y="11174"/>
                  </a:cubicBezTo>
                  <a:lnTo>
                    <a:pt x="11716" y="11174"/>
                  </a:lnTo>
                  <a:cubicBezTo>
                    <a:pt x="11852" y="11174"/>
                    <a:pt x="11978" y="11052"/>
                    <a:pt x="11978" y="10912"/>
                  </a:cubicBezTo>
                  <a:lnTo>
                    <a:pt x="11978" y="3762"/>
                  </a:lnTo>
                  <a:cubicBezTo>
                    <a:pt x="11978" y="3609"/>
                    <a:pt x="11852" y="3500"/>
                    <a:pt x="11716" y="3500"/>
                  </a:cubicBezTo>
                  <a:lnTo>
                    <a:pt x="10013" y="3500"/>
                  </a:lnTo>
                  <a:lnTo>
                    <a:pt x="10013" y="2958"/>
                  </a:lnTo>
                  <a:close/>
                  <a:moveTo>
                    <a:pt x="13043" y="12240"/>
                  </a:moveTo>
                  <a:lnTo>
                    <a:pt x="13043" y="12768"/>
                  </a:lnTo>
                  <a:cubicBezTo>
                    <a:pt x="13043" y="12904"/>
                    <a:pt x="12917" y="13030"/>
                    <a:pt x="12765" y="13030"/>
                  </a:cubicBezTo>
                  <a:lnTo>
                    <a:pt x="801" y="13030"/>
                  </a:lnTo>
                  <a:cubicBezTo>
                    <a:pt x="648" y="13030"/>
                    <a:pt x="539" y="12904"/>
                    <a:pt x="539" y="12768"/>
                  </a:cubicBezTo>
                  <a:lnTo>
                    <a:pt x="539" y="12240"/>
                  </a:lnTo>
                  <a:lnTo>
                    <a:pt x="5007" y="12240"/>
                  </a:lnTo>
                  <a:cubicBezTo>
                    <a:pt x="5090" y="12393"/>
                    <a:pt x="5269" y="12502"/>
                    <a:pt x="5461" y="12502"/>
                  </a:cubicBezTo>
                  <a:lnTo>
                    <a:pt x="8104" y="12502"/>
                  </a:lnTo>
                  <a:cubicBezTo>
                    <a:pt x="8313" y="12502"/>
                    <a:pt x="8479" y="12393"/>
                    <a:pt x="8575" y="12240"/>
                  </a:cubicBezTo>
                  <a:close/>
                  <a:moveTo>
                    <a:pt x="6169" y="1"/>
                  </a:moveTo>
                  <a:cubicBezTo>
                    <a:pt x="6029" y="1"/>
                    <a:pt x="5906" y="110"/>
                    <a:pt x="5906" y="250"/>
                  </a:cubicBezTo>
                  <a:lnTo>
                    <a:pt x="5893" y="651"/>
                  </a:lnTo>
                  <a:cubicBezTo>
                    <a:pt x="5780" y="678"/>
                    <a:pt x="5684" y="718"/>
                    <a:pt x="5588" y="761"/>
                  </a:cubicBezTo>
                  <a:lnTo>
                    <a:pt x="5312" y="499"/>
                  </a:lnTo>
                  <a:cubicBezTo>
                    <a:pt x="5257" y="452"/>
                    <a:pt x="5190" y="428"/>
                    <a:pt x="5125" y="428"/>
                  </a:cubicBezTo>
                  <a:cubicBezTo>
                    <a:pt x="5055" y="428"/>
                    <a:pt x="4987" y="455"/>
                    <a:pt x="4937" y="512"/>
                  </a:cubicBezTo>
                  <a:lnTo>
                    <a:pt x="4067" y="1382"/>
                  </a:lnTo>
                  <a:cubicBezTo>
                    <a:pt x="3968" y="1481"/>
                    <a:pt x="3954" y="1647"/>
                    <a:pt x="4051" y="1743"/>
                  </a:cubicBezTo>
                  <a:lnTo>
                    <a:pt x="4329" y="2032"/>
                  </a:lnTo>
                  <a:cubicBezTo>
                    <a:pt x="4273" y="2129"/>
                    <a:pt x="4233" y="2228"/>
                    <a:pt x="4203" y="2324"/>
                  </a:cubicBezTo>
                  <a:lnTo>
                    <a:pt x="3802" y="2351"/>
                  </a:lnTo>
                  <a:cubicBezTo>
                    <a:pt x="3735" y="2351"/>
                    <a:pt x="3666" y="2377"/>
                    <a:pt x="3622" y="2434"/>
                  </a:cubicBezTo>
                  <a:lnTo>
                    <a:pt x="1329" y="2434"/>
                  </a:lnTo>
                  <a:cubicBezTo>
                    <a:pt x="884" y="2434"/>
                    <a:pt x="539" y="2792"/>
                    <a:pt x="539" y="3224"/>
                  </a:cubicBezTo>
                  <a:lnTo>
                    <a:pt x="539" y="11702"/>
                  </a:lnTo>
                  <a:lnTo>
                    <a:pt x="276" y="11702"/>
                  </a:lnTo>
                  <a:cubicBezTo>
                    <a:pt x="124" y="11702"/>
                    <a:pt x="1" y="11825"/>
                    <a:pt x="1" y="11964"/>
                  </a:cubicBezTo>
                  <a:lnTo>
                    <a:pt x="1" y="12768"/>
                  </a:lnTo>
                  <a:cubicBezTo>
                    <a:pt x="1" y="13209"/>
                    <a:pt x="359" y="13555"/>
                    <a:pt x="801" y="13555"/>
                  </a:cubicBezTo>
                  <a:lnTo>
                    <a:pt x="13306" y="13555"/>
                  </a:lnTo>
                  <a:cubicBezTo>
                    <a:pt x="13445" y="13555"/>
                    <a:pt x="13568" y="13445"/>
                    <a:pt x="13568" y="13292"/>
                  </a:cubicBezTo>
                  <a:lnTo>
                    <a:pt x="13568" y="11798"/>
                  </a:lnTo>
                  <a:cubicBezTo>
                    <a:pt x="13568" y="11742"/>
                    <a:pt x="13528" y="11702"/>
                    <a:pt x="13485" y="11702"/>
                  </a:cubicBezTo>
                  <a:lnTo>
                    <a:pt x="13043" y="11702"/>
                  </a:lnTo>
                  <a:lnTo>
                    <a:pt x="13043" y="3224"/>
                  </a:lnTo>
                  <a:cubicBezTo>
                    <a:pt x="13043" y="2792"/>
                    <a:pt x="12682" y="2434"/>
                    <a:pt x="12240" y="2434"/>
                  </a:cubicBezTo>
                  <a:lnTo>
                    <a:pt x="9943" y="2434"/>
                  </a:lnTo>
                  <a:cubicBezTo>
                    <a:pt x="9903" y="2377"/>
                    <a:pt x="9833" y="2351"/>
                    <a:pt x="9764" y="2351"/>
                  </a:cubicBezTo>
                  <a:lnTo>
                    <a:pt x="9379" y="2324"/>
                  </a:lnTo>
                  <a:cubicBezTo>
                    <a:pt x="9335" y="2228"/>
                    <a:pt x="9296" y="2129"/>
                    <a:pt x="9252" y="2032"/>
                  </a:cubicBezTo>
                  <a:lnTo>
                    <a:pt x="9515" y="1743"/>
                  </a:lnTo>
                  <a:cubicBezTo>
                    <a:pt x="9611" y="1647"/>
                    <a:pt x="9611" y="1481"/>
                    <a:pt x="9515" y="1382"/>
                  </a:cubicBezTo>
                  <a:lnTo>
                    <a:pt x="8632" y="512"/>
                  </a:lnTo>
                  <a:cubicBezTo>
                    <a:pt x="8580" y="455"/>
                    <a:pt x="8511" y="428"/>
                    <a:pt x="8443" y="428"/>
                  </a:cubicBezTo>
                  <a:cubicBezTo>
                    <a:pt x="8379" y="428"/>
                    <a:pt x="8316" y="452"/>
                    <a:pt x="8270" y="499"/>
                  </a:cubicBezTo>
                  <a:lnTo>
                    <a:pt x="7981" y="761"/>
                  </a:lnTo>
                  <a:cubicBezTo>
                    <a:pt x="7885" y="718"/>
                    <a:pt x="7785" y="678"/>
                    <a:pt x="7689" y="651"/>
                  </a:cubicBezTo>
                  <a:lnTo>
                    <a:pt x="7676" y="250"/>
                  </a:lnTo>
                  <a:cubicBezTo>
                    <a:pt x="7662" y="110"/>
                    <a:pt x="7553" y="1"/>
                    <a:pt x="7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2"/>
            <p:cNvSpPr/>
            <p:nvPr/>
          </p:nvSpPr>
          <p:spPr>
            <a:xfrm>
              <a:off x="2619450" y="2159900"/>
              <a:ext cx="79600" cy="79250"/>
            </a:xfrm>
            <a:custGeom>
              <a:avLst/>
              <a:gdLst/>
              <a:ahLst/>
              <a:cxnLst/>
              <a:rect l="l" t="t" r="r" b="b"/>
              <a:pathLst>
                <a:path w="3184" h="3170" extrusionOk="0">
                  <a:moveTo>
                    <a:pt x="1590" y="527"/>
                  </a:moveTo>
                  <a:cubicBezTo>
                    <a:pt x="2171" y="527"/>
                    <a:pt x="2643" y="998"/>
                    <a:pt x="2643" y="1579"/>
                  </a:cubicBezTo>
                  <a:cubicBezTo>
                    <a:pt x="2614" y="2285"/>
                    <a:pt x="2099" y="2637"/>
                    <a:pt x="1584" y="2637"/>
                  </a:cubicBezTo>
                  <a:cubicBezTo>
                    <a:pt x="1069" y="2637"/>
                    <a:pt x="555" y="2285"/>
                    <a:pt x="528" y="1579"/>
                  </a:cubicBezTo>
                  <a:cubicBezTo>
                    <a:pt x="528" y="998"/>
                    <a:pt x="996" y="527"/>
                    <a:pt x="1590" y="527"/>
                  </a:cubicBezTo>
                  <a:close/>
                  <a:moveTo>
                    <a:pt x="1592" y="1"/>
                  </a:moveTo>
                  <a:cubicBezTo>
                    <a:pt x="817" y="1"/>
                    <a:pt x="42" y="527"/>
                    <a:pt x="0" y="1579"/>
                  </a:cubicBezTo>
                  <a:cubicBezTo>
                    <a:pt x="0" y="2462"/>
                    <a:pt x="707" y="3169"/>
                    <a:pt x="1590" y="3169"/>
                  </a:cubicBezTo>
                  <a:cubicBezTo>
                    <a:pt x="2463" y="3169"/>
                    <a:pt x="3184" y="2462"/>
                    <a:pt x="3184" y="1579"/>
                  </a:cubicBezTo>
                  <a:cubicBezTo>
                    <a:pt x="3142" y="527"/>
                    <a:pt x="2367" y="1"/>
                    <a:pt x="1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2"/>
            <p:cNvSpPr/>
            <p:nvPr/>
          </p:nvSpPr>
          <p:spPr>
            <a:xfrm>
              <a:off x="2560025" y="2282350"/>
              <a:ext cx="198375" cy="92325"/>
            </a:xfrm>
            <a:custGeom>
              <a:avLst/>
              <a:gdLst/>
              <a:ahLst/>
              <a:cxnLst/>
              <a:rect l="l" t="t" r="r" b="b"/>
              <a:pathLst>
                <a:path w="7935" h="3693" extrusionOk="0">
                  <a:moveTo>
                    <a:pt x="7138" y="525"/>
                  </a:moveTo>
                  <a:cubicBezTo>
                    <a:pt x="7274" y="525"/>
                    <a:pt x="7400" y="651"/>
                    <a:pt x="7400" y="788"/>
                  </a:cubicBezTo>
                  <a:cubicBezTo>
                    <a:pt x="7393" y="966"/>
                    <a:pt x="7268" y="1053"/>
                    <a:pt x="7142" y="1053"/>
                  </a:cubicBezTo>
                  <a:cubicBezTo>
                    <a:pt x="7012" y="1053"/>
                    <a:pt x="6880" y="962"/>
                    <a:pt x="6872" y="788"/>
                  </a:cubicBezTo>
                  <a:cubicBezTo>
                    <a:pt x="6872" y="651"/>
                    <a:pt x="6985" y="525"/>
                    <a:pt x="7138" y="525"/>
                  </a:cubicBezTo>
                  <a:close/>
                  <a:moveTo>
                    <a:pt x="3041" y="788"/>
                  </a:moveTo>
                  <a:cubicBezTo>
                    <a:pt x="3181" y="788"/>
                    <a:pt x="3303" y="914"/>
                    <a:pt x="3303" y="1050"/>
                  </a:cubicBezTo>
                  <a:cubicBezTo>
                    <a:pt x="3297" y="1231"/>
                    <a:pt x="3169" y="1321"/>
                    <a:pt x="3041" y="1321"/>
                  </a:cubicBezTo>
                  <a:cubicBezTo>
                    <a:pt x="2913" y="1321"/>
                    <a:pt x="2786" y="1231"/>
                    <a:pt x="2779" y="1050"/>
                  </a:cubicBezTo>
                  <a:cubicBezTo>
                    <a:pt x="2779" y="914"/>
                    <a:pt x="2888" y="788"/>
                    <a:pt x="3041" y="788"/>
                  </a:cubicBezTo>
                  <a:close/>
                  <a:moveTo>
                    <a:pt x="800" y="1797"/>
                  </a:moveTo>
                  <a:cubicBezTo>
                    <a:pt x="940" y="1797"/>
                    <a:pt x="1063" y="1910"/>
                    <a:pt x="1063" y="2062"/>
                  </a:cubicBezTo>
                  <a:cubicBezTo>
                    <a:pt x="1056" y="2235"/>
                    <a:pt x="928" y="2321"/>
                    <a:pt x="800" y="2321"/>
                  </a:cubicBezTo>
                  <a:cubicBezTo>
                    <a:pt x="673" y="2321"/>
                    <a:pt x="545" y="2235"/>
                    <a:pt x="538" y="2062"/>
                  </a:cubicBezTo>
                  <a:cubicBezTo>
                    <a:pt x="538" y="1910"/>
                    <a:pt x="648" y="1797"/>
                    <a:pt x="800" y="1797"/>
                  </a:cubicBezTo>
                  <a:close/>
                  <a:moveTo>
                    <a:pt x="5020" y="2643"/>
                  </a:moveTo>
                  <a:cubicBezTo>
                    <a:pt x="5159" y="2643"/>
                    <a:pt x="5282" y="2753"/>
                    <a:pt x="5282" y="2905"/>
                  </a:cubicBezTo>
                  <a:cubicBezTo>
                    <a:pt x="5282" y="3042"/>
                    <a:pt x="5159" y="3168"/>
                    <a:pt x="5020" y="3168"/>
                  </a:cubicBezTo>
                  <a:cubicBezTo>
                    <a:pt x="4674" y="3154"/>
                    <a:pt x="4674" y="2656"/>
                    <a:pt x="5020" y="2643"/>
                  </a:cubicBezTo>
                  <a:close/>
                  <a:moveTo>
                    <a:pt x="7120" y="1"/>
                  </a:moveTo>
                  <a:cubicBezTo>
                    <a:pt x="6548" y="1"/>
                    <a:pt x="6158" y="627"/>
                    <a:pt x="6417" y="1133"/>
                  </a:cubicBezTo>
                  <a:lnTo>
                    <a:pt x="5365" y="2185"/>
                  </a:lnTo>
                  <a:cubicBezTo>
                    <a:pt x="5262" y="2137"/>
                    <a:pt x="5141" y="2113"/>
                    <a:pt x="5020" y="2113"/>
                  </a:cubicBezTo>
                  <a:cubicBezTo>
                    <a:pt x="4898" y="2113"/>
                    <a:pt x="4777" y="2137"/>
                    <a:pt x="4674" y="2185"/>
                  </a:cubicBezTo>
                  <a:lnTo>
                    <a:pt x="3775" y="1368"/>
                  </a:lnTo>
                  <a:cubicBezTo>
                    <a:pt x="3995" y="863"/>
                    <a:pt x="3604" y="263"/>
                    <a:pt x="3059" y="263"/>
                  </a:cubicBezTo>
                  <a:cubicBezTo>
                    <a:pt x="3053" y="263"/>
                    <a:pt x="3047" y="263"/>
                    <a:pt x="3041" y="263"/>
                  </a:cubicBezTo>
                  <a:cubicBezTo>
                    <a:pt x="2600" y="263"/>
                    <a:pt x="2225" y="635"/>
                    <a:pt x="2254" y="1093"/>
                  </a:cubicBezTo>
                  <a:lnTo>
                    <a:pt x="1312" y="1465"/>
                  </a:lnTo>
                  <a:cubicBezTo>
                    <a:pt x="1161" y="1331"/>
                    <a:pt x="980" y="1270"/>
                    <a:pt x="803" y="1270"/>
                  </a:cubicBezTo>
                  <a:cubicBezTo>
                    <a:pt x="395" y="1270"/>
                    <a:pt x="0" y="1588"/>
                    <a:pt x="0" y="2062"/>
                  </a:cubicBezTo>
                  <a:cubicBezTo>
                    <a:pt x="0" y="2504"/>
                    <a:pt x="359" y="2849"/>
                    <a:pt x="800" y="2849"/>
                  </a:cubicBezTo>
                  <a:cubicBezTo>
                    <a:pt x="807" y="2849"/>
                    <a:pt x="814" y="2849"/>
                    <a:pt x="821" y="2849"/>
                  </a:cubicBezTo>
                  <a:cubicBezTo>
                    <a:pt x="1296" y="2849"/>
                    <a:pt x="1659" y="2401"/>
                    <a:pt x="1577" y="1923"/>
                  </a:cubicBezTo>
                  <a:lnTo>
                    <a:pt x="2447" y="1578"/>
                  </a:lnTo>
                  <a:cubicBezTo>
                    <a:pt x="2590" y="1754"/>
                    <a:pt x="2822" y="1852"/>
                    <a:pt x="3051" y="1852"/>
                  </a:cubicBezTo>
                  <a:cubicBezTo>
                    <a:pt x="3180" y="1852"/>
                    <a:pt x="3307" y="1821"/>
                    <a:pt x="3416" y="1757"/>
                  </a:cubicBezTo>
                  <a:lnTo>
                    <a:pt x="4299" y="2574"/>
                  </a:lnTo>
                  <a:cubicBezTo>
                    <a:pt x="4053" y="3079"/>
                    <a:pt x="4444" y="3692"/>
                    <a:pt x="5002" y="3692"/>
                  </a:cubicBezTo>
                  <a:cubicBezTo>
                    <a:pt x="5008" y="3692"/>
                    <a:pt x="5014" y="3692"/>
                    <a:pt x="5020" y="3692"/>
                  </a:cubicBezTo>
                  <a:cubicBezTo>
                    <a:pt x="5025" y="3692"/>
                    <a:pt x="5031" y="3692"/>
                    <a:pt x="5037" y="3692"/>
                  </a:cubicBezTo>
                  <a:cubicBezTo>
                    <a:pt x="5595" y="3692"/>
                    <a:pt x="5986" y="3066"/>
                    <a:pt x="5740" y="2560"/>
                  </a:cubicBezTo>
                  <a:lnTo>
                    <a:pt x="6789" y="1508"/>
                  </a:lnTo>
                  <a:cubicBezTo>
                    <a:pt x="6897" y="1560"/>
                    <a:pt x="7011" y="1585"/>
                    <a:pt x="7123" y="1585"/>
                  </a:cubicBezTo>
                  <a:cubicBezTo>
                    <a:pt x="7542" y="1585"/>
                    <a:pt x="7935" y="1246"/>
                    <a:pt x="7924" y="788"/>
                  </a:cubicBezTo>
                  <a:cubicBezTo>
                    <a:pt x="7924" y="359"/>
                    <a:pt x="7566" y="1"/>
                    <a:pt x="7138" y="1"/>
                  </a:cubicBezTo>
                  <a:cubicBezTo>
                    <a:pt x="7132" y="1"/>
                    <a:pt x="7126" y="1"/>
                    <a:pt x="7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5" name="Google Shape;1475;p62"/>
          <p:cNvSpPr/>
          <p:nvPr/>
        </p:nvSpPr>
        <p:spPr>
          <a:xfrm>
            <a:off x="1790187" y="1251781"/>
            <a:ext cx="339200" cy="339275"/>
          </a:xfrm>
          <a:custGeom>
            <a:avLst/>
            <a:gdLst/>
            <a:ahLst/>
            <a:cxnLst/>
            <a:rect l="l" t="t" r="r" b="b"/>
            <a:pathLst>
              <a:path w="13568" h="13571" extrusionOk="0">
                <a:moveTo>
                  <a:pt x="12034" y="1066"/>
                </a:moveTo>
                <a:cubicBezTo>
                  <a:pt x="12283" y="1066"/>
                  <a:pt x="12489" y="1271"/>
                  <a:pt x="12489" y="1520"/>
                </a:cubicBezTo>
                <a:cubicBezTo>
                  <a:pt x="12482" y="1826"/>
                  <a:pt x="12261" y="1978"/>
                  <a:pt x="12038" y="1978"/>
                </a:cubicBezTo>
                <a:cubicBezTo>
                  <a:pt x="11816" y="1978"/>
                  <a:pt x="11591" y="1826"/>
                  <a:pt x="11576" y="1520"/>
                </a:cubicBezTo>
                <a:cubicBezTo>
                  <a:pt x="11576" y="1271"/>
                  <a:pt x="11785" y="1066"/>
                  <a:pt x="12034" y="1066"/>
                </a:cubicBezTo>
                <a:close/>
                <a:moveTo>
                  <a:pt x="8522" y="4661"/>
                </a:moveTo>
                <a:cubicBezTo>
                  <a:pt x="9129" y="4691"/>
                  <a:pt x="9129" y="5560"/>
                  <a:pt x="8522" y="5574"/>
                </a:cubicBezTo>
                <a:cubicBezTo>
                  <a:pt x="8273" y="5574"/>
                  <a:pt x="8064" y="5381"/>
                  <a:pt x="8064" y="5119"/>
                </a:cubicBezTo>
                <a:cubicBezTo>
                  <a:pt x="8064" y="4870"/>
                  <a:pt x="8273" y="4661"/>
                  <a:pt x="8522" y="4661"/>
                </a:cubicBezTo>
                <a:close/>
                <a:moveTo>
                  <a:pt x="4434" y="6072"/>
                </a:moveTo>
                <a:cubicBezTo>
                  <a:pt x="4659" y="6072"/>
                  <a:pt x="4883" y="6224"/>
                  <a:pt x="4897" y="6530"/>
                </a:cubicBezTo>
                <a:cubicBezTo>
                  <a:pt x="4897" y="6779"/>
                  <a:pt x="4688" y="6984"/>
                  <a:pt x="4439" y="6984"/>
                </a:cubicBezTo>
                <a:cubicBezTo>
                  <a:pt x="4176" y="6984"/>
                  <a:pt x="3971" y="6779"/>
                  <a:pt x="3971" y="6530"/>
                </a:cubicBezTo>
                <a:cubicBezTo>
                  <a:pt x="3984" y="6224"/>
                  <a:pt x="4209" y="6072"/>
                  <a:pt x="4434" y="6072"/>
                </a:cubicBezTo>
                <a:close/>
                <a:moveTo>
                  <a:pt x="7124" y="8561"/>
                </a:moveTo>
                <a:cubicBezTo>
                  <a:pt x="7386" y="8561"/>
                  <a:pt x="7592" y="8770"/>
                  <a:pt x="7592" y="9019"/>
                </a:cubicBezTo>
                <a:cubicBezTo>
                  <a:pt x="7579" y="9323"/>
                  <a:pt x="7355" y="9475"/>
                  <a:pt x="7130" y="9475"/>
                </a:cubicBezTo>
                <a:cubicBezTo>
                  <a:pt x="6906" y="9475"/>
                  <a:pt x="6681" y="9323"/>
                  <a:pt x="6666" y="9019"/>
                </a:cubicBezTo>
                <a:cubicBezTo>
                  <a:pt x="6666" y="8770"/>
                  <a:pt x="6875" y="8561"/>
                  <a:pt x="7124" y="8561"/>
                </a:cubicBezTo>
                <a:close/>
                <a:moveTo>
                  <a:pt x="7054" y="2559"/>
                </a:moveTo>
                <a:cubicBezTo>
                  <a:pt x="8037" y="2616"/>
                  <a:pt x="8920" y="3014"/>
                  <a:pt x="9614" y="3638"/>
                </a:cubicBezTo>
                <a:lnTo>
                  <a:pt x="9003" y="4259"/>
                </a:lnTo>
                <a:cubicBezTo>
                  <a:pt x="8834" y="4173"/>
                  <a:pt x="8669" y="4134"/>
                  <a:pt x="8514" y="4134"/>
                </a:cubicBezTo>
                <a:cubicBezTo>
                  <a:pt x="7659" y="4134"/>
                  <a:pt x="7124" y="5303"/>
                  <a:pt x="7967" y="5935"/>
                </a:cubicBezTo>
                <a:lnTo>
                  <a:pt x="7207" y="8037"/>
                </a:lnTo>
                <a:cubicBezTo>
                  <a:pt x="7186" y="8035"/>
                  <a:pt x="7165" y="8035"/>
                  <a:pt x="7144" y="8035"/>
                </a:cubicBezTo>
                <a:cubicBezTo>
                  <a:pt x="6957" y="8035"/>
                  <a:pt x="6776" y="8088"/>
                  <a:pt x="6626" y="8189"/>
                </a:cubicBezTo>
                <a:lnTo>
                  <a:pt x="5325" y="6971"/>
                </a:lnTo>
                <a:cubicBezTo>
                  <a:pt x="5667" y="6339"/>
                  <a:pt x="5180" y="5534"/>
                  <a:pt x="4456" y="5534"/>
                </a:cubicBezTo>
                <a:cubicBezTo>
                  <a:pt x="4450" y="5534"/>
                  <a:pt x="4445" y="5534"/>
                  <a:pt x="4439" y="5534"/>
                </a:cubicBezTo>
                <a:cubicBezTo>
                  <a:pt x="3901" y="5534"/>
                  <a:pt x="3459" y="5975"/>
                  <a:pt x="3459" y="6530"/>
                </a:cubicBezTo>
                <a:cubicBezTo>
                  <a:pt x="3447" y="7098"/>
                  <a:pt x="3931" y="7512"/>
                  <a:pt x="4448" y="7512"/>
                </a:cubicBezTo>
                <a:cubicBezTo>
                  <a:pt x="4623" y="7512"/>
                  <a:pt x="4802" y="7464"/>
                  <a:pt x="4966" y="7360"/>
                </a:cubicBezTo>
                <a:lnTo>
                  <a:pt x="6264" y="8574"/>
                </a:lnTo>
                <a:cubicBezTo>
                  <a:pt x="5922" y="9207"/>
                  <a:pt x="6409" y="10015"/>
                  <a:pt x="7120" y="10015"/>
                </a:cubicBezTo>
                <a:cubicBezTo>
                  <a:pt x="7126" y="10015"/>
                  <a:pt x="7132" y="10015"/>
                  <a:pt x="7137" y="10015"/>
                </a:cubicBezTo>
                <a:cubicBezTo>
                  <a:pt x="8107" y="10015"/>
                  <a:pt x="8492" y="8770"/>
                  <a:pt x="7718" y="8216"/>
                </a:cubicBezTo>
                <a:lnTo>
                  <a:pt x="8465" y="6115"/>
                </a:lnTo>
                <a:cubicBezTo>
                  <a:pt x="8488" y="6116"/>
                  <a:pt x="8510" y="6117"/>
                  <a:pt x="8533" y="6117"/>
                </a:cubicBezTo>
                <a:cubicBezTo>
                  <a:pt x="9270" y="6117"/>
                  <a:pt x="9768" y="5279"/>
                  <a:pt x="9391" y="4634"/>
                </a:cubicBezTo>
                <a:lnTo>
                  <a:pt x="9986" y="4010"/>
                </a:lnTo>
                <a:cubicBezTo>
                  <a:pt x="10580" y="4691"/>
                  <a:pt x="10955" y="5560"/>
                  <a:pt x="11011" y="6530"/>
                </a:cubicBezTo>
                <a:lnTo>
                  <a:pt x="10885" y="6530"/>
                </a:lnTo>
                <a:cubicBezTo>
                  <a:pt x="10540" y="6530"/>
                  <a:pt x="10540" y="7041"/>
                  <a:pt x="10885" y="7054"/>
                </a:cubicBezTo>
                <a:lnTo>
                  <a:pt x="11011" y="7054"/>
                </a:lnTo>
                <a:cubicBezTo>
                  <a:pt x="10885" y="9185"/>
                  <a:pt x="9169" y="10885"/>
                  <a:pt x="7054" y="11011"/>
                </a:cubicBezTo>
                <a:lnTo>
                  <a:pt x="7054" y="10898"/>
                </a:lnTo>
                <a:cubicBezTo>
                  <a:pt x="7054" y="10762"/>
                  <a:pt x="6958" y="10649"/>
                  <a:pt x="6819" y="10636"/>
                </a:cubicBezTo>
                <a:cubicBezTo>
                  <a:pt x="6805" y="10633"/>
                  <a:pt x="6791" y="10632"/>
                  <a:pt x="6777" y="10632"/>
                </a:cubicBezTo>
                <a:cubicBezTo>
                  <a:pt x="6639" y="10632"/>
                  <a:pt x="6513" y="10746"/>
                  <a:pt x="6513" y="10885"/>
                </a:cubicBezTo>
                <a:lnTo>
                  <a:pt x="6513" y="11011"/>
                </a:lnTo>
                <a:cubicBezTo>
                  <a:pt x="4399" y="10885"/>
                  <a:pt x="2683" y="9185"/>
                  <a:pt x="2560" y="7054"/>
                </a:cubicBezTo>
                <a:lnTo>
                  <a:pt x="2669" y="7054"/>
                </a:lnTo>
                <a:cubicBezTo>
                  <a:pt x="2809" y="7054"/>
                  <a:pt x="2918" y="6958"/>
                  <a:pt x="2945" y="6832"/>
                </a:cubicBezTo>
                <a:cubicBezTo>
                  <a:pt x="2961" y="6666"/>
                  <a:pt x="2835" y="6530"/>
                  <a:pt x="2683" y="6530"/>
                </a:cubicBezTo>
                <a:lnTo>
                  <a:pt x="2560" y="6530"/>
                </a:lnTo>
                <a:cubicBezTo>
                  <a:pt x="2683" y="4398"/>
                  <a:pt x="4399" y="2682"/>
                  <a:pt x="6513" y="2559"/>
                </a:cubicBezTo>
                <a:lnTo>
                  <a:pt x="6513" y="2669"/>
                </a:lnTo>
                <a:cubicBezTo>
                  <a:pt x="6513" y="2808"/>
                  <a:pt x="6613" y="2918"/>
                  <a:pt x="6749" y="2948"/>
                </a:cubicBezTo>
                <a:cubicBezTo>
                  <a:pt x="6757" y="2948"/>
                  <a:pt x="6765" y="2949"/>
                  <a:pt x="6773" y="2949"/>
                </a:cubicBezTo>
                <a:cubicBezTo>
                  <a:pt x="6928" y="2949"/>
                  <a:pt x="7054" y="2828"/>
                  <a:pt x="7054" y="2682"/>
                </a:cubicBezTo>
                <a:lnTo>
                  <a:pt x="7054" y="2559"/>
                </a:lnTo>
                <a:close/>
                <a:moveTo>
                  <a:pt x="7177" y="541"/>
                </a:moveTo>
                <a:lnTo>
                  <a:pt x="7177" y="996"/>
                </a:lnTo>
                <a:cubicBezTo>
                  <a:pt x="7177" y="1135"/>
                  <a:pt x="7290" y="1245"/>
                  <a:pt x="7413" y="1258"/>
                </a:cubicBezTo>
                <a:cubicBezTo>
                  <a:pt x="8605" y="1398"/>
                  <a:pt x="9684" y="1922"/>
                  <a:pt x="10540" y="2699"/>
                </a:cubicBezTo>
                <a:lnTo>
                  <a:pt x="9986" y="3250"/>
                </a:lnTo>
                <a:cubicBezTo>
                  <a:pt x="9199" y="2546"/>
                  <a:pt x="8173" y="2088"/>
                  <a:pt x="7054" y="2018"/>
                </a:cubicBezTo>
                <a:lnTo>
                  <a:pt x="7054" y="1839"/>
                </a:lnTo>
                <a:cubicBezTo>
                  <a:pt x="7054" y="1786"/>
                  <a:pt x="7028" y="1730"/>
                  <a:pt x="6971" y="1686"/>
                </a:cubicBezTo>
                <a:cubicBezTo>
                  <a:pt x="6910" y="1642"/>
                  <a:pt x="6845" y="1623"/>
                  <a:pt x="6784" y="1623"/>
                </a:cubicBezTo>
                <a:cubicBezTo>
                  <a:pt x="6638" y="1623"/>
                  <a:pt x="6513" y="1734"/>
                  <a:pt x="6513" y="1882"/>
                </a:cubicBezTo>
                <a:lnTo>
                  <a:pt x="6513" y="2018"/>
                </a:lnTo>
                <a:cubicBezTo>
                  <a:pt x="4107" y="2158"/>
                  <a:pt x="2158" y="4110"/>
                  <a:pt x="2019" y="6530"/>
                </a:cubicBezTo>
                <a:lnTo>
                  <a:pt x="1839" y="6530"/>
                </a:lnTo>
                <a:cubicBezTo>
                  <a:pt x="1783" y="6530"/>
                  <a:pt x="1730" y="6543"/>
                  <a:pt x="1687" y="6599"/>
                </a:cubicBezTo>
                <a:cubicBezTo>
                  <a:pt x="1521" y="6818"/>
                  <a:pt x="1673" y="7054"/>
                  <a:pt x="1883" y="7054"/>
                </a:cubicBezTo>
                <a:lnTo>
                  <a:pt x="2019" y="7054"/>
                </a:lnTo>
                <a:cubicBezTo>
                  <a:pt x="2158" y="9474"/>
                  <a:pt x="4107" y="11413"/>
                  <a:pt x="6513" y="11549"/>
                </a:cubicBezTo>
                <a:lnTo>
                  <a:pt x="6513" y="11728"/>
                </a:lnTo>
                <a:cubicBezTo>
                  <a:pt x="6513" y="11785"/>
                  <a:pt x="6543" y="11854"/>
                  <a:pt x="6596" y="11881"/>
                </a:cubicBezTo>
                <a:cubicBezTo>
                  <a:pt x="6662" y="11930"/>
                  <a:pt x="6730" y="11951"/>
                  <a:pt x="6792" y="11951"/>
                </a:cubicBezTo>
                <a:cubicBezTo>
                  <a:pt x="6938" y="11951"/>
                  <a:pt x="7054" y="11833"/>
                  <a:pt x="7054" y="11688"/>
                </a:cubicBezTo>
                <a:lnTo>
                  <a:pt x="7054" y="11549"/>
                </a:lnTo>
                <a:cubicBezTo>
                  <a:pt x="9474" y="11413"/>
                  <a:pt x="11410" y="9474"/>
                  <a:pt x="11549" y="7054"/>
                </a:cubicBezTo>
                <a:lnTo>
                  <a:pt x="11728" y="7054"/>
                </a:lnTo>
                <a:cubicBezTo>
                  <a:pt x="11785" y="7054"/>
                  <a:pt x="11855" y="7028"/>
                  <a:pt x="11881" y="6971"/>
                </a:cubicBezTo>
                <a:cubicBezTo>
                  <a:pt x="12047" y="6765"/>
                  <a:pt x="11894" y="6530"/>
                  <a:pt x="11689" y="6530"/>
                </a:cubicBezTo>
                <a:lnTo>
                  <a:pt x="11549" y="6530"/>
                </a:lnTo>
                <a:cubicBezTo>
                  <a:pt x="11479" y="5421"/>
                  <a:pt x="11051" y="4412"/>
                  <a:pt x="10361" y="3638"/>
                </a:cubicBezTo>
                <a:lnTo>
                  <a:pt x="10912" y="3084"/>
                </a:lnTo>
                <a:cubicBezTo>
                  <a:pt x="11659" y="3914"/>
                  <a:pt x="12173" y="4979"/>
                  <a:pt x="12296" y="6155"/>
                </a:cubicBezTo>
                <a:cubicBezTo>
                  <a:pt x="12309" y="6294"/>
                  <a:pt x="12436" y="6390"/>
                  <a:pt x="12558" y="6390"/>
                </a:cubicBezTo>
                <a:lnTo>
                  <a:pt x="13043" y="6390"/>
                </a:lnTo>
                <a:lnTo>
                  <a:pt x="13043" y="7180"/>
                </a:lnTo>
                <a:lnTo>
                  <a:pt x="12558" y="7180"/>
                </a:lnTo>
                <a:cubicBezTo>
                  <a:pt x="12436" y="7180"/>
                  <a:pt x="12309" y="7290"/>
                  <a:pt x="12296" y="7413"/>
                </a:cubicBezTo>
                <a:cubicBezTo>
                  <a:pt x="12021" y="9959"/>
                  <a:pt x="9959" y="12020"/>
                  <a:pt x="7413" y="12309"/>
                </a:cubicBezTo>
                <a:cubicBezTo>
                  <a:pt x="7290" y="12326"/>
                  <a:pt x="7177" y="12435"/>
                  <a:pt x="7177" y="12575"/>
                </a:cubicBezTo>
                <a:lnTo>
                  <a:pt x="7177" y="13043"/>
                </a:lnTo>
                <a:lnTo>
                  <a:pt x="6391" y="13043"/>
                </a:lnTo>
                <a:lnTo>
                  <a:pt x="6391" y="12575"/>
                </a:lnTo>
                <a:cubicBezTo>
                  <a:pt x="6391" y="12448"/>
                  <a:pt x="6294" y="12326"/>
                  <a:pt x="6155" y="12309"/>
                </a:cubicBezTo>
                <a:cubicBezTo>
                  <a:pt x="3595" y="12033"/>
                  <a:pt x="1534" y="9972"/>
                  <a:pt x="1245" y="7413"/>
                </a:cubicBezTo>
                <a:cubicBezTo>
                  <a:pt x="1232" y="7290"/>
                  <a:pt x="1119" y="7180"/>
                  <a:pt x="983" y="7180"/>
                </a:cubicBezTo>
                <a:lnTo>
                  <a:pt x="538" y="7180"/>
                </a:lnTo>
                <a:lnTo>
                  <a:pt x="538" y="6390"/>
                </a:lnTo>
                <a:lnTo>
                  <a:pt x="983" y="6390"/>
                </a:lnTo>
                <a:cubicBezTo>
                  <a:pt x="1119" y="6390"/>
                  <a:pt x="1232" y="6294"/>
                  <a:pt x="1245" y="6155"/>
                </a:cubicBezTo>
                <a:cubicBezTo>
                  <a:pt x="1534" y="3595"/>
                  <a:pt x="3595" y="1550"/>
                  <a:pt x="6155" y="1258"/>
                </a:cubicBezTo>
                <a:cubicBezTo>
                  <a:pt x="6294" y="1245"/>
                  <a:pt x="6391" y="1135"/>
                  <a:pt x="6391" y="996"/>
                </a:cubicBezTo>
                <a:lnTo>
                  <a:pt x="6391" y="541"/>
                </a:lnTo>
                <a:close/>
                <a:moveTo>
                  <a:pt x="6128" y="0"/>
                </a:moveTo>
                <a:cubicBezTo>
                  <a:pt x="5976" y="0"/>
                  <a:pt x="5866" y="126"/>
                  <a:pt x="5866" y="276"/>
                </a:cubicBezTo>
                <a:lnTo>
                  <a:pt x="5866" y="760"/>
                </a:lnTo>
                <a:cubicBezTo>
                  <a:pt x="3293" y="1122"/>
                  <a:pt x="1106" y="3293"/>
                  <a:pt x="747" y="5866"/>
                </a:cubicBezTo>
                <a:lnTo>
                  <a:pt x="263" y="5866"/>
                </a:lnTo>
                <a:cubicBezTo>
                  <a:pt x="123" y="5866"/>
                  <a:pt x="0" y="5975"/>
                  <a:pt x="0" y="6128"/>
                </a:cubicBezTo>
                <a:lnTo>
                  <a:pt x="0" y="7456"/>
                </a:lnTo>
                <a:cubicBezTo>
                  <a:pt x="0" y="7595"/>
                  <a:pt x="123" y="7718"/>
                  <a:pt x="263" y="7718"/>
                </a:cubicBezTo>
                <a:lnTo>
                  <a:pt x="747" y="7718"/>
                </a:lnTo>
                <a:cubicBezTo>
                  <a:pt x="1106" y="10291"/>
                  <a:pt x="3293" y="12448"/>
                  <a:pt x="5866" y="12807"/>
                </a:cubicBezTo>
                <a:lnTo>
                  <a:pt x="5866" y="13305"/>
                </a:lnTo>
                <a:cubicBezTo>
                  <a:pt x="5866" y="13444"/>
                  <a:pt x="5976" y="13570"/>
                  <a:pt x="6128" y="13570"/>
                </a:cubicBezTo>
                <a:lnTo>
                  <a:pt x="7443" y="13570"/>
                </a:lnTo>
                <a:cubicBezTo>
                  <a:pt x="7592" y="13570"/>
                  <a:pt x="7718" y="13444"/>
                  <a:pt x="7718" y="13305"/>
                </a:cubicBezTo>
                <a:lnTo>
                  <a:pt x="7718" y="12807"/>
                </a:lnTo>
                <a:cubicBezTo>
                  <a:pt x="10278" y="12435"/>
                  <a:pt x="12436" y="10277"/>
                  <a:pt x="12794" y="7718"/>
                </a:cubicBezTo>
                <a:lnTo>
                  <a:pt x="13305" y="7718"/>
                </a:lnTo>
                <a:cubicBezTo>
                  <a:pt x="13445" y="7718"/>
                  <a:pt x="13568" y="7595"/>
                  <a:pt x="13568" y="7456"/>
                </a:cubicBezTo>
                <a:lnTo>
                  <a:pt x="13568" y="6128"/>
                </a:lnTo>
                <a:cubicBezTo>
                  <a:pt x="13568" y="5975"/>
                  <a:pt x="13445" y="5866"/>
                  <a:pt x="13305" y="5866"/>
                </a:cubicBezTo>
                <a:lnTo>
                  <a:pt x="12794" y="5866"/>
                </a:lnTo>
                <a:cubicBezTo>
                  <a:pt x="12615" y="4691"/>
                  <a:pt x="12090" y="3582"/>
                  <a:pt x="11287" y="2699"/>
                </a:cubicBezTo>
                <a:lnTo>
                  <a:pt x="11576" y="2393"/>
                </a:lnTo>
                <a:cubicBezTo>
                  <a:pt x="11723" y="2476"/>
                  <a:pt x="11880" y="2514"/>
                  <a:pt x="12036" y="2514"/>
                </a:cubicBezTo>
                <a:cubicBezTo>
                  <a:pt x="12552" y="2514"/>
                  <a:pt x="13043" y="2095"/>
                  <a:pt x="13043" y="1520"/>
                </a:cubicBezTo>
                <a:cubicBezTo>
                  <a:pt x="13043" y="983"/>
                  <a:pt x="12588" y="541"/>
                  <a:pt x="12047" y="541"/>
                </a:cubicBezTo>
                <a:cubicBezTo>
                  <a:pt x="12040" y="541"/>
                  <a:pt x="12033" y="541"/>
                  <a:pt x="12026" y="541"/>
                </a:cubicBezTo>
                <a:cubicBezTo>
                  <a:pt x="11291" y="541"/>
                  <a:pt x="10806" y="1390"/>
                  <a:pt x="11191" y="2018"/>
                </a:cubicBezTo>
                <a:lnTo>
                  <a:pt x="10912" y="2310"/>
                </a:lnTo>
                <a:cubicBezTo>
                  <a:pt x="10029" y="1494"/>
                  <a:pt x="8907" y="956"/>
                  <a:pt x="7718" y="760"/>
                </a:cubicBezTo>
                <a:lnTo>
                  <a:pt x="7718" y="276"/>
                </a:lnTo>
                <a:cubicBezTo>
                  <a:pt x="7718" y="126"/>
                  <a:pt x="7592" y="0"/>
                  <a:pt x="7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1464;p62">
            <a:extLst>
              <a:ext uri="{FF2B5EF4-FFF2-40B4-BE49-F238E27FC236}">
                <a16:creationId xmlns:a16="http://schemas.microsoft.com/office/drawing/2014/main" id="{86EC1B86-F050-4141-A707-2B92785B54EC}"/>
              </a:ext>
            </a:extLst>
          </p:cNvPr>
          <p:cNvPicPr preferRelativeResize="0"/>
          <p:nvPr/>
        </p:nvPicPr>
        <p:blipFill rotWithShape="1">
          <a:blip r:embed="rId3">
            <a:alphaModFix/>
          </a:blip>
          <a:srcRect l="27948" t="1075" r="28544" b="1192"/>
          <a:stretch/>
        </p:blipFill>
        <p:spPr>
          <a:xfrm>
            <a:off x="6008602" y="1117646"/>
            <a:ext cx="1209600" cy="1555200"/>
          </a:xfrm>
          <a:prstGeom prst="rect">
            <a:avLst/>
          </a:prstGeom>
          <a:noFill/>
          <a:ln>
            <a:noFill/>
          </a:ln>
        </p:spPr>
      </p:pic>
      <p:sp>
        <p:nvSpPr>
          <p:cNvPr id="17" name="Google Shape;1470;p62">
            <a:extLst>
              <a:ext uri="{FF2B5EF4-FFF2-40B4-BE49-F238E27FC236}">
                <a16:creationId xmlns:a16="http://schemas.microsoft.com/office/drawing/2014/main" id="{E9AF1E96-0E0B-46AB-BB35-6AB73D82521A}"/>
              </a:ext>
            </a:extLst>
          </p:cNvPr>
          <p:cNvSpPr/>
          <p:nvPr/>
        </p:nvSpPr>
        <p:spPr>
          <a:xfrm>
            <a:off x="7272051" y="1117646"/>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471;p62">
            <a:extLst>
              <a:ext uri="{FF2B5EF4-FFF2-40B4-BE49-F238E27FC236}">
                <a16:creationId xmlns:a16="http://schemas.microsoft.com/office/drawing/2014/main" id="{7F5691C3-6E5C-4473-BB77-CF0A673FF536}"/>
              </a:ext>
            </a:extLst>
          </p:cNvPr>
          <p:cNvGrpSpPr/>
          <p:nvPr/>
        </p:nvGrpSpPr>
        <p:grpSpPr>
          <a:xfrm>
            <a:off x="7385951" y="1210738"/>
            <a:ext cx="339200" cy="338875"/>
            <a:chOff x="2489475" y="2118450"/>
            <a:chExt cx="339200" cy="338875"/>
          </a:xfrm>
        </p:grpSpPr>
        <p:sp>
          <p:nvSpPr>
            <p:cNvPr id="19" name="Google Shape;1472;p62">
              <a:extLst>
                <a:ext uri="{FF2B5EF4-FFF2-40B4-BE49-F238E27FC236}">
                  <a16:creationId xmlns:a16="http://schemas.microsoft.com/office/drawing/2014/main" id="{62A2E0EC-44FB-4164-B92D-045CFBA3F282}"/>
                </a:ext>
              </a:extLst>
            </p:cNvPr>
            <p:cNvSpPr/>
            <p:nvPr/>
          </p:nvSpPr>
          <p:spPr>
            <a:xfrm>
              <a:off x="2489475" y="2118450"/>
              <a:ext cx="339200" cy="338875"/>
            </a:xfrm>
            <a:custGeom>
              <a:avLst/>
              <a:gdLst/>
              <a:ahLst/>
              <a:cxnLst/>
              <a:rect l="l" t="t" r="r" b="b"/>
              <a:pathLst>
                <a:path w="13568" h="13555" extrusionOk="0">
                  <a:moveTo>
                    <a:pt x="7151" y="525"/>
                  </a:moveTo>
                  <a:lnTo>
                    <a:pt x="7164" y="844"/>
                  </a:lnTo>
                  <a:cubicBezTo>
                    <a:pt x="7164" y="967"/>
                    <a:pt x="7247" y="1066"/>
                    <a:pt x="7357" y="1093"/>
                  </a:cubicBezTo>
                  <a:cubicBezTo>
                    <a:pt x="7536" y="1149"/>
                    <a:pt x="7719" y="1216"/>
                    <a:pt x="7885" y="1315"/>
                  </a:cubicBezTo>
                  <a:cubicBezTo>
                    <a:pt x="7930" y="1337"/>
                    <a:pt x="7977" y="1348"/>
                    <a:pt x="8023" y="1348"/>
                  </a:cubicBezTo>
                  <a:cubicBezTo>
                    <a:pt x="8089" y="1348"/>
                    <a:pt x="8151" y="1326"/>
                    <a:pt x="8200" y="1285"/>
                  </a:cubicBezTo>
                  <a:lnTo>
                    <a:pt x="8436" y="1066"/>
                  </a:lnTo>
                  <a:lnTo>
                    <a:pt x="8947" y="1577"/>
                  </a:lnTo>
                  <a:lnTo>
                    <a:pt x="8741" y="1813"/>
                  </a:lnTo>
                  <a:cubicBezTo>
                    <a:pt x="8658" y="1896"/>
                    <a:pt x="8645" y="2032"/>
                    <a:pt x="8698" y="2129"/>
                  </a:cubicBezTo>
                  <a:cubicBezTo>
                    <a:pt x="8798" y="2294"/>
                    <a:pt x="8864" y="2477"/>
                    <a:pt x="8920" y="2656"/>
                  </a:cubicBezTo>
                  <a:cubicBezTo>
                    <a:pt x="8947" y="2766"/>
                    <a:pt x="9047" y="2849"/>
                    <a:pt x="9169" y="2849"/>
                  </a:cubicBezTo>
                  <a:lnTo>
                    <a:pt x="9488" y="2862"/>
                  </a:lnTo>
                  <a:lnTo>
                    <a:pt x="9488" y="3596"/>
                  </a:lnTo>
                  <a:lnTo>
                    <a:pt x="9169" y="3609"/>
                  </a:lnTo>
                  <a:cubicBezTo>
                    <a:pt x="9047" y="3609"/>
                    <a:pt x="8947" y="3692"/>
                    <a:pt x="8920" y="3805"/>
                  </a:cubicBezTo>
                  <a:cubicBezTo>
                    <a:pt x="8864" y="3984"/>
                    <a:pt x="8798" y="4163"/>
                    <a:pt x="8698" y="4329"/>
                  </a:cubicBezTo>
                  <a:cubicBezTo>
                    <a:pt x="8645" y="4426"/>
                    <a:pt x="8658" y="4565"/>
                    <a:pt x="8741" y="4648"/>
                  </a:cubicBezTo>
                  <a:lnTo>
                    <a:pt x="8947" y="4884"/>
                  </a:lnTo>
                  <a:lnTo>
                    <a:pt x="8436" y="5395"/>
                  </a:lnTo>
                  <a:lnTo>
                    <a:pt x="8200" y="5173"/>
                  </a:lnTo>
                  <a:cubicBezTo>
                    <a:pt x="8152" y="5132"/>
                    <a:pt x="8091" y="5111"/>
                    <a:pt x="8026" y="5111"/>
                  </a:cubicBezTo>
                  <a:cubicBezTo>
                    <a:pt x="7980" y="5111"/>
                    <a:pt x="7931" y="5122"/>
                    <a:pt x="7885" y="5146"/>
                  </a:cubicBezTo>
                  <a:cubicBezTo>
                    <a:pt x="7719" y="5242"/>
                    <a:pt x="7536" y="5312"/>
                    <a:pt x="7357" y="5365"/>
                  </a:cubicBezTo>
                  <a:cubicBezTo>
                    <a:pt x="7247" y="5395"/>
                    <a:pt x="7164" y="5491"/>
                    <a:pt x="7164" y="5601"/>
                  </a:cubicBezTo>
                  <a:lnTo>
                    <a:pt x="7151" y="5933"/>
                  </a:lnTo>
                  <a:lnTo>
                    <a:pt x="6418" y="5933"/>
                  </a:lnTo>
                  <a:lnTo>
                    <a:pt x="6404" y="5601"/>
                  </a:lnTo>
                  <a:cubicBezTo>
                    <a:pt x="6404" y="5491"/>
                    <a:pt x="6321" y="5395"/>
                    <a:pt x="6208" y="5365"/>
                  </a:cubicBezTo>
                  <a:cubicBezTo>
                    <a:pt x="6029" y="5312"/>
                    <a:pt x="5850" y="5242"/>
                    <a:pt x="5684" y="5146"/>
                  </a:cubicBezTo>
                  <a:cubicBezTo>
                    <a:pt x="5643" y="5122"/>
                    <a:pt x="5597" y="5111"/>
                    <a:pt x="5552" y="5111"/>
                  </a:cubicBezTo>
                  <a:cubicBezTo>
                    <a:pt x="5489" y="5111"/>
                    <a:pt x="5426" y="5132"/>
                    <a:pt x="5378" y="5173"/>
                  </a:cubicBezTo>
                  <a:lnTo>
                    <a:pt x="5130" y="5395"/>
                  </a:lnTo>
                  <a:lnTo>
                    <a:pt x="4618" y="4884"/>
                  </a:lnTo>
                  <a:lnTo>
                    <a:pt x="4841" y="4635"/>
                  </a:lnTo>
                  <a:cubicBezTo>
                    <a:pt x="4924" y="4552"/>
                    <a:pt x="4937" y="4426"/>
                    <a:pt x="4867" y="4329"/>
                  </a:cubicBezTo>
                  <a:cubicBezTo>
                    <a:pt x="4771" y="4163"/>
                    <a:pt x="4701" y="3984"/>
                    <a:pt x="4661" y="3805"/>
                  </a:cubicBezTo>
                  <a:cubicBezTo>
                    <a:pt x="4618" y="3692"/>
                    <a:pt x="4522" y="3609"/>
                    <a:pt x="4412" y="3609"/>
                  </a:cubicBezTo>
                  <a:lnTo>
                    <a:pt x="4081" y="3596"/>
                  </a:lnTo>
                  <a:lnTo>
                    <a:pt x="4081" y="2862"/>
                  </a:lnTo>
                  <a:lnTo>
                    <a:pt x="4412" y="2849"/>
                  </a:lnTo>
                  <a:cubicBezTo>
                    <a:pt x="4522" y="2849"/>
                    <a:pt x="4618" y="2766"/>
                    <a:pt x="4661" y="2656"/>
                  </a:cubicBezTo>
                  <a:cubicBezTo>
                    <a:pt x="4701" y="2477"/>
                    <a:pt x="4771" y="2294"/>
                    <a:pt x="4867" y="2129"/>
                  </a:cubicBezTo>
                  <a:cubicBezTo>
                    <a:pt x="4937" y="2032"/>
                    <a:pt x="4924" y="1896"/>
                    <a:pt x="4841" y="1813"/>
                  </a:cubicBezTo>
                  <a:lnTo>
                    <a:pt x="4618" y="1577"/>
                  </a:lnTo>
                  <a:lnTo>
                    <a:pt x="5130" y="1066"/>
                  </a:lnTo>
                  <a:lnTo>
                    <a:pt x="5378" y="1285"/>
                  </a:lnTo>
                  <a:cubicBezTo>
                    <a:pt x="5427" y="1326"/>
                    <a:pt x="5491" y="1348"/>
                    <a:pt x="5555" y="1348"/>
                  </a:cubicBezTo>
                  <a:cubicBezTo>
                    <a:pt x="5599" y="1348"/>
                    <a:pt x="5644" y="1337"/>
                    <a:pt x="5684" y="1315"/>
                  </a:cubicBezTo>
                  <a:cubicBezTo>
                    <a:pt x="5850" y="1216"/>
                    <a:pt x="6029" y="1149"/>
                    <a:pt x="6208" y="1093"/>
                  </a:cubicBezTo>
                  <a:cubicBezTo>
                    <a:pt x="6321" y="1066"/>
                    <a:pt x="6404" y="967"/>
                    <a:pt x="6404" y="857"/>
                  </a:cubicBezTo>
                  <a:lnTo>
                    <a:pt x="6418" y="525"/>
                  </a:lnTo>
                  <a:close/>
                  <a:moveTo>
                    <a:pt x="11453" y="4024"/>
                  </a:moveTo>
                  <a:lnTo>
                    <a:pt x="11453" y="10650"/>
                  </a:lnTo>
                  <a:lnTo>
                    <a:pt x="2129" y="10650"/>
                  </a:lnTo>
                  <a:lnTo>
                    <a:pt x="2129" y="4024"/>
                  </a:lnTo>
                  <a:lnTo>
                    <a:pt x="3622" y="4024"/>
                  </a:lnTo>
                  <a:cubicBezTo>
                    <a:pt x="3666" y="4080"/>
                    <a:pt x="3735" y="4107"/>
                    <a:pt x="3802" y="4107"/>
                  </a:cubicBezTo>
                  <a:lnTo>
                    <a:pt x="4203" y="4120"/>
                  </a:lnTo>
                  <a:cubicBezTo>
                    <a:pt x="4233" y="4233"/>
                    <a:pt x="4273" y="4329"/>
                    <a:pt x="4329" y="4426"/>
                  </a:cubicBezTo>
                  <a:lnTo>
                    <a:pt x="4051" y="4718"/>
                  </a:lnTo>
                  <a:cubicBezTo>
                    <a:pt x="3954" y="4814"/>
                    <a:pt x="3968" y="4980"/>
                    <a:pt x="4067" y="5076"/>
                  </a:cubicBezTo>
                  <a:lnTo>
                    <a:pt x="4937" y="5946"/>
                  </a:lnTo>
                  <a:cubicBezTo>
                    <a:pt x="4987" y="6005"/>
                    <a:pt x="5056" y="6033"/>
                    <a:pt x="5126" y="6033"/>
                  </a:cubicBezTo>
                  <a:cubicBezTo>
                    <a:pt x="5191" y="6033"/>
                    <a:pt x="5258" y="6009"/>
                    <a:pt x="5312" y="5963"/>
                  </a:cubicBezTo>
                  <a:lnTo>
                    <a:pt x="5588" y="5697"/>
                  </a:lnTo>
                  <a:cubicBezTo>
                    <a:pt x="5684" y="5740"/>
                    <a:pt x="5780" y="5780"/>
                    <a:pt x="5893" y="5810"/>
                  </a:cubicBezTo>
                  <a:lnTo>
                    <a:pt x="5906" y="6212"/>
                  </a:lnTo>
                  <a:cubicBezTo>
                    <a:pt x="5906" y="6348"/>
                    <a:pt x="6029" y="6461"/>
                    <a:pt x="6169" y="6461"/>
                  </a:cubicBezTo>
                  <a:lnTo>
                    <a:pt x="7400" y="6461"/>
                  </a:lnTo>
                  <a:cubicBezTo>
                    <a:pt x="7553" y="6461"/>
                    <a:pt x="7662" y="6348"/>
                    <a:pt x="7676" y="6212"/>
                  </a:cubicBezTo>
                  <a:lnTo>
                    <a:pt x="7689" y="5810"/>
                  </a:lnTo>
                  <a:cubicBezTo>
                    <a:pt x="7785" y="5780"/>
                    <a:pt x="7885" y="5740"/>
                    <a:pt x="7981" y="5697"/>
                  </a:cubicBezTo>
                  <a:lnTo>
                    <a:pt x="8270" y="5963"/>
                  </a:lnTo>
                  <a:cubicBezTo>
                    <a:pt x="8316" y="6009"/>
                    <a:pt x="8378" y="6033"/>
                    <a:pt x="8442" y="6033"/>
                  </a:cubicBezTo>
                  <a:cubicBezTo>
                    <a:pt x="8510" y="6033"/>
                    <a:pt x="8580" y="6005"/>
                    <a:pt x="8632" y="5946"/>
                  </a:cubicBezTo>
                  <a:lnTo>
                    <a:pt x="9501" y="5076"/>
                  </a:lnTo>
                  <a:cubicBezTo>
                    <a:pt x="9611" y="4980"/>
                    <a:pt x="9611" y="4814"/>
                    <a:pt x="9515" y="4718"/>
                  </a:cubicBezTo>
                  <a:lnTo>
                    <a:pt x="9252" y="4426"/>
                  </a:lnTo>
                  <a:cubicBezTo>
                    <a:pt x="9296" y="4329"/>
                    <a:pt x="9335" y="4233"/>
                    <a:pt x="9379" y="4120"/>
                  </a:cubicBezTo>
                  <a:lnTo>
                    <a:pt x="9764" y="4107"/>
                  </a:lnTo>
                  <a:cubicBezTo>
                    <a:pt x="9833" y="4107"/>
                    <a:pt x="9903" y="4080"/>
                    <a:pt x="9943" y="4024"/>
                  </a:cubicBezTo>
                  <a:close/>
                  <a:moveTo>
                    <a:pt x="12240" y="2958"/>
                  </a:moveTo>
                  <a:cubicBezTo>
                    <a:pt x="12393" y="2958"/>
                    <a:pt x="12502" y="3085"/>
                    <a:pt x="12502" y="3224"/>
                  </a:cubicBezTo>
                  <a:lnTo>
                    <a:pt x="12502" y="11702"/>
                  </a:lnTo>
                  <a:lnTo>
                    <a:pt x="8383" y="11702"/>
                  </a:lnTo>
                  <a:cubicBezTo>
                    <a:pt x="8230" y="11702"/>
                    <a:pt x="8104" y="11825"/>
                    <a:pt x="8104" y="11964"/>
                  </a:cubicBezTo>
                  <a:lnTo>
                    <a:pt x="5461" y="11964"/>
                  </a:lnTo>
                  <a:cubicBezTo>
                    <a:pt x="5461" y="11825"/>
                    <a:pt x="5339" y="11702"/>
                    <a:pt x="5199" y="11702"/>
                  </a:cubicBezTo>
                  <a:lnTo>
                    <a:pt x="1063" y="11702"/>
                  </a:lnTo>
                  <a:lnTo>
                    <a:pt x="1063" y="3224"/>
                  </a:lnTo>
                  <a:cubicBezTo>
                    <a:pt x="1063" y="3085"/>
                    <a:pt x="1189" y="2958"/>
                    <a:pt x="1329" y="2958"/>
                  </a:cubicBezTo>
                  <a:lnTo>
                    <a:pt x="3553" y="2958"/>
                  </a:lnTo>
                  <a:lnTo>
                    <a:pt x="3553" y="3500"/>
                  </a:lnTo>
                  <a:lnTo>
                    <a:pt x="1866" y="3500"/>
                  </a:lnTo>
                  <a:cubicBezTo>
                    <a:pt x="1714" y="3500"/>
                    <a:pt x="1591" y="3609"/>
                    <a:pt x="1591" y="3762"/>
                  </a:cubicBezTo>
                  <a:lnTo>
                    <a:pt x="1591" y="10912"/>
                  </a:lnTo>
                  <a:cubicBezTo>
                    <a:pt x="1591" y="11052"/>
                    <a:pt x="1714" y="11174"/>
                    <a:pt x="1866" y="11174"/>
                  </a:cubicBezTo>
                  <a:lnTo>
                    <a:pt x="11716" y="11174"/>
                  </a:lnTo>
                  <a:cubicBezTo>
                    <a:pt x="11852" y="11174"/>
                    <a:pt x="11978" y="11052"/>
                    <a:pt x="11978" y="10912"/>
                  </a:cubicBezTo>
                  <a:lnTo>
                    <a:pt x="11978" y="3762"/>
                  </a:lnTo>
                  <a:cubicBezTo>
                    <a:pt x="11978" y="3609"/>
                    <a:pt x="11852" y="3500"/>
                    <a:pt x="11716" y="3500"/>
                  </a:cubicBezTo>
                  <a:lnTo>
                    <a:pt x="10013" y="3500"/>
                  </a:lnTo>
                  <a:lnTo>
                    <a:pt x="10013" y="2958"/>
                  </a:lnTo>
                  <a:close/>
                  <a:moveTo>
                    <a:pt x="13043" y="12240"/>
                  </a:moveTo>
                  <a:lnTo>
                    <a:pt x="13043" y="12768"/>
                  </a:lnTo>
                  <a:cubicBezTo>
                    <a:pt x="13043" y="12904"/>
                    <a:pt x="12917" y="13030"/>
                    <a:pt x="12765" y="13030"/>
                  </a:cubicBezTo>
                  <a:lnTo>
                    <a:pt x="801" y="13030"/>
                  </a:lnTo>
                  <a:cubicBezTo>
                    <a:pt x="648" y="13030"/>
                    <a:pt x="539" y="12904"/>
                    <a:pt x="539" y="12768"/>
                  </a:cubicBezTo>
                  <a:lnTo>
                    <a:pt x="539" y="12240"/>
                  </a:lnTo>
                  <a:lnTo>
                    <a:pt x="5007" y="12240"/>
                  </a:lnTo>
                  <a:cubicBezTo>
                    <a:pt x="5090" y="12393"/>
                    <a:pt x="5269" y="12502"/>
                    <a:pt x="5461" y="12502"/>
                  </a:cubicBezTo>
                  <a:lnTo>
                    <a:pt x="8104" y="12502"/>
                  </a:lnTo>
                  <a:cubicBezTo>
                    <a:pt x="8313" y="12502"/>
                    <a:pt x="8479" y="12393"/>
                    <a:pt x="8575" y="12240"/>
                  </a:cubicBezTo>
                  <a:close/>
                  <a:moveTo>
                    <a:pt x="6169" y="1"/>
                  </a:moveTo>
                  <a:cubicBezTo>
                    <a:pt x="6029" y="1"/>
                    <a:pt x="5906" y="110"/>
                    <a:pt x="5906" y="250"/>
                  </a:cubicBezTo>
                  <a:lnTo>
                    <a:pt x="5893" y="651"/>
                  </a:lnTo>
                  <a:cubicBezTo>
                    <a:pt x="5780" y="678"/>
                    <a:pt x="5684" y="718"/>
                    <a:pt x="5588" y="761"/>
                  </a:cubicBezTo>
                  <a:lnTo>
                    <a:pt x="5312" y="499"/>
                  </a:lnTo>
                  <a:cubicBezTo>
                    <a:pt x="5257" y="452"/>
                    <a:pt x="5190" y="428"/>
                    <a:pt x="5125" y="428"/>
                  </a:cubicBezTo>
                  <a:cubicBezTo>
                    <a:pt x="5055" y="428"/>
                    <a:pt x="4987" y="455"/>
                    <a:pt x="4937" y="512"/>
                  </a:cubicBezTo>
                  <a:lnTo>
                    <a:pt x="4067" y="1382"/>
                  </a:lnTo>
                  <a:cubicBezTo>
                    <a:pt x="3968" y="1481"/>
                    <a:pt x="3954" y="1647"/>
                    <a:pt x="4051" y="1743"/>
                  </a:cubicBezTo>
                  <a:lnTo>
                    <a:pt x="4329" y="2032"/>
                  </a:lnTo>
                  <a:cubicBezTo>
                    <a:pt x="4273" y="2129"/>
                    <a:pt x="4233" y="2228"/>
                    <a:pt x="4203" y="2324"/>
                  </a:cubicBezTo>
                  <a:lnTo>
                    <a:pt x="3802" y="2351"/>
                  </a:lnTo>
                  <a:cubicBezTo>
                    <a:pt x="3735" y="2351"/>
                    <a:pt x="3666" y="2377"/>
                    <a:pt x="3622" y="2434"/>
                  </a:cubicBezTo>
                  <a:lnTo>
                    <a:pt x="1329" y="2434"/>
                  </a:lnTo>
                  <a:cubicBezTo>
                    <a:pt x="884" y="2434"/>
                    <a:pt x="539" y="2792"/>
                    <a:pt x="539" y="3224"/>
                  </a:cubicBezTo>
                  <a:lnTo>
                    <a:pt x="539" y="11702"/>
                  </a:lnTo>
                  <a:lnTo>
                    <a:pt x="276" y="11702"/>
                  </a:lnTo>
                  <a:cubicBezTo>
                    <a:pt x="124" y="11702"/>
                    <a:pt x="1" y="11825"/>
                    <a:pt x="1" y="11964"/>
                  </a:cubicBezTo>
                  <a:lnTo>
                    <a:pt x="1" y="12768"/>
                  </a:lnTo>
                  <a:cubicBezTo>
                    <a:pt x="1" y="13209"/>
                    <a:pt x="359" y="13555"/>
                    <a:pt x="801" y="13555"/>
                  </a:cubicBezTo>
                  <a:lnTo>
                    <a:pt x="13306" y="13555"/>
                  </a:lnTo>
                  <a:cubicBezTo>
                    <a:pt x="13445" y="13555"/>
                    <a:pt x="13568" y="13445"/>
                    <a:pt x="13568" y="13292"/>
                  </a:cubicBezTo>
                  <a:lnTo>
                    <a:pt x="13568" y="11798"/>
                  </a:lnTo>
                  <a:cubicBezTo>
                    <a:pt x="13568" y="11742"/>
                    <a:pt x="13528" y="11702"/>
                    <a:pt x="13485" y="11702"/>
                  </a:cubicBezTo>
                  <a:lnTo>
                    <a:pt x="13043" y="11702"/>
                  </a:lnTo>
                  <a:lnTo>
                    <a:pt x="13043" y="3224"/>
                  </a:lnTo>
                  <a:cubicBezTo>
                    <a:pt x="13043" y="2792"/>
                    <a:pt x="12682" y="2434"/>
                    <a:pt x="12240" y="2434"/>
                  </a:cubicBezTo>
                  <a:lnTo>
                    <a:pt x="9943" y="2434"/>
                  </a:lnTo>
                  <a:cubicBezTo>
                    <a:pt x="9903" y="2377"/>
                    <a:pt x="9833" y="2351"/>
                    <a:pt x="9764" y="2351"/>
                  </a:cubicBezTo>
                  <a:lnTo>
                    <a:pt x="9379" y="2324"/>
                  </a:lnTo>
                  <a:cubicBezTo>
                    <a:pt x="9335" y="2228"/>
                    <a:pt x="9296" y="2129"/>
                    <a:pt x="9252" y="2032"/>
                  </a:cubicBezTo>
                  <a:lnTo>
                    <a:pt x="9515" y="1743"/>
                  </a:lnTo>
                  <a:cubicBezTo>
                    <a:pt x="9611" y="1647"/>
                    <a:pt x="9611" y="1481"/>
                    <a:pt x="9515" y="1382"/>
                  </a:cubicBezTo>
                  <a:lnTo>
                    <a:pt x="8632" y="512"/>
                  </a:lnTo>
                  <a:cubicBezTo>
                    <a:pt x="8580" y="455"/>
                    <a:pt x="8511" y="428"/>
                    <a:pt x="8443" y="428"/>
                  </a:cubicBezTo>
                  <a:cubicBezTo>
                    <a:pt x="8379" y="428"/>
                    <a:pt x="8316" y="452"/>
                    <a:pt x="8270" y="499"/>
                  </a:cubicBezTo>
                  <a:lnTo>
                    <a:pt x="7981" y="761"/>
                  </a:lnTo>
                  <a:cubicBezTo>
                    <a:pt x="7885" y="718"/>
                    <a:pt x="7785" y="678"/>
                    <a:pt x="7689" y="651"/>
                  </a:cubicBezTo>
                  <a:lnTo>
                    <a:pt x="7676" y="250"/>
                  </a:lnTo>
                  <a:cubicBezTo>
                    <a:pt x="7662" y="110"/>
                    <a:pt x="7553" y="1"/>
                    <a:pt x="7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73;p62">
              <a:extLst>
                <a:ext uri="{FF2B5EF4-FFF2-40B4-BE49-F238E27FC236}">
                  <a16:creationId xmlns:a16="http://schemas.microsoft.com/office/drawing/2014/main" id="{F96FA7BC-DC38-4B84-B682-C32EAFF1A4A3}"/>
                </a:ext>
              </a:extLst>
            </p:cNvPr>
            <p:cNvSpPr/>
            <p:nvPr/>
          </p:nvSpPr>
          <p:spPr>
            <a:xfrm>
              <a:off x="2619450" y="2159900"/>
              <a:ext cx="79600" cy="79250"/>
            </a:xfrm>
            <a:custGeom>
              <a:avLst/>
              <a:gdLst/>
              <a:ahLst/>
              <a:cxnLst/>
              <a:rect l="l" t="t" r="r" b="b"/>
              <a:pathLst>
                <a:path w="3184" h="3170" extrusionOk="0">
                  <a:moveTo>
                    <a:pt x="1590" y="527"/>
                  </a:moveTo>
                  <a:cubicBezTo>
                    <a:pt x="2171" y="527"/>
                    <a:pt x="2643" y="998"/>
                    <a:pt x="2643" y="1579"/>
                  </a:cubicBezTo>
                  <a:cubicBezTo>
                    <a:pt x="2614" y="2285"/>
                    <a:pt x="2099" y="2637"/>
                    <a:pt x="1584" y="2637"/>
                  </a:cubicBezTo>
                  <a:cubicBezTo>
                    <a:pt x="1069" y="2637"/>
                    <a:pt x="555" y="2285"/>
                    <a:pt x="528" y="1579"/>
                  </a:cubicBezTo>
                  <a:cubicBezTo>
                    <a:pt x="528" y="998"/>
                    <a:pt x="996" y="527"/>
                    <a:pt x="1590" y="527"/>
                  </a:cubicBezTo>
                  <a:close/>
                  <a:moveTo>
                    <a:pt x="1592" y="1"/>
                  </a:moveTo>
                  <a:cubicBezTo>
                    <a:pt x="817" y="1"/>
                    <a:pt x="42" y="527"/>
                    <a:pt x="0" y="1579"/>
                  </a:cubicBezTo>
                  <a:cubicBezTo>
                    <a:pt x="0" y="2462"/>
                    <a:pt x="707" y="3169"/>
                    <a:pt x="1590" y="3169"/>
                  </a:cubicBezTo>
                  <a:cubicBezTo>
                    <a:pt x="2463" y="3169"/>
                    <a:pt x="3184" y="2462"/>
                    <a:pt x="3184" y="1579"/>
                  </a:cubicBezTo>
                  <a:cubicBezTo>
                    <a:pt x="3142" y="527"/>
                    <a:pt x="2367" y="1"/>
                    <a:pt x="1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74;p62">
              <a:extLst>
                <a:ext uri="{FF2B5EF4-FFF2-40B4-BE49-F238E27FC236}">
                  <a16:creationId xmlns:a16="http://schemas.microsoft.com/office/drawing/2014/main" id="{851A40A4-6F7C-4466-B94B-9469F2F590B4}"/>
                </a:ext>
              </a:extLst>
            </p:cNvPr>
            <p:cNvSpPr/>
            <p:nvPr/>
          </p:nvSpPr>
          <p:spPr>
            <a:xfrm>
              <a:off x="2560025" y="2282350"/>
              <a:ext cx="198375" cy="92325"/>
            </a:xfrm>
            <a:custGeom>
              <a:avLst/>
              <a:gdLst/>
              <a:ahLst/>
              <a:cxnLst/>
              <a:rect l="l" t="t" r="r" b="b"/>
              <a:pathLst>
                <a:path w="7935" h="3693" extrusionOk="0">
                  <a:moveTo>
                    <a:pt x="7138" y="525"/>
                  </a:moveTo>
                  <a:cubicBezTo>
                    <a:pt x="7274" y="525"/>
                    <a:pt x="7400" y="651"/>
                    <a:pt x="7400" y="788"/>
                  </a:cubicBezTo>
                  <a:cubicBezTo>
                    <a:pt x="7393" y="966"/>
                    <a:pt x="7268" y="1053"/>
                    <a:pt x="7142" y="1053"/>
                  </a:cubicBezTo>
                  <a:cubicBezTo>
                    <a:pt x="7012" y="1053"/>
                    <a:pt x="6880" y="962"/>
                    <a:pt x="6872" y="788"/>
                  </a:cubicBezTo>
                  <a:cubicBezTo>
                    <a:pt x="6872" y="651"/>
                    <a:pt x="6985" y="525"/>
                    <a:pt x="7138" y="525"/>
                  </a:cubicBezTo>
                  <a:close/>
                  <a:moveTo>
                    <a:pt x="3041" y="788"/>
                  </a:moveTo>
                  <a:cubicBezTo>
                    <a:pt x="3181" y="788"/>
                    <a:pt x="3303" y="914"/>
                    <a:pt x="3303" y="1050"/>
                  </a:cubicBezTo>
                  <a:cubicBezTo>
                    <a:pt x="3297" y="1231"/>
                    <a:pt x="3169" y="1321"/>
                    <a:pt x="3041" y="1321"/>
                  </a:cubicBezTo>
                  <a:cubicBezTo>
                    <a:pt x="2913" y="1321"/>
                    <a:pt x="2786" y="1231"/>
                    <a:pt x="2779" y="1050"/>
                  </a:cubicBezTo>
                  <a:cubicBezTo>
                    <a:pt x="2779" y="914"/>
                    <a:pt x="2888" y="788"/>
                    <a:pt x="3041" y="788"/>
                  </a:cubicBezTo>
                  <a:close/>
                  <a:moveTo>
                    <a:pt x="800" y="1797"/>
                  </a:moveTo>
                  <a:cubicBezTo>
                    <a:pt x="940" y="1797"/>
                    <a:pt x="1063" y="1910"/>
                    <a:pt x="1063" y="2062"/>
                  </a:cubicBezTo>
                  <a:cubicBezTo>
                    <a:pt x="1056" y="2235"/>
                    <a:pt x="928" y="2321"/>
                    <a:pt x="800" y="2321"/>
                  </a:cubicBezTo>
                  <a:cubicBezTo>
                    <a:pt x="673" y="2321"/>
                    <a:pt x="545" y="2235"/>
                    <a:pt x="538" y="2062"/>
                  </a:cubicBezTo>
                  <a:cubicBezTo>
                    <a:pt x="538" y="1910"/>
                    <a:pt x="648" y="1797"/>
                    <a:pt x="800" y="1797"/>
                  </a:cubicBezTo>
                  <a:close/>
                  <a:moveTo>
                    <a:pt x="5020" y="2643"/>
                  </a:moveTo>
                  <a:cubicBezTo>
                    <a:pt x="5159" y="2643"/>
                    <a:pt x="5282" y="2753"/>
                    <a:pt x="5282" y="2905"/>
                  </a:cubicBezTo>
                  <a:cubicBezTo>
                    <a:pt x="5282" y="3042"/>
                    <a:pt x="5159" y="3168"/>
                    <a:pt x="5020" y="3168"/>
                  </a:cubicBezTo>
                  <a:cubicBezTo>
                    <a:pt x="4674" y="3154"/>
                    <a:pt x="4674" y="2656"/>
                    <a:pt x="5020" y="2643"/>
                  </a:cubicBezTo>
                  <a:close/>
                  <a:moveTo>
                    <a:pt x="7120" y="1"/>
                  </a:moveTo>
                  <a:cubicBezTo>
                    <a:pt x="6548" y="1"/>
                    <a:pt x="6158" y="627"/>
                    <a:pt x="6417" y="1133"/>
                  </a:cubicBezTo>
                  <a:lnTo>
                    <a:pt x="5365" y="2185"/>
                  </a:lnTo>
                  <a:cubicBezTo>
                    <a:pt x="5262" y="2137"/>
                    <a:pt x="5141" y="2113"/>
                    <a:pt x="5020" y="2113"/>
                  </a:cubicBezTo>
                  <a:cubicBezTo>
                    <a:pt x="4898" y="2113"/>
                    <a:pt x="4777" y="2137"/>
                    <a:pt x="4674" y="2185"/>
                  </a:cubicBezTo>
                  <a:lnTo>
                    <a:pt x="3775" y="1368"/>
                  </a:lnTo>
                  <a:cubicBezTo>
                    <a:pt x="3995" y="863"/>
                    <a:pt x="3604" y="263"/>
                    <a:pt x="3059" y="263"/>
                  </a:cubicBezTo>
                  <a:cubicBezTo>
                    <a:pt x="3053" y="263"/>
                    <a:pt x="3047" y="263"/>
                    <a:pt x="3041" y="263"/>
                  </a:cubicBezTo>
                  <a:cubicBezTo>
                    <a:pt x="2600" y="263"/>
                    <a:pt x="2225" y="635"/>
                    <a:pt x="2254" y="1093"/>
                  </a:cubicBezTo>
                  <a:lnTo>
                    <a:pt x="1312" y="1465"/>
                  </a:lnTo>
                  <a:cubicBezTo>
                    <a:pt x="1161" y="1331"/>
                    <a:pt x="980" y="1270"/>
                    <a:pt x="803" y="1270"/>
                  </a:cubicBezTo>
                  <a:cubicBezTo>
                    <a:pt x="395" y="1270"/>
                    <a:pt x="0" y="1588"/>
                    <a:pt x="0" y="2062"/>
                  </a:cubicBezTo>
                  <a:cubicBezTo>
                    <a:pt x="0" y="2504"/>
                    <a:pt x="359" y="2849"/>
                    <a:pt x="800" y="2849"/>
                  </a:cubicBezTo>
                  <a:cubicBezTo>
                    <a:pt x="807" y="2849"/>
                    <a:pt x="814" y="2849"/>
                    <a:pt x="821" y="2849"/>
                  </a:cubicBezTo>
                  <a:cubicBezTo>
                    <a:pt x="1296" y="2849"/>
                    <a:pt x="1659" y="2401"/>
                    <a:pt x="1577" y="1923"/>
                  </a:cubicBezTo>
                  <a:lnTo>
                    <a:pt x="2447" y="1578"/>
                  </a:lnTo>
                  <a:cubicBezTo>
                    <a:pt x="2590" y="1754"/>
                    <a:pt x="2822" y="1852"/>
                    <a:pt x="3051" y="1852"/>
                  </a:cubicBezTo>
                  <a:cubicBezTo>
                    <a:pt x="3180" y="1852"/>
                    <a:pt x="3307" y="1821"/>
                    <a:pt x="3416" y="1757"/>
                  </a:cubicBezTo>
                  <a:lnTo>
                    <a:pt x="4299" y="2574"/>
                  </a:lnTo>
                  <a:cubicBezTo>
                    <a:pt x="4053" y="3079"/>
                    <a:pt x="4444" y="3692"/>
                    <a:pt x="5002" y="3692"/>
                  </a:cubicBezTo>
                  <a:cubicBezTo>
                    <a:pt x="5008" y="3692"/>
                    <a:pt x="5014" y="3692"/>
                    <a:pt x="5020" y="3692"/>
                  </a:cubicBezTo>
                  <a:cubicBezTo>
                    <a:pt x="5025" y="3692"/>
                    <a:pt x="5031" y="3692"/>
                    <a:pt x="5037" y="3692"/>
                  </a:cubicBezTo>
                  <a:cubicBezTo>
                    <a:pt x="5595" y="3692"/>
                    <a:pt x="5986" y="3066"/>
                    <a:pt x="5740" y="2560"/>
                  </a:cubicBezTo>
                  <a:lnTo>
                    <a:pt x="6789" y="1508"/>
                  </a:lnTo>
                  <a:cubicBezTo>
                    <a:pt x="6897" y="1560"/>
                    <a:pt x="7011" y="1585"/>
                    <a:pt x="7123" y="1585"/>
                  </a:cubicBezTo>
                  <a:cubicBezTo>
                    <a:pt x="7542" y="1585"/>
                    <a:pt x="7935" y="1246"/>
                    <a:pt x="7924" y="788"/>
                  </a:cubicBezTo>
                  <a:cubicBezTo>
                    <a:pt x="7924" y="359"/>
                    <a:pt x="7566" y="1"/>
                    <a:pt x="7138" y="1"/>
                  </a:cubicBezTo>
                  <a:cubicBezTo>
                    <a:pt x="7132" y="1"/>
                    <a:pt x="7126" y="1"/>
                    <a:pt x="7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462;p62">
            <a:extLst>
              <a:ext uri="{FF2B5EF4-FFF2-40B4-BE49-F238E27FC236}">
                <a16:creationId xmlns:a16="http://schemas.microsoft.com/office/drawing/2014/main" id="{9C71166C-82B8-452E-BA78-51926F562186}"/>
              </a:ext>
            </a:extLst>
          </p:cNvPr>
          <p:cNvSpPr txBox="1">
            <a:spLocks/>
          </p:cNvSpPr>
          <p:nvPr/>
        </p:nvSpPr>
        <p:spPr>
          <a:xfrm>
            <a:off x="7161414" y="1748390"/>
            <a:ext cx="1773900" cy="81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Poppins ExtraBold"/>
              <a:buNone/>
              <a:defRPr sz="2000" b="0" i="0" u="none" strike="noStrike" cap="none">
                <a:solidFill>
                  <a:schemeClr val="dk1"/>
                </a:solidFill>
                <a:latin typeface="Poppins ExtraBold"/>
                <a:ea typeface="Poppins ExtraBold"/>
                <a:cs typeface="Poppins ExtraBold"/>
                <a:sym typeface="Poppins ExtraBold"/>
              </a:defRPr>
            </a:lvl1pPr>
            <a:lvl2pPr marL="914400" marR="0" lvl="1"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2pPr>
            <a:lvl3pPr marL="1371600" marR="0" lvl="2"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3pPr>
            <a:lvl4pPr marL="1828800" marR="0" lvl="3"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4pPr>
            <a:lvl5pPr marL="2286000" marR="0" lvl="4"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5pPr>
            <a:lvl6pPr marL="2743200" marR="0" lvl="5"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6pPr>
            <a:lvl7pPr marL="3200400" marR="0" lvl="6"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7pPr>
            <a:lvl8pPr marL="3657600" marR="0" lvl="7"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8pPr>
            <a:lvl9pPr marL="4114800" marR="0" lvl="8"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9pPr>
          </a:lstStyle>
          <a:p>
            <a:pPr marL="0" indent="0"/>
            <a:r>
              <a:rPr lang="es-CO" dirty="0"/>
              <a:t>Juan Carlos Sánchez</a:t>
            </a:r>
          </a:p>
        </p:txBody>
      </p:sp>
      <p:sp>
        <p:nvSpPr>
          <p:cNvPr id="28" name="Google Shape;1467;p62">
            <a:extLst>
              <a:ext uri="{FF2B5EF4-FFF2-40B4-BE49-F238E27FC236}">
                <a16:creationId xmlns:a16="http://schemas.microsoft.com/office/drawing/2014/main" id="{A78FBBDA-6876-419B-BB23-1CECE9871133}"/>
              </a:ext>
            </a:extLst>
          </p:cNvPr>
          <p:cNvSpPr txBox="1">
            <a:spLocks/>
          </p:cNvSpPr>
          <p:nvPr/>
        </p:nvSpPr>
        <p:spPr>
          <a:xfrm>
            <a:off x="7162751" y="2540158"/>
            <a:ext cx="1773900" cy="48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8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9pPr>
          </a:lstStyle>
          <a:p>
            <a:pPr marL="0" indent="0"/>
            <a:r>
              <a:rPr lang="en-US" dirty="0"/>
              <a:t>Data Engineer</a:t>
            </a:r>
          </a:p>
        </p:txBody>
      </p:sp>
      <p:sp>
        <p:nvSpPr>
          <p:cNvPr id="3" name="Subtítulo 2">
            <a:extLst>
              <a:ext uri="{FF2B5EF4-FFF2-40B4-BE49-F238E27FC236}">
                <a16:creationId xmlns:a16="http://schemas.microsoft.com/office/drawing/2014/main" id="{33763125-B114-4815-9C6A-520CC17BB3FE}"/>
              </a:ext>
            </a:extLst>
          </p:cNvPr>
          <p:cNvSpPr>
            <a:spLocks noGrp="1"/>
          </p:cNvSpPr>
          <p:nvPr>
            <p:ph type="subTitle" idx="1"/>
          </p:nvPr>
        </p:nvSpPr>
        <p:spPr>
          <a:xfrm>
            <a:off x="4177930" y="2547578"/>
            <a:ext cx="1436587" cy="486300"/>
          </a:xfrm>
        </p:spPr>
        <p:txBody>
          <a:bodyPr/>
          <a:lstStyle/>
          <a:p>
            <a:r>
              <a:rPr lang="es-MX" dirty="0"/>
              <a:t>Data Analyst </a:t>
            </a:r>
            <a:endParaRPr lang="es-CO" dirty="0"/>
          </a:p>
        </p:txBody>
      </p:sp>
      <p:pic>
        <p:nvPicPr>
          <p:cNvPr id="27" name="Google Shape;1465;p62">
            <a:extLst>
              <a:ext uri="{FF2B5EF4-FFF2-40B4-BE49-F238E27FC236}">
                <a16:creationId xmlns:a16="http://schemas.microsoft.com/office/drawing/2014/main" id="{C15130AB-8A21-40D3-96AA-7BC7F571776C}"/>
              </a:ext>
            </a:extLst>
          </p:cNvPr>
          <p:cNvPicPr preferRelativeResize="0"/>
          <p:nvPr/>
        </p:nvPicPr>
        <p:blipFill rotWithShape="1">
          <a:blip r:embed="rId4">
            <a:alphaModFix/>
          </a:blip>
          <a:srcRect/>
          <a:stretch/>
        </p:blipFill>
        <p:spPr>
          <a:xfrm>
            <a:off x="1104703" y="3085111"/>
            <a:ext cx="1404741" cy="1556313"/>
          </a:xfrm>
          <a:prstGeom prst="rect">
            <a:avLst/>
          </a:prstGeom>
          <a:noFill/>
          <a:ln>
            <a:noFill/>
          </a:ln>
        </p:spPr>
      </p:pic>
      <p:pic>
        <p:nvPicPr>
          <p:cNvPr id="29" name="Google Shape;1464;p62">
            <a:extLst>
              <a:ext uri="{FF2B5EF4-FFF2-40B4-BE49-F238E27FC236}">
                <a16:creationId xmlns:a16="http://schemas.microsoft.com/office/drawing/2014/main" id="{C29C5876-4860-45EF-8F70-A175BB7F4505}"/>
              </a:ext>
            </a:extLst>
          </p:cNvPr>
          <p:cNvPicPr preferRelativeResize="0"/>
          <p:nvPr/>
        </p:nvPicPr>
        <p:blipFill rotWithShape="1">
          <a:blip r:embed="rId3">
            <a:alphaModFix/>
          </a:blip>
          <a:srcRect l="27948" t="1075" r="28544" b="1192"/>
          <a:stretch/>
        </p:blipFill>
        <p:spPr>
          <a:xfrm>
            <a:off x="4620559" y="3085004"/>
            <a:ext cx="1209600" cy="1555200"/>
          </a:xfrm>
          <a:prstGeom prst="rect">
            <a:avLst/>
          </a:prstGeom>
          <a:noFill/>
          <a:ln>
            <a:noFill/>
          </a:ln>
        </p:spPr>
      </p:pic>
      <p:sp>
        <p:nvSpPr>
          <p:cNvPr id="30" name="Google Shape;1462;p62">
            <a:extLst>
              <a:ext uri="{FF2B5EF4-FFF2-40B4-BE49-F238E27FC236}">
                <a16:creationId xmlns:a16="http://schemas.microsoft.com/office/drawing/2014/main" id="{6835E82A-70CB-421D-9EEE-92A4E519DC39}"/>
              </a:ext>
            </a:extLst>
          </p:cNvPr>
          <p:cNvSpPr txBox="1">
            <a:spLocks/>
          </p:cNvSpPr>
          <p:nvPr/>
        </p:nvSpPr>
        <p:spPr>
          <a:xfrm>
            <a:off x="2509444" y="3617554"/>
            <a:ext cx="1773900" cy="81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Poppins ExtraBold"/>
              <a:buNone/>
              <a:defRPr sz="2000" b="0" i="0" u="none" strike="noStrike" cap="none">
                <a:solidFill>
                  <a:schemeClr val="dk1"/>
                </a:solidFill>
                <a:latin typeface="Poppins ExtraBold"/>
                <a:ea typeface="Poppins ExtraBold"/>
                <a:cs typeface="Poppins ExtraBold"/>
                <a:sym typeface="Poppins ExtraBold"/>
              </a:defRPr>
            </a:lvl1pPr>
            <a:lvl2pPr marL="914400" marR="0" lvl="1"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2pPr>
            <a:lvl3pPr marL="1371600" marR="0" lvl="2"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3pPr>
            <a:lvl4pPr marL="1828800" marR="0" lvl="3"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4pPr>
            <a:lvl5pPr marL="2286000" marR="0" lvl="4"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5pPr>
            <a:lvl6pPr marL="2743200" marR="0" lvl="5"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6pPr>
            <a:lvl7pPr marL="3200400" marR="0" lvl="6"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7pPr>
            <a:lvl8pPr marL="3657600" marR="0" lvl="7"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8pPr>
            <a:lvl9pPr marL="4114800" marR="0" lvl="8"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9pPr>
          </a:lstStyle>
          <a:p>
            <a:pPr marL="0" indent="0"/>
            <a:r>
              <a:rPr lang="es-CO" dirty="0"/>
              <a:t>José Efraín Pazos</a:t>
            </a:r>
          </a:p>
        </p:txBody>
      </p:sp>
      <p:sp>
        <p:nvSpPr>
          <p:cNvPr id="31" name="Google Shape;1462;p62">
            <a:extLst>
              <a:ext uri="{FF2B5EF4-FFF2-40B4-BE49-F238E27FC236}">
                <a16:creationId xmlns:a16="http://schemas.microsoft.com/office/drawing/2014/main" id="{619CE5F0-905E-4075-AA94-9B2E10B202FF}"/>
              </a:ext>
            </a:extLst>
          </p:cNvPr>
          <p:cNvSpPr txBox="1">
            <a:spLocks/>
          </p:cNvSpPr>
          <p:nvPr/>
        </p:nvSpPr>
        <p:spPr>
          <a:xfrm>
            <a:off x="5880976" y="3617554"/>
            <a:ext cx="1773900" cy="81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Poppins ExtraBold"/>
              <a:buNone/>
              <a:defRPr sz="2000" b="0" i="0" u="none" strike="noStrike" cap="none">
                <a:solidFill>
                  <a:schemeClr val="dk1"/>
                </a:solidFill>
                <a:latin typeface="Poppins ExtraBold"/>
                <a:ea typeface="Poppins ExtraBold"/>
                <a:cs typeface="Poppins ExtraBold"/>
                <a:sym typeface="Poppins ExtraBold"/>
              </a:defRPr>
            </a:lvl1pPr>
            <a:lvl2pPr marL="914400" marR="0" lvl="1"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2pPr>
            <a:lvl3pPr marL="1371600" marR="0" lvl="2"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3pPr>
            <a:lvl4pPr marL="1828800" marR="0" lvl="3"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4pPr>
            <a:lvl5pPr marL="2286000" marR="0" lvl="4"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5pPr>
            <a:lvl6pPr marL="2743200" marR="0" lvl="5"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6pPr>
            <a:lvl7pPr marL="3200400" marR="0" lvl="6"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7pPr>
            <a:lvl8pPr marL="3657600" marR="0" lvl="7"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8pPr>
            <a:lvl9pPr marL="4114800" marR="0" lvl="8" indent="-304800" algn="ctr"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9pPr>
          </a:lstStyle>
          <a:p>
            <a:pPr marL="0" indent="0"/>
            <a:r>
              <a:rPr lang="es-CO" dirty="0"/>
              <a:t>Kensit Cortes</a:t>
            </a:r>
          </a:p>
        </p:txBody>
      </p:sp>
      <p:sp>
        <p:nvSpPr>
          <p:cNvPr id="32" name="Google Shape;1468;p62">
            <a:extLst>
              <a:ext uri="{FF2B5EF4-FFF2-40B4-BE49-F238E27FC236}">
                <a16:creationId xmlns:a16="http://schemas.microsoft.com/office/drawing/2014/main" id="{05D79703-6D15-4CF1-8B1C-185665A4D077}"/>
              </a:ext>
            </a:extLst>
          </p:cNvPr>
          <p:cNvSpPr txBox="1">
            <a:spLocks/>
          </p:cNvSpPr>
          <p:nvPr/>
        </p:nvSpPr>
        <p:spPr>
          <a:xfrm>
            <a:off x="2518243" y="4282809"/>
            <a:ext cx="1208394" cy="357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8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9pPr>
          </a:lstStyle>
          <a:p>
            <a:pPr marL="0" indent="0"/>
            <a:r>
              <a:rPr lang="es-CO" dirty="0"/>
              <a:t>Data Scientist</a:t>
            </a:r>
          </a:p>
        </p:txBody>
      </p:sp>
      <p:sp>
        <p:nvSpPr>
          <p:cNvPr id="33" name="Subtítulo 2">
            <a:extLst>
              <a:ext uri="{FF2B5EF4-FFF2-40B4-BE49-F238E27FC236}">
                <a16:creationId xmlns:a16="http://schemas.microsoft.com/office/drawing/2014/main" id="{B7009B61-F3FA-479E-AC87-8E04EE7031B5}"/>
              </a:ext>
            </a:extLst>
          </p:cNvPr>
          <p:cNvSpPr txBox="1">
            <a:spLocks/>
          </p:cNvSpPr>
          <p:nvPr/>
        </p:nvSpPr>
        <p:spPr>
          <a:xfrm>
            <a:off x="5724827" y="4397054"/>
            <a:ext cx="1436587" cy="48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8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9pPr>
          </a:lstStyle>
          <a:p>
            <a:r>
              <a:rPr lang="es-MX"/>
              <a:t>Data Analyst </a:t>
            </a:r>
            <a:endParaRPr lang="es-CO"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7420D-6FCF-4A54-82D7-6D003E5A6F4B}"/>
              </a:ext>
            </a:extLst>
          </p:cNvPr>
          <p:cNvSpPr>
            <a:spLocks noGrp="1"/>
          </p:cNvSpPr>
          <p:nvPr>
            <p:ph type="title"/>
          </p:nvPr>
        </p:nvSpPr>
        <p:spPr>
          <a:xfrm>
            <a:off x="623748" y="2383828"/>
            <a:ext cx="7704000" cy="572700"/>
          </a:xfrm>
        </p:spPr>
        <p:txBody>
          <a:bodyPr/>
          <a:lstStyle/>
          <a:p>
            <a:r>
              <a:rPr lang="es-CO" dirty="0"/>
              <a:t>GRACIAS</a:t>
            </a:r>
          </a:p>
        </p:txBody>
      </p:sp>
    </p:spTree>
    <p:extLst>
      <p:ext uri="{BB962C8B-B14F-4D97-AF65-F5344CB8AC3E}">
        <p14:creationId xmlns:p14="http://schemas.microsoft.com/office/powerpoint/2010/main" val="190098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38"/>
          <p:cNvSpPr txBox="1">
            <a:spLocks noGrp="1"/>
          </p:cNvSpPr>
          <p:nvPr>
            <p:ph type="title"/>
          </p:nvPr>
        </p:nvSpPr>
        <p:spPr>
          <a:xfrm>
            <a:off x="1030735" y="4628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CONTENIDO</a:t>
            </a:r>
            <a:endParaRPr dirty="0"/>
          </a:p>
        </p:txBody>
      </p:sp>
      <p:sp>
        <p:nvSpPr>
          <p:cNvPr id="806" name="Google Shape;806;p38"/>
          <p:cNvSpPr txBox="1">
            <a:spLocks noGrp="1"/>
          </p:cNvSpPr>
          <p:nvPr>
            <p:ph type="subTitle" idx="4"/>
          </p:nvPr>
        </p:nvSpPr>
        <p:spPr>
          <a:xfrm>
            <a:off x="405967" y="1855717"/>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ooper Black" panose="0208090404030B020404" pitchFamily="18" charset="0"/>
                <a:cs typeface="Poppins Black" panose="00000A00000000000000" pitchFamily="2" charset="0"/>
              </a:rPr>
              <a:t>Introducción</a:t>
            </a:r>
            <a:endParaRPr dirty="0">
              <a:latin typeface="Cooper Black" panose="0208090404030B020404" pitchFamily="18" charset="0"/>
              <a:cs typeface="Poppins Black" panose="00000A00000000000000" pitchFamily="2" charset="0"/>
            </a:endParaRPr>
          </a:p>
        </p:txBody>
      </p:sp>
      <p:sp>
        <p:nvSpPr>
          <p:cNvPr id="807" name="Google Shape;807;p38"/>
          <p:cNvSpPr txBox="1">
            <a:spLocks noGrp="1"/>
          </p:cNvSpPr>
          <p:nvPr>
            <p:ph type="subTitle" idx="5"/>
          </p:nvPr>
        </p:nvSpPr>
        <p:spPr>
          <a:xfrm>
            <a:off x="2754790" y="1790276"/>
            <a:ext cx="2305500" cy="484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latin typeface="Cooper Black" panose="0208090404030B020404" pitchFamily="18" charset="0"/>
              </a:rPr>
              <a:t>Objetivos</a:t>
            </a:r>
            <a:endParaRPr dirty="0">
              <a:latin typeface="Cooper Black" panose="0208090404030B020404" pitchFamily="18" charset="0"/>
            </a:endParaRPr>
          </a:p>
        </p:txBody>
      </p:sp>
      <p:sp>
        <p:nvSpPr>
          <p:cNvPr id="808" name="Google Shape;808;p38"/>
          <p:cNvSpPr txBox="1">
            <a:spLocks noGrp="1"/>
          </p:cNvSpPr>
          <p:nvPr>
            <p:ph type="subTitle" idx="1"/>
          </p:nvPr>
        </p:nvSpPr>
        <p:spPr>
          <a:xfrm>
            <a:off x="486338" y="3446369"/>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ooper Black" panose="0208090404030B020404" pitchFamily="18" charset="0"/>
              </a:rPr>
              <a:t>Stack tecnólogico</a:t>
            </a:r>
            <a:endParaRPr dirty="0">
              <a:latin typeface="Cooper Black" panose="0208090404030B020404" pitchFamily="18" charset="0"/>
            </a:endParaRPr>
          </a:p>
        </p:txBody>
      </p:sp>
      <p:sp>
        <p:nvSpPr>
          <p:cNvPr id="809" name="Google Shape;809;p38"/>
          <p:cNvSpPr txBox="1">
            <a:spLocks noGrp="1"/>
          </p:cNvSpPr>
          <p:nvPr>
            <p:ph type="subTitle" idx="2"/>
          </p:nvPr>
        </p:nvSpPr>
        <p:spPr>
          <a:xfrm>
            <a:off x="2754790" y="3453864"/>
            <a:ext cx="2305500" cy="484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latin typeface="Cooper Black" panose="0208090404030B020404" pitchFamily="18" charset="0"/>
              </a:rPr>
              <a:t>Metodologia de trabajo </a:t>
            </a:r>
            <a:endParaRPr dirty="0">
              <a:latin typeface="Cooper Black" panose="0208090404030B020404" pitchFamily="18" charset="0"/>
            </a:endParaRPr>
          </a:p>
        </p:txBody>
      </p:sp>
      <p:sp>
        <p:nvSpPr>
          <p:cNvPr id="810" name="Google Shape;810;p38"/>
          <p:cNvSpPr txBox="1">
            <a:spLocks noGrp="1"/>
          </p:cNvSpPr>
          <p:nvPr>
            <p:ph type="subTitle" idx="3"/>
          </p:nvPr>
        </p:nvSpPr>
        <p:spPr>
          <a:xfrm>
            <a:off x="4785696" y="3453864"/>
            <a:ext cx="2305500" cy="484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latin typeface="Cooper Black" panose="0208090404030B020404" pitchFamily="18" charset="0"/>
              </a:rPr>
              <a:t>Equipo de trabajo </a:t>
            </a:r>
            <a:endParaRPr dirty="0">
              <a:latin typeface="Cooper Black" panose="0208090404030B020404" pitchFamily="18" charset="0"/>
            </a:endParaRPr>
          </a:p>
        </p:txBody>
      </p:sp>
      <p:sp>
        <p:nvSpPr>
          <p:cNvPr id="811" name="Google Shape;811;p38"/>
          <p:cNvSpPr/>
          <p:nvPr/>
        </p:nvSpPr>
        <p:spPr>
          <a:xfrm>
            <a:off x="1746179" y="1286917"/>
            <a:ext cx="568800" cy="5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13" name="Google Shape;813;p38"/>
          <p:cNvSpPr/>
          <p:nvPr/>
        </p:nvSpPr>
        <p:spPr>
          <a:xfrm>
            <a:off x="1847695" y="1384242"/>
            <a:ext cx="339200" cy="338875"/>
          </a:xfrm>
          <a:custGeom>
            <a:avLst/>
            <a:gdLst/>
            <a:ahLst/>
            <a:cxnLst/>
            <a:rect l="l" t="t" r="r" b="b"/>
            <a:pathLst>
              <a:path w="13568" h="13555" extrusionOk="0">
                <a:moveTo>
                  <a:pt x="7151" y="525"/>
                </a:moveTo>
                <a:lnTo>
                  <a:pt x="7164" y="844"/>
                </a:lnTo>
                <a:cubicBezTo>
                  <a:pt x="7164" y="967"/>
                  <a:pt x="7247" y="1066"/>
                  <a:pt x="7357" y="1093"/>
                </a:cubicBezTo>
                <a:cubicBezTo>
                  <a:pt x="7536" y="1149"/>
                  <a:pt x="7719" y="1216"/>
                  <a:pt x="7885" y="1315"/>
                </a:cubicBezTo>
                <a:cubicBezTo>
                  <a:pt x="7930" y="1337"/>
                  <a:pt x="7977" y="1348"/>
                  <a:pt x="8023" y="1348"/>
                </a:cubicBezTo>
                <a:cubicBezTo>
                  <a:pt x="8089" y="1348"/>
                  <a:pt x="8151" y="1326"/>
                  <a:pt x="8200" y="1285"/>
                </a:cubicBezTo>
                <a:lnTo>
                  <a:pt x="8436" y="1066"/>
                </a:lnTo>
                <a:lnTo>
                  <a:pt x="8947" y="1577"/>
                </a:lnTo>
                <a:lnTo>
                  <a:pt x="8741" y="1813"/>
                </a:lnTo>
                <a:cubicBezTo>
                  <a:pt x="8658" y="1896"/>
                  <a:pt x="8645" y="2032"/>
                  <a:pt x="8698" y="2129"/>
                </a:cubicBezTo>
                <a:cubicBezTo>
                  <a:pt x="8798" y="2294"/>
                  <a:pt x="8864" y="2477"/>
                  <a:pt x="8920" y="2656"/>
                </a:cubicBezTo>
                <a:cubicBezTo>
                  <a:pt x="8947" y="2766"/>
                  <a:pt x="9047" y="2849"/>
                  <a:pt x="9169" y="2849"/>
                </a:cubicBezTo>
                <a:lnTo>
                  <a:pt x="9488" y="2862"/>
                </a:lnTo>
                <a:lnTo>
                  <a:pt x="9488" y="3596"/>
                </a:lnTo>
                <a:lnTo>
                  <a:pt x="9169" y="3609"/>
                </a:lnTo>
                <a:cubicBezTo>
                  <a:pt x="9047" y="3609"/>
                  <a:pt x="8947" y="3692"/>
                  <a:pt x="8920" y="3805"/>
                </a:cubicBezTo>
                <a:cubicBezTo>
                  <a:pt x="8864" y="3984"/>
                  <a:pt x="8798" y="4163"/>
                  <a:pt x="8698" y="4329"/>
                </a:cubicBezTo>
                <a:cubicBezTo>
                  <a:pt x="8645" y="4426"/>
                  <a:pt x="8658" y="4565"/>
                  <a:pt x="8741" y="4648"/>
                </a:cubicBezTo>
                <a:lnTo>
                  <a:pt x="8947" y="4884"/>
                </a:lnTo>
                <a:lnTo>
                  <a:pt x="8436" y="5395"/>
                </a:lnTo>
                <a:lnTo>
                  <a:pt x="8200" y="5173"/>
                </a:lnTo>
                <a:cubicBezTo>
                  <a:pt x="8152" y="5132"/>
                  <a:pt x="8091" y="5111"/>
                  <a:pt x="8026" y="5111"/>
                </a:cubicBezTo>
                <a:cubicBezTo>
                  <a:pt x="7980" y="5111"/>
                  <a:pt x="7931" y="5122"/>
                  <a:pt x="7885" y="5146"/>
                </a:cubicBezTo>
                <a:cubicBezTo>
                  <a:pt x="7719" y="5242"/>
                  <a:pt x="7536" y="5312"/>
                  <a:pt x="7357" y="5365"/>
                </a:cubicBezTo>
                <a:cubicBezTo>
                  <a:pt x="7247" y="5395"/>
                  <a:pt x="7164" y="5491"/>
                  <a:pt x="7164" y="5601"/>
                </a:cubicBezTo>
                <a:lnTo>
                  <a:pt x="7151" y="5933"/>
                </a:lnTo>
                <a:lnTo>
                  <a:pt x="6418" y="5933"/>
                </a:lnTo>
                <a:lnTo>
                  <a:pt x="6404" y="5601"/>
                </a:lnTo>
                <a:cubicBezTo>
                  <a:pt x="6404" y="5491"/>
                  <a:pt x="6321" y="5395"/>
                  <a:pt x="6208" y="5365"/>
                </a:cubicBezTo>
                <a:cubicBezTo>
                  <a:pt x="6029" y="5312"/>
                  <a:pt x="5850" y="5242"/>
                  <a:pt x="5684" y="5146"/>
                </a:cubicBezTo>
                <a:cubicBezTo>
                  <a:pt x="5643" y="5122"/>
                  <a:pt x="5597" y="5111"/>
                  <a:pt x="5552" y="5111"/>
                </a:cubicBezTo>
                <a:cubicBezTo>
                  <a:pt x="5489" y="5111"/>
                  <a:pt x="5426" y="5132"/>
                  <a:pt x="5378" y="5173"/>
                </a:cubicBezTo>
                <a:lnTo>
                  <a:pt x="5130" y="5395"/>
                </a:lnTo>
                <a:lnTo>
                  <a:pt x="4618" y="4884"/>
                </a:lnTo>
                <a:lnTo>
                  <a:pt x="4841" y="4635"/>
                </a:lnTo>
                <a:cubicBezTo>
                  <a:pt x="4924" y="4552"/>
                  <a:pt x="4937" y="4426"/>
                  <a:pt x="4867" y="4329"/>
                </a:cubicBezTo>
                <a:cubicBezTo>
                  <a:pt x="4771" y="4163"/>
                  <a:pt x="4701" y="3984"/>
                  <a:pt x="4661" y="3805"/>
                </a:cubicBezTo>
                <a:cubicBezTo>
                  <a:pt x="4618" y="3692"/>
                  <a:pt x="4522" y="3609"/>
                  <a:pt x="4412" y="3609"/>
                </a:cubicBezTo>
                <a:lnTo>
                  <a:pt x="4081" y="3596"/>
                </a:lnTo>
                <a:lnTo>
                  <a:pt x="4081" y="2862"/>
                </a:lnTo>
                <a:lnTo>
                  <a:pt x="4412" y="2849"/>
                </a:lnTo>
                <a:cubicBezTo>
                  <a:pt x="4522" y="2849"/>
                  <a:pt x="4618" y="2766"/>
                  <a:pt x="4661" y="2656"/>
                </a:cubicBezTo>
                <a:cubicBezTo>
                  <a:pt x="4701" y="2477"/>
                  <a:pt x="4771" y="2294"/>
                  <a:pt x="4867" y="2129"/>
                </a:cubicBezTo>
                <a:cubicBezTo>
                  <a:pt x="4937" y="2032"/>
                  <a:pt x="4924" y="1896"/>
                  <a:pt x="4841" y="1813"/>
                </a:cubicBezTo>
                <a:lnTo>
                  <a:pt x="4618" y="1577"/>
                </a:lnTo>
                <a:lnTo>
                  <a:pt x="5130" y="1066"/>
                </a:lnTo>
                <a:lnTo>
                  <a:pt x="5378" y="1285"/>
                </a:lnTo>
                <a:cubicBezTo>
                  <a:pt x="5427" y="1326"/>
                  <a:pt x="5491" y="1348"/>
                  <a:pt x="5555" y="1348"/>
                </a:cubicBezTo>
                <a:cubicBezTo>
                  <a:pt x="5599" y="1348"/>
                  <a:pt x="5644" y="1337"/>
                  <a:pt x="5684" y="1315"/>
                </a:cubicBezTo>
                <a:cubicBezTo>
                  <a:pt x="5850" y="1216"/>
                  <a:pt x="6029" y="1149"/>
                  <a:pt x="6208" y="1093"/>
                </a:cubicBezTo>
                <a:cubicBezTo>
                  <a:pt x="6321" y="1066"/>
                  <a:pt x="6404" y="967"/>
                  <a:pt x="6404" y="857"/>
                </a:cubicBezTo>
                <a:lnTo>
                  <a:pt x="6418" y="525"/>
                </a:lnTo>
                <a:close/>
                <a:moveTo>
                  <a:pt x="11453" y="4024"/>
                </a:moveTo>
                <a:lnTo>
                  <a:pt x="11453" y="10650"/>
                </a:lnTo>
                <a:lnTo>
                  <a:pt x="2129" y="10650"/>
                </a:lnTo>
                <a:lnTo>
                  <a:pt x="2129" y="4024"/>
                </a:lnTo>
                <a:lnTo>
                  <a:pt x="3622" y="4024"/>
                </a:lnTo>
                <a:cubicBezTo>
                  <a:pt x="3666" y="4080"/>
                  <a:pt x="3735" y="4107"/>
                  <a:pt x="3802" y="4107"/>
                </a:cubicBezTo>
                <a:lnTo>
                  <a:pt x="4203" y="4120"/>
                </a:lnTo>
                <a:cubicBezTo>
                  <a:pt x="4233" y="4233"/>
                  <a:pt x="4273" y="4329"/>
                  <a:pt x="4329" y="4426"/>
                </a:cubicBezTo>
                <a:lnTo>
                  <a:pt x="4051" y="4718"/>
                </a:lnTo>
                <a:cubicBezTo>
                  <a:pt x="3954" y="4814"/>
                  <a:pt x="3968" y="4980"/>
                  <a:pt x="4067" y="5076"/>
                </a:cubicBezTo>
                <a:lnTo>
                  <a:pt x="4937" y="5946"/>
                </a:lnTo>
                <a:cubicBezTo>
                  <a:pt x="4987" y="6005"/>
                  <a:pt x="5056" y="6033"/>
                  <a:pt x="5126" y="6033"/>
                </a:cubicBezTo>
                <a:cubicBezTo>
                  <a:pt x="5191" y="6033"/>
                  <a:pt x="5258" y="6009"/>
                  <a:pt x="5312" y="5963"/>
                </a:cubicBezTo>
                <a:lnTo>
                  <a:pt x="5588" y="5697"/>
                </a:lnTo>
                <a:cubicBezTo>
                  <a:pt x="5684" y="5740"/>
                  <a:pt x="5780" y="5780"/>
                  <a:pt x="5893" y="5810"/>
                </a:cubicBezTo>
                <a:lnTo>
                  <a:pt x="5906" y="6212"/>
                </a:lnTo>
                <a:cubicBezTo>
                  <a:pt x="5906" y="6348"/>
                  <a:pt x="6029" y="6461"/>
                  <a:pt x="6169" y="6461"/>
                </a:cubicBezTo>
                <a:lnTo>
                  <a:pt x="7400" y="6461"/>
                </a:lnTo>
                <a:cubicBezTo>
                  <a:pt x="7553" y="6461"/>
                  <a:pt x="7662" y="6348"/>
                  <a:pt x="7676" y="6212"/>
                </a:cubicBezTo>
                <a:lnTo>
                  <a:pt x="7689" y="5810"/>
                </a:lnTo>
                <a:cubicBezTo>
                  <a:pt x="7785" y="5780"/>
                  <a:pt x="7885" y="5740"/>
                  <a:pt x="7981" y="5697"/>
                </a:cubicBezTo>
                <a:lnTo>
                  <a:pt x="8270" y="5963"/>
                </a:lnTo>
                <a:cubicBezTo>
                  <a:pt x="8316" y="6009"/>
                  <a:pt x="8378" y="6033"/>
                  <a:pt x="8442" y="6033"/>
                </a:cubicBezTo>
                <a:cubicBezTo>
                  <a:pt x="8510" y="6033"/>
                  <a:pt x="8580" y="6005"/>
                  <a:pt x="8632" y="5946"/>
                </a:cubicBezTo>
                <a:lnTo>
                  <a:pt x="9501" y="5076"/>
                </a:lnTo>
                <a:cubicBezTo>
                  <a:pt x="9611" y="4980"/>
                  <a:pt x="9611" y="4814"/>
                  <a:pt x="9515" y="4718"/>
                </a:cubicBezTo>
                <a:lnTo>
                  <a:pt x="9252" y="4426"/>
                </a:lnTo>
                <a:cubicBezTo>
                  <a:pt x="9296" y="4329"/>
                  <a:pt x="9335" y="4233"/>
                  <a:pt x="9379" y="4120"/>
                </a:cubicBezTo>
                <a:lnTo>
                  <a:pt x="9764" y="4107"/>
                </a:lnTo>
                <a:cubicBezTo>
                  <a:pt x="9833" y="4107"/>
                  <a:pt x="9903" y="4080"/>
                  <a:pt x="9943" y="4024"/>
                </a:cubicBezTo>
                <a:close/>
                <a:moveTo>
                  <a:pt x="12240" y="2958"/>
                </a:moveTo>
                <a:cubicBezTo>
                  <a:pt x="12393" y="2958"/>
                  <a:pt x="12502" y="3085"/>
                  <a:pt x="12502" y="3224"/>
                </a:cubicBezTo>
                <a:lnTo>
                  <a:pt x="12502" y="11702"/>
                </a:lnTo>
                <a:lnTo>
                  <a:pt x="8383" y="11702"/>
                </a:lnTo>
                <a:cubicBezTo>
                  <a:pt x="8230" y="11702"/>
                  <a:pt x="8104" y="11825"/>
                  <a:pt x="8104" y="11964"/>
                </a:cubicBezTo>
                <a:lnTo>
                  <a:pt x="5461" y="11964"/>
                </a:lnTo>
                <a:cubicBezTo>
                  <a:pt x="5461" y="11825"/>
                  <a:pt x="5339" y="11702"/>
                  <a:pt x="5199" y="11702"/>
                </a:cubicBezTo>
                <a:lnTo>
                  <a:pt x="1063" y="11702"/>
                </a:lnTo>
                <a:lnTo>
                  <a:pt x="1063" y="3224"/>
                </a:lnTo>
                <a:cubicBezTo>
                  <a:pt x="1063" y="3085"/>
                  <a:pt x="1189" y="2958"/>
                  <a:pt x="1329" y="2958"/>
                </a:cubicBezTo>
                <a:lnTo>
                  <a:pt x="3553" y="2958"/>
                </a:lnTo>
                <a:lnTo>
                  <a:pt x="3553" y="3500"/>
                </a:lnTo>
                <a:lnTo>
                  <a:pt x="1866" y="3500"/>
                </a:lnTo>
                <a:cubicBezTo>
                  <a:pt x="1714" y="3500"/>
                  <a:pt x="1591" y="3609"/>
                  <a:pt x="1591" y="3762"/>
                </a:cubicBezTo>
                <a:lnTo>
                  <a:pt x="1591" y="10912"/>
                </a:lnTo>
                <a:cubicBezTo>
                  <a:pt x="1591" y="11052"/>
                  <a:pt x="1714" y="11174"/>
                  <a:pt x="1866" y="11174"/>
                </a:cubicBezTo>
                <a:lnTo>
                  <a:pt x="11716" y="11174"/>
                </a:lnTo>
                <a:cubicBezTo>
                  <a:pt x="11852" y="11174"/>
                  <a:pt x="11978" y="11052"/>
                  <a:pt x="11978" y="10912"/>
                </a:cubicBezTo>
                <a:lnTo>
                  <a:pt x="11978" y="3762"/>
                </a:lnTo>
                <a:cubicBezTo>
                  <a:pt x="11978" y="3609"/>
                  <a:pt x="11852" y="3500"/>
                  <a:pt x="11716" y="3500"/>
                </a:cubicBezTo>
                <a:lnTo>
                  <a:pt x="10013" y="3500"/>
                </a:lnTo>
                <a:lnTo>
                  <a:pt x="10013" y="2958"/>
                </a:lnTo>
                <a:close/>
                <a:moveTo>
                  <a:pt x="13043" y="12240"/>
                </a:moveTo>
                <a:lnTo>
                  <a:pt x="13043" y="12768"/>
                </a:lnTo>
                <a:cubicBezTo>
                  <a:pt x="13043" y="12904"/>
                  <a:pt x="12917" y="13030"/>
                  <a:pt x="12765" y="13030"/>
                </a:cubicBezTo>
                <a:lnTo>
                  <a:pt x="801" y="13030"/>
                </a:lnTo>
                <a:cubicBezTo>
                  <a:pt x="648" y="13030"/>
                  <a:pt x="539" y="12904"/>
                  <a:pt x="539" y="12768"/>
                </a:cubicBezTo>
                <a:lnTo>
                  <a:pt x="539" y="12240"/>
                </a:lnTo>
                <a:lnTo>
                  <a:pt x="5007" y="12240"/>
                </a:lnTo>
                <a:cubicBezTo>
                  <a:pt x="5090" y="12393"/>
                  <a:pt x="5269" y="12502"/>
                  <a:pt x="5461" y="12502"/>
                </a:cubicBezTo>
                <a:lnTo>
                  <a:pt x="8104" y="12502"/>
                </a:lnTo>
                <a:cubicBezTo>
                  <a:pt x="8313" y="12502"/>
                  <a:pt x="8479" y="12393"/>
                  <a:pt x="8575" y="12240"/>
                </a:cubicBezTo>
                <a:close/>
                <a:moveTo>
                  <a:pt x="6169" y="1"/>
                </a:moveTo>
                <a:cubicBezTo>
                  <a:pt x="6029" y="1"/>
                  <a:pt x="5906" y="110"/>
                  <a:pt x="5906" y="250"/>
                </a:cubicBezTo>
                <a:lnTo>
                  <a:pt x="5893" y="651"/>
                </a:lnTo>
                <a:cubicBezTo>
                  <a:pt x="5780" y="678"/>
                  <a:pt x="5684" y="718"/>
                  <a:pt x="5588" y="761"/>
                </a:cubicBezTo>
                <a:lnTo>
                  <a:pt x="5312" y="499"/>
                </a:lnTo>
                <a:cubicBezTo>
                  <a:pt x="5257" y="452"/>
                  <a:pt x="5190" y="428"/>
                  <a:pt x="5125" y="428"/>
                </a:cubicBezTo>
                <a:cubicBezTo>
                  <a:pt x="5055" y="428"/>
                  <a:pt x="4987" y="455"/>
                  <a:pt x="4937" y="512"/>
                </a:cubicBezTo>
                <a:lnTo>
                  <a:pt x="4067" y="1382"/>
                </a:lnTo>
                <a:cubicBezTo>
                  <a:pt x="3968" y="1481"/>
                  <a:pt x="3954" y="1647"/>
                  <a:pt x="4051" y="1743"/>
                </a:cubicBezTo>
                <a:lnTo>
                  <a:pt x="4329" y="2032"/>
                </a:lnTo>
                <a:cubicBezTo>
                  <a:pt x="4273" y="2129"/>
                  <a:pt x="4233" y="2228"/>
                  <a:pt x="4203" y="2324"/>
                </a:cubicBezTo>
                <a:lnTo>
                  <a:pt x="3802" y="2351"/>
                </a:lnTo>
                <a:cubicBezTo>
                  <a:pt x="3735" y="2351"/>
                  <a:pt x="3666" y="2377"/>
                  <a:pt x="3622" y="2434"/>
                </a:cubicBezTo>
                <a:lnTo>
                  <a:pt x="1329" y="2434"/>
                </a:lnTo>
                <a:cubicBezTo>
                  <a:pt x="884" y="2434"/>
                  <a:pt x="539" y="2792"/>
                  <a:pt x="539" y="3224"/>
                </a:cubicBezTo>
                <a:lnTo>
                  <a:pt x="539" y="11702"/>
                </a:lnTo>
                <a:lnTo>
                  <a:pt x="276" y="11702"/>
                </a:lnTo>
                <a:cubicBezTo>
                  <a:pt x="124" y="11702"/>
                  <a:pt x="1" y="11825"/>
                  <a:pt x="1" y="11964"/>
                </a:cubicBezTo>
                <a:lnTo>
                  <a:pt x="1" y="12768"/>
                </a:lnTo>
                <a:cubicBezTo>
                  <a:pt x="1" y="13209"/>
                  <a:pt x="359" y="13555"/>
                  <a:pt x="801" y="13555"/>
                </a:cubicBezTo>
                <a:lnTo>
                  <a:pt x="13306" y="13555"/>
                </a:lnTo>
                <a:cubicBezTo>
                  <a:pt x="13445" y="13555"/>
                  <a:pt x="13568" y="13445"/>
                  <a:pt x="13568" y="13292"/>
                </a:cubicBezTo>
                <a:lnTo>
                  <a:pt x="13568" y="11798"/>
                </a:lnTo>
                <a:cubicBezTo>
                  <a:pt x="13568" y="11742"/>
                  <a:pt x="13528" y="11702"/>
                  <a:pt x="13485" y="11702"/>
                </a:cubicBezTo>
                <a:lnTo>
                  <a:pt x="13043" y="11702"/>
                </a:lnTo>
                <a:lnTo>
                  <a:pt x="13043" y="3224"/>
                </a:lnTo>
                <a:cubicBezTo>
                  <a:pt x="13043" y="2792"/>
                  <a:pt x="12682" y="2434"/>
                  <a:pt x="12240" y="2434"/>
                </a:cubicBezTo>
                <a:lnTo>
                  <a:pt x="9943" y="2434"/>
                </a:lnTo>
                <a:cubicBezTo>
                  <a:pt x="9903" y="2377"/>
                  <a:pt x="9833" y="2351"/>
                  <a:pt x="9764" y="2351"/>
                </a:cubicBezTo>
                <a:lnTo>
                  <a:pt x="9379" y="2324"/>
                </a:lnTo>
                <a:cubicBezTo>
                  <a:pt x="9335" y="2228"/>
                  <a:pt x="9296" y="2129"/>
                  <a:pt x="9252" y="2032"/>
                </a:cubicBezTo>
                <a:lnTo>
                  <a:pt x="9515" y="1743"/>
                </a:lnTo>
                <a:cubicBezTo>
                  <a:pt x="9611" y="1647"/>
                  <a:pt x="9611" y="1481"/>
                  <a:pt x="9515" y="1382"/>
                </a:cubicBezTo>
                <a:lnTo>
                  <a:pt x="8632" y="512"/>
                </a:lnTo>
                <a:cubicBezTo>
                  <a:pt x="8580" y="455"/>
                  <a:pt x="8511" y="428"/>
                  <a:pt x="8443" y="428"/>
                </a:cubicBezTo>
                <a:cubicBezTo>
                  <a:pt x="8379" y="428"/>
                  <a:pt x="8316" y="452"/>
                  <a:pt x="8270" y="499"/>
                </a:cubicBezTo>
                <a:lnTo>
                  <a:pt x="7981" y="761"/>
                </a:lnTo>
                <a:cubicBezTo>
                  <a:pt x="7885" y="718"/>
                  <a:pt x="7785" y="678"/>
                  <a:pt x="7689" y="651"/>
                </a:cubicBezTo>
                <a:lnTo>
                  <a:pt x="7676" y="250"/>
                </a:lnTo>
                <a:cubicBezTo>
                  <a:pt x="7662" y="110"/>
                  <a:pt x="7553" y="1"/>
                  <a:pt x="7400"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 name="Grupo 4">
            <a:extLst>
              <a:ext uri="{FF2B5EF4-FFF2-40B4-BE49-F238E27FC236}">
                <a16:creationId xmlns:a16="http://schemas.microsoft.com/office/drawing/2014/main" id="{4B956D28-871E-4BEB-8C70-30F13031329F}"/>
              </a:ext>
            </a:extLst>
          </p:cNvPr>
          <p:cNvGrpSpPr/>
          <p:nvPr/>
        </p:nvGrpSpPr>
        <p:grpSpPr>
          <a:xfrm>
            <a:off x="1363665" y="1435058"/>
            <a:ext cx="783681" cy="201589"/>
            <a:chOff x="932327" y="1392208"/>
            <a:chExt cx="783681" cy="201589"/>
          </a:xfrm>
        </p:grpSpPr>
        <p:sp>
          <p:nvSpPr>
            <p:cNvPr id="814" name="Google Shape;814;p38"/>
            <p:cNvSpPr/>
            <p:nvPr/>
          </p:nvSpPr>
          <p:spPr>
            <a:xfrm>
              <a:off x="1537372" y="1392208"/>
              <a:ext cx="79600" cy="79250"/>
            </a:xfrm>
            <a:custGeom>
              <a:avLst/>
              <a:gdLst/>
              <a:ahLst/>
              <a:cxnLst/>
              <a:rect l="l" t="t" r="r" b="b"/>
              <a:pathLst>
                <a:path w="3184" h="3170" extrusionOk="0">
                  <a:moveTo>
                    <a:pt x="1590" y="527"/>
                  </a:moveTo>
                  <a:cubicBezTo>
                    <a:pt x="2171" y="527"/>
                    <a:pt x="2643" y="998"/>
                    <a:pt x="2643" y="1579"/>
                  </a:cubicBezTo>
                  <a:cubicBezTo>
                    <a:pt x="2614" y="2285"/>
                    <a:pt x="2099" y="2637"/>
                    <a:pt x="1584" y="2637"/>
                  </a:cubicBezTo>
                  <a:cubicBezTo>
                    <a:pt x="1069" y="2637"/>
                    <a:pt x="555" y="2285"/>
                    <a:pt x="528" y="1579"/>
                  </a:cubicBezTo>
                  <a:cubicBezTo>
                    <a:pt x="528" y="998"/>
                    <a:pt x="996" y="527"/>
                    <a:pt x="1590" y="527"/>
                  </a:cubicBezTo>
                  <a:close/>
                  <a:moveTo>
                    <a:pt x="1592" y="1"/>
                  </a:moveTo>
                  <a:cubicBezTo>
                    <a:pt x="817" y="1"/>
                    <a:pt x="42" y="527"/>
                    <a:pt x="0" y="1579"/>
                  </a:cubicBezTo>
                  <a:cubicBezTo>
                    <a:pt x="0" y="2462"/>
                    <a:pt x="707" y="3169"/>
                    <a:pt x="1590" y="3169"/>
                  </a:cubicBezTo>
                  <a:cubicBezTo>
                    <a:pt x="2463" y="3169"/>
                    <a:pt x="3184" y="2462"/>
                    <a:pt x="3184" y="1579"/>
                  </a:cubicBezTo>
                  <a:cubicBezTo>
                    <a:pt x="3142" y="527"/>
                    <a:pt x="2367" y="1"/>
                    <a:pt x="1592"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5" name="Google Shape;815;p38"/>
            <p:cNvSpPr/>
            <p:nvPr/>
          </p:nvSpPr>
          <p:spPr>
            <a:xfrm>
              <a:off x="1517633" y="1501472"/>
              <a:ext cx="198375" cy="92325"/>
            </a:xfrm>
            <a:custGeom>
              <a:avLst/>
              <a:gdLst/>
              <a:ahLst/>
              <a:cxnLst/>
              <a:rect l="l" t="t" r="r" b="b"/>
              <a:pathLst>
                <a:path w="7935" h="3693" extrusionOk="0">
                  <a:moveTo>
                    <a:pt x="7138" y="525"/>
                  </a:moveTo>
                  <a:cubicBezTo>
                    <a:pt x="7274" y="525"/>
                    <a:pt x="7400" y="651"/>
                    <a:pt x="7400" y="788"/>
                  </a:cubicBezTo>
                  <a:cubicBezTo>
                    <a:pt x="7393" y="966"/>
                    <a:pt x="7268" y="1053"/>
                    <a:pt x="7142" y="1053"/>
                  </a:cubicBezTo>
                  <a:cubicBezTo>
                    <a:pt x="7012" y="1053"/>
                    <a:pt x="6880" y="962"/>
                    <a:pt x="6872" y="788"/>
                  </a:cubicBezTo>
                  <a:cubicBezTo>
                    <a:pt x="6872" y="651"/>
                    <a:pt x="6985" y="525"/>
                    <a:pt x="7138" y="525"/>
                  </a:cubicBezTo>
                  <a:close/>
                  <a:moveTo>
                    <a:pt x="3041" y="788"/>
                  </a:moveTo>
                  <a:cubicBezTo>
                    <a:pt x="3181" y="788"/>
                    <a:pt x="3303" y="914"/>
                    <a:pt x="3303" y="1050"/>
                  </a:cubicBezTo>
                  <a:cubicBezTo>
                    <a:pt x="3297" y="1231"/>
                    <a:pt x="3169" y="1321"/>
                    <a:pt x="3041" y="1321"/>
                  </a:cubicBezTo>
                  <a:cubicBezTo>
                    <a:pt x="2913" y="1321"/>
                    <a:pt x="2786" y="1231"/>
                    <a:pt x="2779" y="1050"/>
                  </a:cubicBezTo>
                  <a:cubicBezTo>
                    <a:pt x="2779" y="914"/>
                    <a:pt x="2888" y="788"/>
                    <a:pt x="3041" y="788"/>
                  </a:cubicBezTo>
                  <a:close/>
                  <a:moveTo>
                    <a:pt x="800" y="1797"/>
                  </a:moveTo>
                  <a:cubicBezTo>
                    <a:pt x="940" y="1797"/>
                    <a:pt x="1063" y="1910"/>
                    <a:pt x="1063" y="2062"/>
                  </a:cubicBezTo>
                  <a:cubicBezTo>
                    <a:pt x="1056" y="2235"/>
                    <a:pt x="928" y="2321"/>
                    <a:pt x="800" y="2321"/>
                  </a:cubicBezTo>
                  <a:cubicBezTo>
                    <a:pt x="673" y="2321"/>
                    <a:pt x="545" y="2235"/>
                    <a:pt x="538" y="2062"/>
                  </a:cubicBezTo>
                  <a:cubicBezTo>
                    <a:pt x="538" y="1910"/>
                    <a:pt x="648" y="1797"/>
                    <a:pt x="800" y="1797"/>
                  </a:cubicBezTo>
                  <a:close/>
                  <a:moveTo>
                    <a:pt x="5020" y="2643"/>
                  </a:moveTo>
                  <a:cubicBezTo>
                    <a:pt x="5159" y="2643"/>
                    <a:pt x="5282" y="2753"/>
                    <a:pt x="5282" y="2905"/>
                  </a:cubicBezTo>
                  <a:cubicBezTo>
                    <a:pt x="5282" y="3042"/>
                    <a:pt x="5159" y="3168"/>
                    <a:pt x="5020" y="3168"/>
                  </a:cubicBezTo>
                  <a:cubicBezTo>
                    <a:pt x="4674" y="3154"/>
                    <a:pt x="4674" y="2656"/>
                    <a:pt x="5020" y="2643"/>
                  </a:cubicBezTo>
                  <a:close/>
                  <a:moveTo>
                    <a:pt x="7120" y="1"/>
                  </a:moveTo>
                  <a:cubicBezTo>
                    <a:pt x="6548" y="1"/>
                    <a:pt x="6158" y="627"/>
                    <a:pt x="6417" y="1133"/>
                  </a:cubicBezTo>
                  <a:lnTo>
                    <a:pt x="5365" y="2185"/>
                  </a:lnTo>
                  <a:cubicBezTo>
                    <a:pt x="5262" y="2137"/>
                    <a:pt x="5141" y="2113"/>
                    <a:pt x="5020" y="2113"/>
                  </a:cubicBezTo>
                  <a:cubicBezTo>
                    <a:pt x="4898" y="2113"/>
                    <a:pt x="4777" y="2137"/>
                    <a:pt x="4674" y="2185"/>
                  </a:cubicBezTo>
                  <a:lnTo>
                    <a:pt x="3775" y="1368"/>
                  </a:lnTo>
                  <a:cubicBezTo>
                    <a:pt x="3995" y="863"/>
                    <a:pt x="3604" y="263"/>
                    <a:pt x="3059" y="263"/>
                  </a:cubicBezTo>
                  <a:cubicBezTo>
                    <a:pt x="3053" y="263"/>
                    <a:pt x="3047" y="263"/>
                    <a:pt x="3041" y="263"/>
                  </a:cubicBezTo>
                  <a:cubicBezTo>
                    <a:pt x="2600" y="263"/>
                    <a:pt x="2225" y="635"/>
                    <a:pt x="2254" y="1093"/>
                  </a:cubicBezTo>
                  <a:lnTo>
                    <a:pt x="1312" y="1465"/>
                  </a:lnTo>
                  <a:cubicBezTo>
                    <a:pt x="1161" y="1331"/>
                    <a:pt x="980" y="1270"/>
                    <a:pt x="803" y="1270"/>
                  </a:cubicBezTo>
                  <a:cubicBezTo>
                    <a:pt x="395" y="1270"/>
                    <a:pt x="0" y="1588"/>
                    <a:pt x="0" y="2062"/>
                  </a:cubicBezTo>
                  <a:cubicBezTo>
                    <a:pt x="0" y="2504"/>
                    <a:pt x="359" y="2849"/>
                    <a:pt x="800" y="2849"/>
                  </a:cubicBezTo>
                  <a:cubicBezTo>
                    <a:pt x="807" y="2849"/>
                    <a:pt x="814" y="2849"/>
                    <a:pt x="821" y="2849"/>
                  </a:cubicBezTo>
                  <a:cubicBezTo>
                    <a:pt x="1296" y="2849"/>
                    <a:pt x="1659" y="2401"/>
                    <a:pt x="1577" y="1923"/>
                  </a:cubicBezTo>
                  <a:lnTo>
                    <a:pt x="2447" y="1578"/>
                  </a:lnTo>
                  <a:cubicBezTo>
                    <a:pt x="2590" y="1754"/>
                    <a:pt x="2822" y="1852"/>
                    <a:pt x="3051" y="1852"/>
                  </a:cubicBezTo>
                  <a:cubicBezTo>
                    <a:pt x="3180" y="1852"/>
                    <a:pt x="3307" y="1821"/>
                    <a:pt x="3416" y="1757"/>
                  </a:cubicBezTo>
                  <a:lnTo>
                    <a:pt x="4299" y="2574"/>
                  </a:lnTo>
                  <a:cubicBezTo>
                    <a:pt x="4053" y="3079"/>
                    <a:pt x="4444" y="3692"/>
                    <a:pt x="5002" y="3692"/>
                  </a:cubicBezTo>
                  <a:cubicBezTo>
                    <a:pt x="5008" y="3692"/>
                    <a:pt x="5014" y="3692"/>
                    <a:pt x="5020" y="3692"/>
                  </a:cubicBezTo>
                  <a:cubicBezTo>
                    <a:pt x="5025" y="3692"/>
                    <a:pt x="5031" y="3692"/>
                    <a:pt x="5037" y="3692"/>
                  </a:cubicBezTo>
                  <a:cubicBezTo>
                    <a:pt x="5595" y="3692"/>
                    <a:pt x="5986" y="3066"/>
                    <a:pt x="5740" y="2560"/>
                  </a:cubicBezTo>
                  <a:lnTo>
                    <a:pt x="6789" y="1508"/>
                  </a:lnTo>
                  <a:cubicBezTo>
                    <a:pt x="6897" y="1560"/>
                    <a:pt x="7011" y="1585"/>
                    <a:pt x="7123" y="1585"/>
                  </a:cubicBezTo>
                  <a:cubicBezTo>
                    <a:pt x="7542" y="1585"/>
                    <a:pt x="7935" y="1246"/>
                    <a:pt x="7924" y="788"/>
                  </a:cubicBezTo>
                  <a:cubicBezTo>
                    <a:pt x="7924" y="359"/>
                    <a:pt x="7566" y="1"/>
                    <a:pt x="7138" y="1"/>
                  </a:cubicBezTo>
                  <a:cubicBezTo>
                    <a:pt x="7132" y="1"/>
                    <a:pt x="7126" y="1"/>
                    <a:pt x="7120"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816" name="Google Shape;816;p38"/>
            <p:cNvCxnSpPr>
              <a:cxnSpLocks/>
            </p:cNvCxnSpPr>
            <p:nvPr/>
          </p:nvCxnSpPr>
          <p:spPr>
            <a:xfrm>
              <a:off x="932327" y="1512502"/>
              <a:ext cx="319970" cy="1364"/>
            </a:xfrm>
            <a:prstGeom prst="straightConnector1">
              <a:avLst/>
            </a:prstGeom>
            <a:noFill/>
            <a:ln w="9525" cap="flat" cmpd="sng">
              <a:solidFill>
                <a:schemeClr val="dk1"/>
              </a:solidFill>
              <a:prstDash val="solid"/>
              <a:round/>
              <a:headEnd type="none" w="med" len="med"/>
              <a:tailEnd type="diamond" w="med" len="med"/>
            </a:ln>
          </p:spPr>
        </p:cxnSp>
      </p:grpSp>
      <p:sp>
        <p:nvSpPr>
          <p:cNvPr id="818" name="Google Shape;818;p38"/>
          <p:cNvSpPr/>
          <p:nvPr/>
        </p:nvSpPr>
        <p:spPr>
          <a:xfrm>
            <a:off x="4071182" y="1236902"/>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819" name="Google Shape;819;p38"/>
          <p:cNvCxnSpPr>
            <a:cxnSpLocks/>
          </p:cNvCxnSpPr>
          <p:nvPr/>
        </p:nvCxnSpPr>
        <p:spPr>
          <a:xfrm>
            <a:off x="3664036" y="1541186"/>
            <a:ext cx="320400" cy="0"/>
          </a:xfrm>
          <a:prstGeom prst="straightConnector1">
            <a:avLst/>
          </a:prstGeom>
          <a:noFill/>
          <a:ln w="9525" cap="flat" cmpd="sng">
            <a:solidFill>
              <a:schemeClr val="dk1"/>
            </a:solidFill>
            <a:prstDash val="solid"/>
            <a:round/>
            <a:headEnd type="none" w="med" len="med"/>
            <a:tailEnd type="diamond" w="med" len="med"/>
          </a:ln>
        </p:spPr>
      </p:cxnSp>
      <p:sp>
        <p:nvSpPr>
          <p:cNvPr id="821" name="Google Shape;821;p38"/>
          <p:cNvSpPr/>
          <p:nvPr/>
        </p:nvSpPr>
        <p:spPr>
          <a:xfrm>
            <a:off x="6076154" y="123690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2" name="Google Shape;822;p38"/>
          <p:cNvSpPr/>
          <p:nvPr/>
        </p:nvSpPr>
        <p:spPr>
          <a:xfrm>
            <a:off x="1749368" y="2676351"/>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823" name="Google Shape;823;p38"/>
          <p:cNvCxnSpPr>
            <a:cxnSpLocks/>
          </p:cNvCxnSpPr>
          <p:nvPr/>
        </p:nvCxnSpPr>
        <p:spPr>
          <a:xfrm flipV="1">
            <a:off x="1363235" y="2966534"/>
            <a:ext cx="320400" cy="147"/>
          </a:xfrm>
          <a:prstGeom prst="straightConnector1">
            <a:avLst/>
          </a:prstGeom>
          <a:noFill/>
          <a:ln w="9525" cap="flat" cmpd="sng">
            <a:solidFill>
              <a:schemeClr val="dk1"/>
            </a:solidFill>
            <a:prstDash val="solid"/>
            <a:round/>
            <a:headEnd type="none" w="med" len="med"/>
            <a:tailEnd type="diamond" w="med" len="med"/>
          </a:ln>
        </p:spPr>
      </p:cxnSp>
      <p:sp>
        <p:nvSpPr>
          <p:cNvPr id="825" name="Google Shape;825;p38"/>
          <p:cNvSpPr/>
          <p:nvPr/>
        </p:nvSpPr>
        <p:spPr>
          <a:xfrm>
            <a:off x="4068646" y="269579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826" name="Google Shape;826;p38"/>
          <p:cNvCxnSpPr>
            <a:cxnSpLocks/>
            <a:endCxn id="825" idx="1"/>
          </p:cNvCxnSpPr>
          <p:nvPr/>
        </p:nvCxnSpPr>
        <p:spPr>
          <a:xfrm flipV="1">
            <a:off x="3677971" y="2979293"/>
            <a:ext cx="390675" cy="2850"/>
          </a:xfrm>
          <a:prstGeom prst="straightConnector1">
            <a:avLst/>
          </a:prstGeom>
          <a:noFill/>
          <a:ln w="9525" cap="flat" cmpd="sng">
            <a:solidFill>
              <a:schemeClr val="dk1"/>
            </a:solidFill>
            <a:prstDash val="solid"/>
            <a:round/>
            <a:headEnd type="none" w="med" len="med"/>
            <a:tailEnd type="diamond" w="med" len="med"/>
          </a:ln>
        </p:spPr>
      </p:cxnSp>
      <p:sp>
        <p:nvSpPr>
          <p:cNvPr id="828" name="Google Shape;828;p38"/>
          <p:cNvSpPr/>
          <p:nvPr/>
        </p:nvSpPr>
        <p:spPr>
          <a:xfrm>
            <a:off x="6079022" y="267674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9" name="Google Shape;829;p38"/>
          <p:cNvSpPr txBox="1">
            <a:spLocks noGrp="1"/>
          </p:cNvSpPr>
          <p:nvPr>
            <p:ph type="subTitle" idx="6"/>
          </p:nvPr>
        </p:nvSpPr>
        <p:spPr>
          <a:xfrm>
            <a:off x="4631375" y="1776019"/>
            <a:ext cx="2305500" cy="484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latin typeface="Cooper Black" panose="0208090404030B020404" pitchFamily="18" charset="0"/>
              </a:rPr>
              <a:t>Alcance</a:t>
            </a:r>
            <a:endParaRPr dirty="0">
              <a:latin typeface="Cooper Black" panose="0208090404030B020404" pitchFamily="18" charset="0"/>
            </a:endParaRPr>
          </a:p>
        </p:txBody>
      </p:sp>
      <p:grpSp>
        <p:nvGrpSpPr>
          <p:cNvPr id="8" name="Grupo 7">
            <a:extLst>
              <a:ext uri="{FF2B5EF4-FFF2-40B4-BE49-F238E27FC236}">
                <a16:creationId xmlns:a16="http://schemas.microsoft.com/office/drawing/2014/main" id="{C3263AD2-DB36-48BD-B617-6E1DF8DF075D}"/>
              </a:ext>
            </a:extLst>
          </p:cNvPr>
          <p:cNvGrpSpPr/>
          <p:nvPr/>
        </p:nvGrpSpPr>
        <p:grpSpPr>
          <a:xfrm>
            <a:off x="6223196" y="2778806"/>
            <a:ext cx="339200" cy="338875"/>
            <a:chOff x="5450279" y="2753687"/>
            <a:chExt cx="339200" cy="338875"/>
          </a:xfrm>
        </p:grpSpPr>
        <p:sp>
          <p:nvSpPr>
            <p:cNvPr id="831" name="Google Shape;831;p38"/>
            <p:cNvSpPr/>
            <p:nvPr/>
          </p:nvSpPr>
          <p:spPr>
            <a:xfrm>
              <a:off x="5450279" y="2753687"/>
              <a:ext cx="339200" cy="338875"/>
            </a:xfrm>
            <a:custGeom>
              <a:avLst/>
              <a:gdLst/>
              <a:ahLst/>
              <a:cxnLst/>
              <a:rect l="l" t="t" r="r" b="b"/>
              <a:pathLst>
                <a:path w="13568" h="13555" extrusionOk="0">
                  <a:moveTo>
                    <a:pt x="10125" y="525"/>
                  </a:moveTo>
                  <a:lnTo>
                    <a:pt x="10125" y="4233"/>
                  </a:lnTo>
                  <a:lnTo>
                    <a:pt x="8767" y="4233"/>
                  </a:lnTo>
                  <a:cubicBezTo>
                    <a:pt x="8701" y="4233"/>
                    <a:pt x="8645" y="4259"/>
                    <a:pt x="8588" y="4316"/>
                  </a:cubicBezTo>
                  <a:lnTo>
                    <a:pt x="8133" y="4771"/>
                  </a:lnTo>
                  <a:lnTo>
                    <a:pt x="7675" y="4316"/>
                  </a:lnTo>
                  <a:cubicBezTo>
                    <a:pt x="7635" y="4259"/>
                    <a:pt x="7566" y="4233"/>
                    <a:pt x="7496" y="4233"/>
                  </a:cubicBezTo>
                  <a:lnTo>
                    <a:pt x="6155" y="4233"/>
                  </a:lnTo>
                  <a:lnTo>
                    <a:pt x="6155" y="525"/>
                  </a:lnTo>
                  <a:close/>
                  <a:moveTo>
                    <a:pt x="11453" y="4024"/>
                  </a:moveTo>
                  <a:lnTo>
                    <a:pt x="11453" y="10650"/>
                  </a:lnTo>
                  <a:lnTo>
                    <a:pt x="2128" y="10650"/>
                  </a:lnTo>
                  <a:lnTo>
                    <a:pt x="2128" y="4024"/>
                  </a:lnTo>
                  <a:lnTo>
                    <a:pt x="5614" y="4024"/>
                  </a:lnTo>
                  <a:lnTo>
                    <a:pt x="5614" y="4233"/>
                  </a:lnTo>
                  <a:cubicBezTo>
                    <a:pt x="5614" y="4522"/>
                    <a:pt x="5850" y="4771"/>
                    <a:pt x="6155" y="4771"/>
                  </a:cubicBezTo>
                  <a:lnTo>
                    <a:pt x="7386" y="4771"/>
                  </a:lnTo>
                  <a:lnTo>
                    <a:pt x="7758" y="5146"/>
                  </a:lnTo>
                  <a:cubicBezTo>
                    <a:pt x="7855" y="5242"/>
                    <a:pt x="7994" y="5298"/>
                    <a:pt x="8133" y="5298"/>
                  </a:cubicBezTo>
                  <a:cubicBezTo>
                    <a:pt x="8270" y="5298"/>
                    <a:pt x="8409" y="5242"/>
                    <a:pt x="8505" y="5146"/>
                  </a:cubicBezTo>
                  <a:lnTo>
                    <a:pt x="8880" y="4771"/>
                  </a:lnTo>
                  <a:lnTo>
                    <a:pt x="10125" y="4771"/>
                  </a:lnTo>
                  <a:cubicBezTo>
                    <a:pt x="10414" y="4771"/>
                    <a:pt x="10650" y="4522"/>
                    <a:pt x="10650" y="4233"/>
                  </a:cubicBezTo>
                  <a:lnTo>
                    <a:pt x="10650" y="4024"/>
                  </a:lnTo>
                  <a:close/>
                  <a:moveTo>
                    <a:pt x="12240" y="2961"/>
                  </a:moveTo>
                  <a:cubicBezTo>
                    <a:pt x="12392" y="2961"/>
                    <a:pt x="12502" y="3084"/>
                    <a:pt x="12502" y="3224"/>
                  </a:cubicBezTo>
                  <a:lnTo>
                    <a:pt x="12502" y="11702"/>
                  </a:lnTo>
                  <a:lnTo>
                    <a:pt x="8369" y="11702"/>
                  </a:lnTo>
                  <a:cubicBezTo>
                    <a:pt x="8230" y="11702"/>
                    <a:pt x="8104" y="11825"/>
                    <a:pt x="8104" y="11964"/>
                  </a:cubicBezTo>
                  <a:lnTo>
                    <a:pt x="5464" y="11964"/>
                  </a:lnTo>
                  <a:cubicBezTo>
                    <a:pt x="5464" y="11825"/>
                    <a:pt x="5338" y="11702"/>
                    <a:pt x="5199" y="11702"/>
                  </a:cubicBezTo>
                  <a:lnTo>
                    <a:pt x="1066" y="11702"/>
                  </a:lnTo>
                  <a:lnTo>
                    <a:pt x="1066" y="3224"/>
                  </a:lnTo>
                  <a:cubicBezTo>
                    <a:pt x="1066" y="3084"/>
                    <a:pt x="1176" y="2961"/>
                    <a:pt x="1328" y="2961"/>
                  </a:cubicBezTo>
                  <a:lnTo>
                    <a:pt x="5614" y="2961"/>
                  </a:lnTo>
                  <a:lnTo>
                    <a:pt x="5614" y="3499"/>
                  </a:lnTo>
                  <a:lnTo>
                    <a:pt x="1853" y="3499"/>
                  </a:lnTo>
                  <a:cubicBezTo>
                    <a:pt x="1713" y="3499"/>
                    <a:pt x="1590" y="3609"/>
                    <a:pt x="1590" y="3761"/>
                  </a:cubicBezTo>
                  <a:lnTo>
                    <a:pt x="1590" y="10912"/>
                  </a:lnTo>
                  <a:cubicBezTo>
                    <a:pt x="1590" y="11051"/>
                    <a:pt x="1713" y="11177"/>
                    <a:pt x="1853" y="11177"/>
                  </a:cubicBezTo>
                  <a:lnTo>
                    <a:pt x="11715" y="11177"/>
                  </a:lnTo>
                  <a:cubicBezTo>
                    <a:pt x="11855" y="11177"/>
                    <a:pt x="11977" y="11051"/>
                    <a:pt x="11977" y="10912"/>
                  </a:cubicBezTo>
                  <a:lnTo>
                    <a:pt x="11977" y="3761"/>
                  </a:lnTo>
                  <a:cubicBezTo>
                    <a:pt x="11977" y="3609"/>
                    <a:pt x="11855" y="3499"/>
                    <a:pt x="11715" y="3499"/>
                  </a:cubicBezTo>
                  <a:lnTo>
                    <a:pt x="10650" y="3499"/>
                  </a:lnTo>
                  <a:lnTo>
                    <a:pt x="10650" y="2961"/>
                  </a:lnTo>
                  <a:close/>
                  <a:moveTo>
                    <a:pt x="13030" y="12240"/>
                  </a:moveTo>
                  <a:lnTo>
                    <a:pt x="13030" y="12767"/>
                  </a:lnTo>
                  <a:cubicBezTo>
                    <a:pt x="13030" y="12904"/>
                    <a:pt x="12917" y="13030"/>
                    <a:pt x="12768" y="13030"/>
                  </a:cubicBezTo>
                  <a:lnTo>
                    <a:pt x="800" y="13030"/>
                  </a:lnTo>
                  <a:cubicBezTo>
                    <a:pt x="651" y="13030"/>
                    <a:pt x="538" y="12904"/>
                    <a:pt x="538" y="12767"/>
                  </a:cubicBezTo>
                  <a:lnTo>
                    <a:pt x="538" y="12240"/>
                  </a:lnTo>
                  <a:lnTo>
                    <a:pt x="5006" y="12240"/>
                  </a:lnTo>
                  <a:cubicBezTo>
                    <a:pt x="5089" y="12392"/>
                    <a:pt x="5269" y="12505"/>
                    <a:pt x="5464" y="12505"/>
                  </a:cubicBezTo>
                  <a:lnTo>
                    <a:pt x="8104" y="12505"/>
                  </a:lnTo>
                  <a:cubicBezTo>
                    <a:pt x="8299" y="12505"/>
                    <a:pt x="8479" y="12392"/>
                    <a:pt x="8562" y="12240"/>
                  </a:cubicBezTo>
                  <a:close/>
                  <a:moveTo>
                    <a:pt x="6155" y="0"/>
                  </a:moveTo>
                  <a:cubicBezTo>
                    <a:pt x="5850" y="0"/>
                    <a:pt x="5614" y="236"/>
                    <a:pt x="5614" y="525"/>
                  </a:cubicBezTo>
                  <a:lnTo>
                    <a:pt x="5614" y="2434"/>
                  </a:lnTo>
                  <a:lnTo>
                    <a:pt x="1328" y="2434"/>
                  </a:lnTo>
                  <a:cubicBezTo>
                    <a:pt x="883" y="2434"/>
                    <a:pt x="538" y="2795"/>
                    <a:pt x="538" y="3224"/>
                  </a:cubicBezTo>
                  <a:lnTo>
                    <a:pt x="538" y="11702"/>
                  </a:lnTo>
                  <a:lnTo>
                    <a:pt x="263" y="11702"/>
                  </a:lnTo>
                  <a:cubicBezTo>
                    <a:pt x="123" y="11702"/>
                    <a:pt x="0" y="11825"/>
                    <a:pt x="0" y="11964"/>
                  </a:cubicBezTo>
                  <a:lnTo>
                    <a:pt x="0" y="12767"/>
                  </a:lnTo>
                  <a:cubicBezTo>
                    <a:pt x="0" y="13209"/>
                    <a:pt x="359" y="13554"/>
                    <a:pt x="800" y="13554"/>
                  </a:cubicBezTo>
                  <a:lnTo>
                    <a:pt x="12768" y="13554"/>
                  </a:lnTo>
                  <a:cubicBezTo>
                    <a:pt x="13209" y="13554"/>
                    <a:pt x="13568" y="13209"/>
                    <a:pt x="13568" y="12767"/>
                  </a:cubicBezTo>
                  <a:lnTo>
                    <a:pt x="13568" y="11964"/>
                  </a:lnTo>
                  <a:cubicBezTo>
                    <a:pt x="13568" y="11825"/>
                    <a:pt x="13445" y="11702"/>
                    <a:pt x="13305" y="11702"/>
                  </a:cubicBezTo>
                  <a:lnTo>
                    <a:pt x="13030" y="11702"/>
                  </a:lnTo>
                  <a:lnTo>
                    <a:pt x="13030" y="3224"/>
                  </a:lnTo>
                  <a:cubicBezTo>
                    <a:pt x="13030" y="2795"/>
                    <a:pt x="12685" y="2434"/>
                    <a:pt x="12240" y="2434"/>
                  </a:cubicBezTo>
                  <a:lnTo>
                    <a:pt x="10650" y="2434"/>
                  </a:lnTo>
                  <a:lnTo>
                    <a:pt x="10650" y="525"/>
                  </a:lnTo>
                  <a:cubicBezTo>
                    <a:pt x="10650" y="236"/>
                    <a:pt x="10414" y="0"/>
                    <a:pt x="10125"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2" name="Google Shape;832;p38"/>
            <p:cNvSpPr/>
            <p:nvPr/>
          </p:nvSpPr>
          <p:spPr>
            <a:xfrm>
              <a:off x="5620079" y="2780312"/>
              <a:ext cx="67000" cy="66150"/>
            </a:xfrm>
            <a:custGeom>
              <a:avLst/>
              <a:gdLst/>
              <a:ahLst/>
              <a:cxnLst/>
              <a:rect l="l" t="t" r="r" b="b"/>
              <a:pathLst>
                <a:path w="2680" h="2646" extrusionOk="0">
                  <a:moveTo>
                    <a:pt x="1617" y="525"/>
                  </a:moveTo>
                  <a:cubicBezTo>
                    <a:pt x="1909" y="525"/>
                    <a:pt x="2141" y="761"/>
                    <a:pt x="2141" y="1067"/>
                  </a:cubicBezTo>
                  <a:cubicBezTo>
                    <a:pt x="2128" y="1412"/>
                    <a:pt x="1869" y="1584"/>
                    <a:pt x="1610" y="1584"/>
                  </a:cubicBezTo>
                  <a:cubicBezTo>
                    <a:pt x="1351" y="1584"/>
                    <a:pt x="1092" y="1412"/>
                    <a:pt x="1079" y="1067"/>
                  </a:cubicBezTo>
                  <a:cubicBezTo>
                    <a:pt x="1079" y="761"/>
                    <a:pt x="1312" y="525"/>
                    <a:pt x="1617" y="525"/>
                  </a:cubicBezTo>
                  <a:close/>
                  <a:moveTo>
                    <a:pt x="1600" y="1"/>
                  </a:moveTo>
                  <a:cubicBezTo>
                    <a:pt x="793" y="1"/>
                    <a:pt x="279" y="919"/>
                    <a:pt x="704" y="1604"/>
                  </a:cubicBezTo>
                  <a:lnTo>
                    <a:pt x="97" y="2199"/>
                  </a:lnTo>
                  <a:cubicBezTo>
                    <a:pt x="0" y="2295"/>
                    <a:pt x="0" y="2461"/>
                    <a:pt x="97" y="2574"/>
                  </a:cubicBezTo>
                  <a:cubicBezTo>
                    <a:pt x="151" y="2622"/>
                    <a:pt x="220" y="2646"/>
                    <a:pt x="287" y="2646"/>
                  </a:cubicBezTo>
                  <a:cubicBezTo>
                    <a:pt x="355" y="2646"/>
                    <a:pt x="420" y="2622"/>
                    <a:pt x="468" y="2574"/>
                  </a:cubicBezTo>
                  <a:lnTo>
                    <a:pt x="1079" y="1979"/>
                  </a:lnTo>
                  <a:cubicBezTo>
                    <a:pt x="1242" y="2079"/>
                    <a:pt x="1420" y="2125"/>
                    <a:pt x="1595" y="2125"/>
                  </a:cubicBezTo>
                  <a:cubicBezTo>
                    <a:pt x="2148" y="2125"/>
                    <a:pt x="2679" y="1674"/>
                    <a:pt x="2669" y="1067"/>
                  </a:cubicBezTo>
                  <a:cubicBezTo>
                    <a:pt x="2669" y="469"/>
                    <a:pt x="2198" y="1"/>
                    <a:pt x="1617" y="1"/>
                  </a:cubicBezTo>
                  <a:cubicBezTo>
                    <a:pt x="1611" y="1"/>
                    <a:pt x="1605"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3" name="Google Shape;833;p38"/>
            <p:cNvSpPr/>
            <p:nvPr/>
          </p:nvSpPr>
          <p:spPr>
            <a:xfrm>
              <a:off x="5516679" y="2880387"/>
              <a:ext cx="119275" cy="126100"/>
            </a:xfrm>
            <a:custGeom>
              <a:avLst/>
              <a:gdLst/>
              <a:ahLst/>
              <a:cxnLst/>
              <a:rect l="l" t="t" r="r" b="b"/>
              <a:pathLst>
                <a:path w="4771" h="5044" extrusionOk="0">
                  <a:moveTo>
                    <a:pt x="2390" y="541"/>
                  </a:moveTo>
                  <a:cubicBezTo>
                    <a:pt x="3188" y="541"/>
                    <a:pt x="3984" y="672"/>
                    <a:pt x="4233" y="934"/>
                  </a:cubicBezTo>
                  <a:cubicBezTo>
                    <a:pt x="3977" y="1190"/>
                    <a:pt x="3178" y="1318"/>
                    <a:pt x="2380" y="1318"/>
                  </a:cubicBezTo>
                  <a:cubicBezTo>
                    <a:pt x="1583" y="1318"/>
                    <a:pt x="787" y="1190"/>
                    <a:pt x="538" y="934"/>
                  </a:cubicBezTo>
                  <a:cubicBezTo>
                    <a:pt x="793" y="672"/>
                    <a:pt x="1593" y="541"/>
                    <a:pt x="2390" y="541"/>
                  </a:cubicBezTo>
                  <a:close/>
                  <a:moveTo>
                    <a:pt x="4233" y="1545"/>
                  </a:moveTo>
                  <a:lnTo>
                    <a:pt x="4233" y="1986"/>
                  </a:lnTo>
                  <a:cubicBezTo>
                    <a:pt x="3997" y="2249"/>
                    <a:pt x="3188" y="2380"/>
                    <a:pt x="2379" y="2380"/>
                  </a:cubicBezTo>
                  <a:cubicBezTo>
                    <a:pt x="1569" y="2380"/>
                    <a:pt x="760" y="2249"/>
                    <a:pt x="525" y="1986"/>
                  </a:cubicBezTo>
                  <a:lnTo>
                    <a:pt x="525" y="1545"/>
                  </a:lnTo>
                  <a:cubicBezTo>
                    <a:pt x="1057" y="1759"/>
                    <a:pt x="1721" y="1866"/>
                    <a:pt x="2384" y="1866"/>
                  </a:cubicBezTo>
                  <a:cubicBezTo>
                    <a:pt x="3046" y="1866"/>
                    <a:pt x="3706" y="1759"/>
                    <a:pt x="4233" y="1545"/>
                  </a:cubicBezTo>
                  <a:close/>
                  <a:moveTo>
                    <a:pt x="4233" y="2607"/>
                  </a:moveTo>
                  <a:lnTo>
                    <a:pt x="4233" y="3039"/>
                  </a:lnTo>
                  <a:cubicBezTo>
                    <a:pt x="3997" y="3308"/>
                    <a:pt x="3188" y="3442"/>
                    <a:pt x="2379" y="3442"/>
                  </a:cubicBezTo>
                  <a:cubicBezTo>
                    <a:pt x="1569" y="3442"/>
                    <a:pt x="760" y="3308"/>
                    <a:pt x="525" y="3039"/>
                  </a:cubicBezTo>
                  <a:lnTo>
                    <a:pt x="525" y="2607"/>
                  </a:lnTo>
                  <a:cubicBezTo>
                    <a:pt x="1057" y="2815"/>
                    <a:pt x="1721" y="2918"/>
                    <a:pt x="2384" y="2918"/>
                  </a:cubicBezTo>
                  <a:cubicBezTo>
                    <a:pt x="3046" y="2918"/>
                    <a:pt x="3706" y="2815"/>
                    <a:pt x="4233" y="2607"/>
                  </a:cubicBezTo>
                  <a:close/>
                  <a:moveTo>
                    <a:pt x="4233" y="3673"/>
                  </a:moveTo>
                  <a:lnTo>
                    <a:pt x="4233" y="4101"/>
                  </a:lnTo>
                  <a:cubicBezTo>
                    <a:pt x="4163" y="4214"/>
                    <a:pt x="3539" y="4503"/>
                    <a:pt x="2377" y="4503"/>
                  </a:cubicBezTo>
                  <a:cubicBezTo>
                    <a:pt x="1215" y="4503"/>
                    <a:pt x="594" y="4214"/>
                    <a:pt x="525" y="4101"/>
                  </a:cubicBezTo>
                  <a:lnTo>
                    <a:pt x="525" y="3673"/>
                  </a:lnTo>
                  <a:cubicBezTo>
                    <a:pt x="1057" y="3880"/>
                    <a:pt x="1721" y="3984"/>
                    <a:pt x="2384" y="3984"/>
                  </a:cubicBezTo>
                  <a:cubicBezTo>
                    <a:pt x="3046" y="3984"/>
                    <a:pt x="3706" y="3880"/>
                    <a:pt x="4233" y="3673"/>
                  </a:cubicBezTo>
                  <a:close/>
                  <a:moveTo>
                    <a:pt x="2380" y="1"/>
                  </a:moveTo>
                  <a:cubicBezTo>
                    <a:pt x="1189" y="1"/>
                    <a:pt x="0" y="312"/>
                    <a:pt x="0" y="934"/>
                  </a:cubicBezTo>
                  <a:lnTo>
                    <a:pt x="0" y="4101"/>
                  </a:lnTo>
                  <a:cubicBezTo>
                    <a:pt x="0" y="4835"/>
                    <a:pt x="1494" y="5044"/>
                    <a:pt x="2377" y="5044"/>
                  </a:cubicBezTo>
                  <a:cubicBezTo>
                    <a:pt x="3263" y="5044"/>
                    <a:pt x="4770" y="4835"/>
                    <a:pt x="4770" y="4101"/>
                  </a:cubicBezTo>
                  <a:lnTo>
                    <a:pt x="4770" y="934"/>
                  </a:lnTo>
                  <a:cubicBezTo>
                    <a:pt x="4764" y="312"/>
                    <a:pt x="3571" y="1"/>
                    <a:pt x="2380"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4" name="Google Shape;834;p38"/>
            <p:cNvSpPr/>
            <p:nvPr/>
          </p:nvSpPr>
          <p:spPr>
            <a:xfrm>
              <a:off x="5649779" y="2976687"/>
              <a:ext cx="67425" cy="13200"/>
            </a:xfrm>
            <a:custGeom>
              <a:avLst/>
              <a:gdLst/>
              <a:ahLst/>
              <a:cxnLst/>
              <a:rect l="l" t="t" r="r" b="b"/>
              <a:pathLst>
                <a:path w="2697" h="528" extrusionOk="0">
                  <a:moveTo>
                    <a:pt x="346" y="0"/>
                  </a:moveTo>
                  <a:cubicBezTo>
                    <a:pt x="1" y="17"/>
                    <a:pt x="1" y="528"/>
                    <a:pt x="346" y="528"/>
                  </a:cubicBezTo>
                  <a:lnTo>
                    <a:pt x="2407" y="528"/>
                  </a:lnTo>
                  <a:cubicBezTo>
                    <a:pt x="2530" y="528"/>
                    <a:pt x="2656" y="445"/>
                    <a:pt x="2670" y="305"/>
                  </a:cubicBezTo>
                  <a:cubicBezTo>
                    <a:pt x="2696" y="140"/>
                    <a:pt x="2573" y="0"/>
                    <a:pt x="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5" name="Google Shape;835;p38"/>
            <p:cNvSpPr/>
            <p:nvPr/>
          </p:nvSpPr>
          <p:spPr>
            <a:xfrm>
              <a:off x="5649779" y="2950462"/>
              <a:ext cx="67425" cy="13125"/>
            </a:xfrm>
            <a:custGeom>
              <a:avLst/>
              <a:gdLst/>
              <a:ahLst/>
              <a:cxnLst/>
              <a:rect l="l" t="t" r="r" b="b"/>
              <a:pathLst>
                <a:path w="2697" h="525" extrusionOk="0">
                  <a:moveTo>
                    <a:pt x="346" y="0"/>
                  </a:moveTo>
                  <a:cubicBezTo>
                    <a:pt x="1" y="0"/>
                    <a:pt x="1" y="511"/>
                    <a:pt x="346" y="525"/>
                  </a:cubicBezTo>
                  <a:lnTo>
                    <a:pt x="2407" y="525"/>
                  </a:lnTo>
                  <a:cubicBezTo>
                    <a:pt x="2530" y="525"/>
                    <a:pt x="2656" y="428"/>
                    <a:pt x="2670" y="302"/>
                  </a:cubicBezTo>
                  <a:cubicBezTo>
                    <a:pt x="2696" y="136"/>
                    <a:pt x="2573" y="0"/>
                    <a:pt x="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6" name="Google Shape;836;p38"/>
            <p:cNvSpPr/>
            <p:nvPr/>
          </p:nvSpPr>
          <p:spPr>
            <a:xfrm>
              <a:off x="5649779" y="2923812"/>
              <a:ext cx="67425" cy="13125"/>
            </a:xfrm>
            <a:custGeom>
              <a:avLst/>
              <a:gdLst/>
              <a:ahLst/>
              <a:cxnLst/>
              <a:rect l="l" t="t" r="r" b="b"/>
              <a:pathLst>
                <a:path w="2697" h="525" extrusionOk="0">
                  <a:moveTo>
                    <a:pt x="346" y="1"/>
                  </a:moveTo>
                  <a:cubicBezTo>
                    <a:pt x="1" y="14"/>
                    <a:pt x="1" y="512"/>
                    <a:pt x="346" y="525"/>
                  </a:cubicBezTo>
                  <a:lnTo>
                    <a:pt x="2407" y="525"/>
                  </a:lnTo>
                  <a:cubicBezTo>
                    <a:pt x="2530" y="525"/>
                    <a:pt x="2656" y="429"/>
                    <a:pt x="2670" y="306"/>
                  </a:cubicBezTo>
                  <a:cubicBezTo>
                    <a:pt x="2696" y="140"/>
                    <a:pt x="2573"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7" name="Google Shape;837;p38"/>
            <p:cNvSpPr/>
            <p:nvPr/>
          </p:nvSpPr>
          <p:spPr>
            <a:xfrm>
              <a:off x="5649779" y="2897162"/>
              <a:ext cx="67425" cy="13575"/>
            </a:xfrm>
            <a:custGeom>
              <a:avLst/>
              <a:gdLst/>
              <a:ahLst/>
              <a:cxnLst/>
              <a:rect l="l" t="t" r="r" b="b"/>
              <a:pathLst>
                <a:path w="2697" h="543" extrusionOk="0">
                  <a:moveTo>
                    <a:pt x="346" y="1"/>
                  </a:moveTo>
                  <a:cubicBezTo>
                    <a:pt x="1" y="14"/>
                    <a:pt x="1" y="525"/>
                    <a:pt x="346" y="542"/>
                  </a:cubicBezTo>
                  <a:lnTo>
                    <a:pt x="2407" y="542"/>
                  </a:lnTo>
                  <a:cubicBezTo>
                    <a:pt x="2530" y="542"/>
                    <a:pt x="2656" y="442"/>
                    <a:pt x="2670" y="306"/>
                  </a:cubicBezTo>
                  <a:cubicBezTo>
                    <a:pt x="2696" y="154"/>
                    <a:pt x="2573"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 name="Grupo 10">
            <a:extLst>
              <a:ext uri="{FF2B5EF4-FFF2-40B4-BE49-F238E27FC236}">
                <a16:creationId xmlns:a16="http://schemas.microsoft.com/office/drawing/2014/main" id="{C48E0222-B8CE-4BD4-870B-5B4CDDC15E79}"/>
              </a:ext>
            </a:extLst>
          </p:cNvPr>
          <p:cNvGrpSpPr/>
          <p:nvPr/>
        </p:nvGrpSpPr>
        <p:grpSpPr>
          <a:xfrm>
            <a:off x="4198846" y="2805431"/>
            <a:ext cx="272800" cy="339300"/>
            <a:chOff x="3506036" y="2795800"/>
            <a:chExt cx="272800" cy="339300"/>
          </a:xfrm>
        </p:grpSpPr>
        <p:sp>
          <p:nvSpPr>
            <p:cNvPr id="839" name="Google Shape;839;p38"/>
            <p:cNvSpPr/>
            <p:nvPr/>
          </p:nvSpPr>
          <p:spPr>
            <a:xfrm>
              <a:off x="3506036" y="2795800"/>
              <a:ext cx="272800" cy="339300"/>
            </a:xfrm>
            <a:custGeom>
              <a:avLst/>
              <a:gdLst/>
              <a:ahLst/>
              <a:cxnLst/>
              <a:rect l="l" t="t" r="r" b="b"/>
              <a:pathLst>
                <a:path w="10912" h="13572" extrusionOk="0">
                  <a:moveTo>
                    <a:pt x="8714" y="817"/>
                  </a:moveTo>
                  <a:lnTo>
                    <a:pt x="10069" y="2172"/>
                  </a:lnTo>
                  <a:lnTo>
                    <a:pt x="8714" y="2172"/>
                  </a:lnTo>
                  <a:lnTo>
                    <a:pt x="8714" y="817"/>
                  </a:lnTo>
                  <a:close/>
                  <a:moveTo>
                    <a:pt x="8190" y="1564"/>
                  </a:moveTo>
                  <a:lnTo>
                    <a:pt x="8190" y="2451"/>
                  </a:lnTo>
                  <a:cubicBezTo>
                    <a:pt x="8190" y="2587"/>
                    <a:pt x="8299" y="2713"/>
                    <a:pt x="8452" y="2713"/>
                  </a:cubicBezTo>
                  <a:lnTo>
                    <a:pt x="9322" y="2713"/>
                  </a:lnTo>
                  <a:lnTo>
                    <a:pt x="9322" y="10570"/>
                  </a:lnTo>
                  <a:lnTo>
                    <a:pt x="2961" y="10570"/>
                  </a:lnTo>
                  <a:lnTo>
                    <a:pt x="2961" y="1564"/>
                  </a:lnTo>
                  <a:close/>
                  <a:moveTo>
                    <a:pt x="8190" y="542"/>
                  </a:moveTo>
                  <a:lnTo>
                    <a:pt x="8190" y="1066"/>
                  </a:lnTo>
                  <a:lnTo>
                    <a:pt x="2696" y="1066"/>
                  </a:lnTo>
                  <a:cubicBezTo>
                    <a:pt x="2560" y="1066"/>
                    <a:pt x="2433" y="1192"/>
                    <a:pt x="2433" y="1329"/>
                  </a:cubicBezTo>
                  <a:lnTo>
                    <a:pt x="2433" y="10846"/>
                  </a:lnTo>
                  <a:cubicBezTo>
                    <a:pt x="2433" y="10985"/>
                    <a:pt x="2560" y="11108"/>
                    <a:pt x="2696" y="11108"/>
                  </a:cubicBezTo>
                  <a:lnTo>
                    <a:pt x="9584" y="11108"/>
                  </a:lnTo>
                  <a:cubicBezTo>
                    <a:pt x="9737" y="11108"/>
                    <a:pt x="9849" y="10985"/>
                    <a:pt x="9849" y="10846"/>
                  </a:cubicBezTo>
                  <a:lnTo>
                    <a:pt x="9849" y="2713"/>
                  </a:lnTo>
                  <a:lnTo>
                    <a:pt x="10387" y="2713"/>
                  </a:lnTo>
                  <a:lnTo>
                    <a:pt x="10387" y="11633"/>
                  </a:lnTo>
                  <a:lnTo>
                    <a:pt x="1909" y="11633"/>
                  </a:lnTo>
                  <a:lnTo>
                    <a:pt x="1909" y="542"/>
                  </a:lnTo>
                  <a:close/>
                  <a:moveTo>
                    <a:pt x="1368" y="1909"/>
                  </a:moveTo>
                  <a:lnTo>
                    <a:pt x="1368" y="11925"/>
                  </a:lnTo>
                  <a:cubicBezTo>
                    <a:pt x="1368" y="12077"/>
                    <a:pt x="1494" y="12187"/>
                    <a:pt x="1647" y="12187"/>
                  </a:cubicBezTo>
                  <a:lnTo>
                    <a:pt x="9003" y="12187"/>
                  </a:lnTo>
                  <a:lnTo>
                    <a:pt x="9003" y="13043"/>
                  </a:lnTo>
                  <a:lnTo>
                    <a:pt x="525" y="13043"/>
                  </a:lnTo>
                  <a:lnTo>
                    <a:pt x="525" y="1909"/>
                  </a:lnTo>
                  <a:close/>
                  <a:moveTo>
                    <a:pt x="1647" y="1"/>
                  </a:moveTo>
                  <a:cubicBezTo>
                    <a:pt x="1494" y="1"/>
                    <a:pt x="1368" y="127"/>
                    <a:pt x="1368" y="280"/>
                  </a:cubicBezTo>
                  <a:lnTo>
                    <a:pt x="1368" y="1385"/>
                  </a:lnTo>
                  <a:lnTo>
                    <a:pt x="262" y="1385"/>
                  </a:lnTo>
                  <a:cubicBezTo>
                    <a:pt x="110" y="1385"/>
                    <a:pt x="0" y="1508"/>
                    <a:pt x="0" y="1647"/>
                  </a:cubicBezTo>
                  <a:lnTo>
                    <a:pt x="0" y="13309"/>
                  </a:lnTo>
                  <a:cubicBezTo>
                    <a:pt x="0" y="13445"/>
                    <a:pt x="110" y="13571"/>
                    <a:pt x="262" y="13571"/>
                  </a:cubicBezTo>
                  <a:lnTo>
                    <a:pt x="9269" y="13571"/>
                  </a:lnTo>
                  <a:cubicBezTo>
                    <a:pt x="9418" y="13571"/>
                    <a:pt x="9531" y="13445"/>
                    <a:pt x="9531" y="13309"/>
                  </a:cubicBezTo>
                  <a:lnTo>
                    <a:pt x="9531" y="12187"/>
                  </a:lnTo>
                  <a:lnTo>
                    <a:pt x="10829" y="12187"/>
                  </a:lnTo>
                  <a:cubicBezTo>
                    <a:pt x="10872" y="12187"/>
                    <a:pt x="10912" y="12160"/>
                    <a:pt x="10912" y="12117"/>
                  </a:cubicBezTo>
                  <a:lnTo>
                    <a:pt x="10912" y="2228"/>
                  </a:lnTo>
                  <a:cubicBezTo>
                    <a:pt x="10912" y="2215"/>
                    <a:pt x="10898" y="2202"/>
                    <a:pt x="10885" y="2202"/>
                  </a:cubicBezTo>
                  <a:lnTo>
                    <a:pt x="10829" y="2202"/>
                  </a:lnTo>
                  <a:lnTo>
                    <a:pt x="8714" y="84"/>
                  </a:lnTo>
                  <a:cubicBezTo>
                    <a:pt x="8658" y="31"/>
                    <a:pt x="8605" y="1"/>
                    <a:pt x="8522"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0" name="Google Shape;840;p38"/>
            <p:cNvSpPr/>
            <p:nvPr/>
          </p:nvSpPr>
          <p:spPr>
            <a:xfrm>
              <a:off x="3666111" y="2863475"/>
              <a:ext cx="59525" cy="59650"/>
            </a:xfrm>
            <a:custGeom>
              <a:avLst/>
              <a:gdLst/>
              <a:ahLst/>
              <a:cxnLst/>
              <a:rect l="l" t="t" r="r" b="b"/>
              <a:pathLst>
                <a:path w="2381" h="2386" extrusionOk="0">
                  <a:moveTo>
                    <a:pt x="542" y="560"/>
                  </a:moveTo>
                  <a:cubicBezTo>
                    <a:pt x="1189" y="670"/>
                    <a:pt x="1717" y="1194"/>
                    <a:pt x="1826" y="1858"/>
                  </a:cubicBezTo>
                  <a:lnTo>
                    <a:pt x="542" y="1858"/>
                  </a:lnTo>
                  <a:lnTo>
                    <a:pt x="542" y="560"/>
                  </a:lnTo>
                  <a:close/>
                  <a:moveTo>
                    <a:pt x="213" y="1"/>
                  </a:moveTo>
                  <a:cubicBezTo>
                    <a:pt x="97" y="1"/>
                    <a:pt x="1" y="81"/>
                    <a:pt x="1" y="212"/>
                  </a:cubicBezTo>
                  <a:lnTo>
                    <a:pt x="1" y="2120"/>
                  </a:lnTo>
                  <a:cubicBezTo>
                    <a:pt x="1" y="2260"/>
                    <a:pt x="127" y="2386"/>
                    <a:pt x="263" y="2386"/>
                  </a:cubicBezTo>
                  <a:lnTo>
                    <a:pt x="2119" y="2386"/>
                  </a:lnTo>
                  <a:cubicBezTo>
                    <a:pt x="2268" y="2386"/>
                    <a:pt x="2381" y="2260"/>
                    <a:pt x="2381" y="2120"/>
                  </a:cubicBezTo>
                  <a:cubicBezTo>
                    <a:pt x="2381" y="959"/>
                    <a:pt x="1438" y="6"/>
                    <a:pt x="263" y="6"/>
                  </a:cubicBezTo>
                  <a:cubicBezTo>
                    <a:pt x="246" y="3"/>
                    <a:pt x="229"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1" name="Google Shape;841;p38"/>
            <p:cNvSpPr/>
            <p:nvPr/>
          </p:nvSpPr>
          <p:spPr>
            <a:xfrm>
              <a:off x="3576236" y="2890250"/>
              <a:ext cx="123100" cy="105500"/>
            </a:xfrm>
            <a:custGeom>
              <a:avLst/>
              <a:gdLst/>
              <a:ahLst/>
              <a:cxnLst/>
              <a:rect l="l" t="t" r="r" b="b"/>
              <a:pathLst>
                <a:path w="4924" h="4220" extrusionOk="0">
                  <a:moveTo>
                    <a:pt x="2543" y="551"/>
                  </a:moveTo>
                  <a:lnTo>
                    <a:pt x="2543" y="1962"/>
                  </a:lnTo>
                  <a:lnTo>
                    <a:pt x="1328" y="2669"/>
                  </a:lnTo>
                  <a:cubicBezTo>
                    <a:pt x="967" y="1756"/>
                    <a:pt x="1591" y="704"/>
                    <a:pt x="2543" y="551"/>
                  </a:cubicBezTo>
                  <a:close/>
                  <a:moveTo>
                    <a:pt x="4356" y="2377"/>
                  </a:moveTo>
                  <a:cubicBezTo>
                    <a:pt x="4286" y="2752"/>
                    <a:pt x="4094" y="3084"/>
                    <a:pt x="3805" y="3333"/>
                  </a:cubicBezTo>
                  <a:lnTo>
                    <a:pt x="3250" y="2377"/>
                  </a:lnTo>
                  <a:close/>
                  <a:moveTo>
                    <a:pt x="2696" y="2477"/>
                  </a:moveTo>
                  <a:lnTo>
                    <a:pt x="3347" y="3609"/>
                  </a:lnTo>
                  <a:cubicBezTo>
                    <a:pt x="3182" y="3673"/>
                    <a:pt x="3004" y="3703"/>
                    <a:pt x="2825" y="3703"/>
                  </a:cubicBezTo>
                  <a:cubicBezTo>
                    <a:pt x="2346" y="3703"/>
                    <a:pt x="1858" y="3487"/>
                    <a:pt x="1577" y="3124"/>
                  </a:cubicBezTo>
                  <a:lnTo>
                    <a:pt x="2696" y="2477"/>
                  </a:lnTo>
                  <a:close/>
                  <a:moveTo>
                    <a:pt x="2809" y="0"/>
                  </a:moveTo>
                  <a:cubicBezTo>
                    <a:pt x="1" y="97"/>
                    <a:pt x="14" y="4120"/>
                    <a:pt x="2809" y="4220"/>
                  </a:cubicBezTo>
                  <a:cubicBezTo>
                    <a:pt x="3971" y="4220"/>
                    <a:pt x="4924" y="3277"/>
                    <a:pt x="4924" y="2115"/>
                  </a:cubicBezTo>
                  <a:cubicBezTo>
                    <a:pt x="4924" y="1962"/>
                    <a:pt x="4801" y="1839"/>
                    <a:pt x="4648" y="1839"/>
                  </a:cubicBezTo>
                  <a:lnTo>
                    <a:pt x="3071" y="1839"/>
                  </a:lnTo>
                  <a:lnTo>
                    <a:pt x="3071" y="263"/>
                  </a:lnTo>
                  <a:cubicBezTo>
                    <a:pt x="3071" y="110"/>
                    <a:pt x="2945" y="0"/>
                    <a:pt x="2809"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2" name="Google Shape;842;p38"/>
            <p:cNvSpPr/>
            <p:nvPr/>
          </p:nvSpPr>
          <p:spPr>
            <a:xfrm>
              <a:off x="3592836" y="2850075"/>
              <a:ext cx="61925" cy="13550"/>
            </a:xfrm>
            <a:custGeom>
              <a:avLst/>
              <a:gdLst/>
              <a:ahLst/>
              <a:cxnLst/>
              <a:rect l="l" t="t" r="r" b="b"/>
              <a:pathLst>
                <a:path w="2477" h="542" extrusionOk="0">
                  <a:moveTo>
                    <a:pt x="276" y="1"/>
                  </a:moveTo>
                  <a:cubicBezTo>
                    <a:pt x="123" y="1"/>
                    <a:pt x="1" y="153"/>
                    <a:pt x="27" y="306"/>
                  </a:cubicBezTo>
                  <a:cubicBezTo>
                    <a:pt x="40" y="446"/>
                    <a:pt x="153" y="542"/>
                    <a:pt x="289" y="542"/>
                  </a:cubicBezTo>
                  <a:lnTo>
                    <a:pt x="2128" y="542"/>
                  </a:lnTo>
                  <a:cubicBezTo>
                    <a:pt x="2477" y="529"/>
                    <a:pt x="2477" y="17"/>
                    <a:pt x="2128"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3" name="Google Shape;843;p38"/>
            <p:cNvSpPr/>
            <p:nvPr/>
          </p:nvSpPr>
          <p:spPr>
            <a:xfrm>
              <a:off x="3591086" y="3034400"/>
              <a:ext cx="62275" cy="13225"/>
            </a:xfrm>
            <a:custGeom>
              <a:avLst/>
              <a:gdLst/>
              <a:ahLst/>
              <a:cxnLst/>
              <a:rect l="l" t="t" r="r" b="b"/>
              <a:pathLst>
                <a:path w="2491" h="529" extrusionOk="0">
                  <a:moveTo>
                    <a:pt x="346" y="1"/>
                  </a:moveTo>
                  <a:cubicBezTo>
                    <a:pt x="1" y="14"/>
                    <a:pt x="1" y="512"/>
                    <a:pt x="346" y="528"/>
                  </a:cubicBezTo>
                  <a:lnTo>
                    <a:pt x="2198" y="528"/>
                  </a:lnTo>
                  <a:cubicBezTo>
                    <a:pt x="2364" y="528"/>
                    <a:pt x="2491" y="389"/>
                    <a:pt x="2464" y="223"/>
                  </a:cubicBezTo>
                  <a:cubicBezTo>
                    <a:pt x="2447" y="97"/>
                    <a:pt x="2325" y="1"/>
                    <a:pt x="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4" name="Google Shape;844;p38"/>
            <p:cNvSpPr/>
            <p:nvPr/>
          </p:nvSpPr>
          <p:spPr>
            <a:xfrm>
              <a:off x="3591086" y="3007750"/>
              <a:ext cx="62275" cy="13225"/>
            </a:xfrm>
            <a:custGeom>
              <a:avLst/>
              <a:gdLst/>
              <a:ahLst/>
              <a:cxnLst/>
              <a:rect l="l" t="t" r="r" b="b"/>
              <a:pathLst>
                <a:path w="2491" h="529" extrusionOk="0">
                  <a:moveTo>
                    <a:pt x="346" y="1"/>
                  </a:moveTo>
                  <a:cubicBezTo>
                    <a:pt x="1" y="18"/>
                    <a:pt x="1" y="529"/>
                    <a:pt x="346" y="529"/>
                  </a:cubicBezTo>
                  <a:lnTo>
                    <a:pt x="2198" y="529"/>
                  </a:lnTo>
                  <a:cubicBezTo>
                    <a:pt x="2364" y="529"/>
                    <a:pt x="2491" y="389"/>
                    <a:pt x="2464" y="223"/>
                  </a:cubicBezTo>
                  <a:cubicBezTo>
                    <a:pt x="2447" y="101"/>
                    <a:pt x="2325" y="1"/>
                    <a:pt x="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5" name="Google Shape;845;p38"/>
            <p:cNvSpPr/>
            <p:nvPr/>
          </p:nvSpPr>
          <p:spPr>
            <a:xfrm>
              <a:off x="3664036" y="3034400"/>
              <a:ext cx="62275" cy="13225"/>
            </a:xfrm>
            <a:custGeom>
              <a:avLst/>
              <a:gdLst/>
              <a:ahLst/>
              <a:cxnLst/>
              <a:rect l="l" t="t" r="r" b="b"/>
              <a:pathLst>
                <a:path w="2491" h="529" extrusionOk="0">
                  <a:moveTo>
                    <a:pt x="359" y="1"/>
                  </a:moveTo>
                  <a:cubicBezTo>
                    <a:pt x="1" y="14"/>
                    <a:pt x="1" y="512"/>
                    <a:pt x="359" y="528"/>
                  </a:cubicBezTo>
                  <a:lnTo>
                    <a:pt x="2202" y="528"/>
                  </a:lnTo>
                  <a:cubicBezTo>
                    <a:pt x="2368" y="528"/>
                    <a:pt x="2490" y="389"/>
                    <a:pt x="2464" y="223"/>
                  </a:cubicBezTo>
                  <a:cubicBezTo>
                    <a:pt x="2451" y="97"/>
                    <a:pt x="2324" y="1"/>
                    <a:pt x="2202"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6" name="Google Shape;846;p38"/>
            <p:cNvSpPr/>
            <p:nvPr/>
          </p:nvSpPr>
          <p:spPr>
            <a:xfrm>
              <a:off x="3664036" y="3007750"/>
              <a:ext cx="62275" cy="13225"/>
            </a:xfrm>
            <a:custGeom>
              <a:avLst/>
              <a:gdLst/>
              <a:ahLst/>
              <a:cxnLst/>
              <a:rect l="l" t="t" r="r" b="b"/>
              <a:pathLst>
                <a:path w="2491" h="529" extrusionOk="0">
                  <a:moveTo>
                    <a:pt x="359" y="1"/>
                  </a:moveTo>
                  <a:cubicBezTo>
                    <a:pt x="1" y="18"/>
                    <a:pt x="1" y="529"/>
                    <a:pt x="359" y="529"/>
                  </a:cubicBezTo>
                  <a:lnTo>
                    <a:pt x="2202" y="529"/>
                  </a:lnTo>
                  <a:cubicBezTo>
                    <a:pt x="2368" y="529"/>
                    <a:pt x="2490" y="389"/>
                    <a:pt x="2464" y="223"/>
                  </a:cubicBezTo>
                  <a:cubicBezTo>
                    <a:pt x="2451" y="101"/>
                    <a:pt x="2324" y="1"/>
                    <a:pt x="2202"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 name="Grupo 3">
            <a:extLst>
              <a:ext uri="{FF2B5EF4-FFF2-40B4-BE49-F238E27FC236}">
                <a16:creationId xmlns:a16="http://schemas.microsoft.com/office/drawing/2014/main" id="{F9F3D8B3-B17B-4420-BDBD-7140011C3A55}"/>
              </a:ext>
            </a:extLst>
          </p:cNvPr>
          <p:cNvGrpSpPr/>
          <p:nvPr/>
        </p:nvGrpSpPr>
        <p:grpSpPr>
          <a:xfrm>
            <a:off x="6185671" y="1412722"/>
            <a:ext cx="339275" cy="339300"/>
            <a:chOff x="5462758" y="1345838"/>
            <a:chExt cx="339275" cy="339300"/>
          </a:xfrm>
        </p:grpSpPr>
        <p:sp>
          <p:nvSpPr>
            <p:cNvPr id="848" name="Google Shape;848;p38"/>
            <p:cNvSpPr/>
            <p:nvPr/>
          </p:nvSpPr>
          <p:spPr>
            <a:xfrm>
              <a:off x="5462758" y="1345838"/>
              <a:ext cx="339275" cy="339300"/>
            </a:xfrm>
            <a:custGeom>
              <a:avLst/>
              <a:gdLst/>
              <a:ahLst/>
              <a:cxnLst/>
              <a:rect l="l" t="t" r="r" b="b"/>
              <a:pathLst>
                <a:path w="13571" h="13572" extrusionOk="0">
                  <a:moveTo>
                    <a:pt x="2546" y="2451"/>
                  </a:moveTo>
                  <a:lnTo>
                    <a:pt x="2546" y="2975"/>
                  </a:lnTo>
                  <a:lnTo>
                    <a:pt x="1328" y="2975"/>
                  </a:lnTo>
                  <a:cubicBezTo>
                    <a:pt x="1179" y="2975"/>
                    <a:pt x="1066" y="3085"/>
                    <a:pt x="1066" y="3237"/>
                  </a:cubicBezTo>
                  <a:lnTo>
                    <a:pt x="1066" y="9863"/>
                  </a:lnTo>
                  <a:lnTo>
                    <a:pt x="541" y="9863"/>
                  </a:lnTo>
                  <a:lnTo>
                    <a:pt x="541" y="2713"/>
                  </a:lnTo>
                  <a:cubicBezTo>
                    <a:pt x="541" y="2560"/>
                    <a:pt x="651" y="2451"/>
                    <a:pt x="804" y="2451"/>
                  </a:cubicBezTo>
                  <a:close/>
                  <a:moveTo>
                    <a:pt x="2546" y="3500"/>
                  </a:moveTo>
                  <a:lnTo>
                    <a:pt x="2546" y="9863"/>
                  </a:lnTo>
                  <a:lnTo>
                    <a:pt x="1594" y="9863"/>
                  </a:lnTo>
                  <a:lnTo>
                    <a:pt x="1594" y="3500"/>
                  </a:lnTo>
                  <a:close/>
                  <a:moveTo>
                    <a:pt x="10500" y="542"/>
                  </a:moveTo>
                  <a:lnTo>
                    <a:pt x="10500" y="9863"/>
                  </a:lnTo>
                  <a:lnTo>
                    <a:pt x="3071" y="9863"/>
                  </a:lnTo>
                  <a:lnTo>
                    <a:pt x="3071" y="542"/>
                  </a:lnTo>
                  <a:close/>
                  <a:moveTo>
                    <a:pt x="11981" y="3500"/>
                  </a:moveTo>
                  <a:lnTo>
                    <a:pt x="11981" y="9863"/>
                  </a:lnTo>
                  <a:lnTo>
                    <a:pt x="11025" y="9863"/>
                  </a:lnTo>
                  <a:lnTo>
                    <a:pt x="11025" y="3500"/>
                  </a:lnTo>
                  <a:close/>
                  <a:moveTo>
                    <a:pt x="12767" y="2451"/>
                  </a:moveTo>
                  <a:cubicBezTo>
                    <a:pt x="12920" y="2451"/>
                    <a:pt x="13030" y="2560"/>
                    <a:pt x="13030" y="2713"/>
                  </a:cubicBezTo>
                  <a:lnTo>
                    <a:pt x="13030" y="9863"/>
                  </a:lnTo>
                  <a:lnTo>
                    <a:pt x="12505" y="9863"/>
                  </a:lnTo>
                  <a:lnTo>
                    <a:pt x="12505" y="3237"/>
                  </a:lnTo>
                  <a:cubicBezTo>
                    <a:pt x="12505" y="3085"/>
                    <a:pt x="12396" y="2975"/>
                    <a:pt x="12243" y="2975"/>
                  </a:cubicBezTo>
                  <a:lnTo>
                    <a:pt x="11025" y="2975"/>
                  </a:lnTo>
                  <a:lnTo>
                    <a:pt x="11025" y="2451"/>
                  </a:lnTo>
                  <a:close/>
                  <a:moveTo>
                    <a:pt x="13030" y="10388"/>
                  </a:moveTo>
                  <a:lnTo>
                    <a:pt x="13030" y="10653"/>
                  </a:lnTo>
                  <a:cubicBezTo>
                    <a:pt x="13030" y="10803"/>
                    <a:pt x="12920" y="10915"/>
                    <a:pt x="12767" y="10915"/>
                  </a:cubicBezTo>
                  <a:lnTo>
                    <a:pt x="804" y="10915"/>
                  </a:lnTo>
                  <a:cubicBezTo>
                    <a:pt x="651" y="10915"/>
                    <a:pt x="541" y="10803"/>
                    <a:pt x="541" y="10653"/>
                  </a:cubicBezTo>
                  <a:lnTo>
                    <a:pt x="541" y="10388"/>
                  </a:lnTo>
                  <a:close/>
                  <a:moveTo>
                    <a:pt x="7595" y="11453"/>
                  </a:moveTo>
                  <a:lnTo>
                    <a:pt x="8024" y="13043"/>
                  </a:lnTo>
                  <a:lnTo>
                    <a:pt x="5534" y="13043"/>
                  </a:lnTo>
                  <a:lnTo>
                    <a:pt x="5962" y="11453"/>
                  </a:lnTo>
                  <a:close/>
                  <a:moveTo>
                    <a:pt x="2809" y="1"/>
                  </a:moveTo>
                  <a:cubicBezTo>
                    <a:pt x="2672" y="1"/>
                    <a:pt x="2546" y="127"/>
                    <a:pt x="2546" y="280"/>
                  </a:cubicBezTo>
                  <a:lnTo>
                    <a:pt x="2546" y="1909"/>
                  </a:lnTo>
                  <a:lnTo>
                    <a:pt x="804" y="1909"/>
                  </a:lnTo>
                  <a:cubicBezTo>
                    <a:pt x="362" y="1909"/>
                    <a:pt x="0" y="2271"/>
                    <a:pt x="0" y="2713"/>
                  </a:cubicBezTo>
                  <a:lnTo>
                    <a:pt x="0" y="10653"/>
                  </a:lnTo>
                  <a:cubicBezTo>
                    <a:pt x="0" y="11095"/>
                    <a:pt x="362" y="11453"/>
                    <a:pt x="804" y="11453"/>
                  </a:cubicBezTo>
                  <a:lnTo>
                    <a:pt x="5424" y="11453"/>
                  </a:lnTo>
                  <a:lnTo>
                    <a:pt x="4996" y="13043"/>
                  </a:lnTo>
                  <a:lnTo>
                    <a:pt x="4664" y="13043"/>
                  </a:lnTo>
                  <a:cubicBezTo>
                    <a:pt x="4302" y="13043"/>
                    <a:pt x="4302" y="13558"/>
                    <a:pt x="4664" y="13571"/>
                  </a:cubicBezTo>
                  <a:lnTo>
                    <a:pt x="8897" y="13571"/>
                  </a:lnTo>
                  <a:cubicBezTo>
                    <a:pt x="9242" y="13558"/>
                    <a:pt x="9255" y="13060"/>
                    <a:pt x="8897" y="13043"/>
                  </a:cubicBezTo>
                  <a:lnTo>
                    <a:pt x="8578" y="13043"/>
                  </a:lnTo>
                  <a:lnTo>
                    <a:pt x="8150" y="11453"/>
                  </a:lnTo>
                  <a:lnTo>
                    <a:pt x="12767" y="11453"/>
                  </a:lnTo>
                  <a:cubicBezTo>
                    <a:pt x="13212" y="11453"/>
                    <a:pt x="13571" y="11095"/>
                    <a:pt x="13571" y="10653"/>
                  </a:cubicBezTo>
                  <a:lnTo>
                    <a:pt x="13571" y="2713"/>
                  </a:lnTo>
                  <a:cubicBezTo>
                    <a:pt x="13571" y="2271"/>
                    <a:pt x="13212" y="1909"/>
                    <a:pt x="12767" y="1909"/>
                  </a:cubicBezTo>
                  <a:lnTo>
                    <a:pt x="11025" y="1909"/>
                  </a:lnTo>
                  <a:lnTo>
                    <a:pt x="11025" y="280"/>
                  </a:lnTo>
                  <a:cubicBezTo>
                    <a:pt x="11025" y="127"/>
                    <a:pt x="10902" y="1"/>
                    <a:pt x="10762"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9" name="Google Shape;849;p38"/>
            <p:cNvSpPr/>
            <p:nvPr/>
          </p:nvSpPr>
          <p:spPr>
            <a:xfrm>
              <a:off x="5535123" y="1445138"/>
              <a:ext cx="145575" cy="145900"/>
            </a:xfrm>
            <a:custGeom>
              <a:avLst/>
              <a:gdLst/>
              <a:ahLst/>
              <a:cxnLst/>
              <a:rect l="l" t="t" r="r" b="b"/>
              <a:pathLst>
                <a:path w="5823" h="5836" extrusionOk="0">
                  <a:moveTo>
                    <a:pt x="3306" y="541"/>
                  </a:moveTo>
                  <a:lnTo>
                    <a:pt x="3306" y="1328"/>
                  </a:lnTo>
                  <a:lnTo>
                    <a:pt x="2516" y="1328"/>
                  </a:lnTo>
                  <a:lnTo>
                    <a:pt x="2516" y="541"/>
                  </a:lnTo>
                  <a:close/>
                  <a:moveTo>
                    <a:pt x="1328" y="2516"/>
                  </a:moveTo>
                  <a:lnTo>
                    <a:pt x="1328" y="3320"/>
                  </a:lnTo>
                  <a:lnTo>
                    <a:pt x="525" y="3320"/>
                  </a:lnTo>
                  <a:lnTo>
                    <a:pt x="525" y="2516"/>
                  </a:lnTo>
                  <a:close/>
                  <a:moveTo>
                    <a:pt x="5298" y="2516"/>
                  </a:moveTo>
                  <a:lnTo>
                    <a:pt x="5298" y="3320"/>
                  </a:lnTo>
                  <a:lnTo>
                    <a:pt x="4495" y="3320"/>
                  </a:lnTo>
                  <a:lnTo>
                    <a:pt x="4495" y="2516"/>
                  </a:lnTo>
                  <a:close/>
                  <a:moveTo>
                    <a:pt x="3306" y="4508"/>
                  </a:moveTo>
                  <a:lnTo>
                    <a:pt x="3306" y="5298"/>
                  </a:lnTo>
                  <a:lnTo>
                    <a:pt x="2516" y="5298"/>
                  </a:lnTo>
                  <a:lnTo>
                    <a:pt x="2516" y="4508"/>
                  </a:lnTo>
                  <a:close/>
                  <a:moveTo>
                    <a:pt x="2254" y="0"/>
                  </a:moveTo>
                  <a:cubicBezTo>
                    <a:pt x="2101" y="0"/>
                    <a:pt x="1979" y="126"/>
                    <a:pt x="1979" y="276"/>
                  </a:cubicBezTo>
                  <a:lnTo>
                    <a:pt x="1979" y="1590"/>
                  </a:lnTo>
                  <a:cubicBezTo>
                    <a:pt x="1979" y="1743"/>
                    <a:pt x="2101" y="1869"/>
                    <a:pt x="2254" y="1869"/>
                  </a:cubicBezTo>
                  <a:lnTo>
                    <a:pt x="2643" y="1869"/>
                  </a:lnTo>
                  <a:lnTo>
                    <a:pt x="2643" y="2656"/>
                  </a:lnTo>
                  <a:lnTo>
                    <a:pt x="1853" y="2656"/>
                  </a:lnTo>
                  <a:lnTo>
                    <a:pt x="1853" y="2254"/>
                  </a:lnTo>
                  <a:cubicBezTo>
                    <a:pt x="1853" y="2118"/>
                    <a:pt x="1730" y="1992"/>
                    <a:pt x="1590" y="1992"/>
                  </a:cubicBezTo>
                  <a:lnTo>
                    <a:pt x="262" y="1992"/>
                  </a:lnTo>
                  <a:cubicBezTo>
                    <a:pt x="110" y="1992"/>
                    <a:pt x="0" y="2118"/>
                    <a:pt x="0" y="2254"/>
                  </a:cubicBezTo>
                  <a:lnTo>
                    <a:pt x="0" y="3582"/>
                  </a:lnTo>
                  <a:cubicBezTo>
                    <a:pt x="0" y="3735"/>
                    <a:pt x="110" y="3844"/>
                    <a:pt x="262" y="3844"/>
                  </a:cubicBezTo>
                  <a:lnTo>
                    <a:pt x="1590" y="3844"/>
                  </a:lnTo>
                  <a:cubicBezTo>
                    <a:pt x="1730" y="3844"/>
                    <a:pt x="1853" y="3735"/>
                    <a:pt x="1853" y="3582"/>
                  </a:cubicBezTo>
                  <a:lnTo>
                    <a:pt x="1853" y="3180"/>
                  </a:lnTo>
                  <a:lnTo>
                    <a:pt x="2643" y="3180"/>
                  </a:lnTo>
                  <a:lnTo>
                    <a:pt x="2643" y="3983"/>
                  </a:lnTo>
                  <a:lnTo>
                    <a:pt x="2254" y="3983"/>
                  </a:lnTo>
                  <a:cubicBezTo>
                    <a:pt x="2101" y="3983"/>
                    <a:pt x="1979" y="4093"/>
                    <a:pt x="1979" y="4246"/>
                  </a:cubicBezTo>
                  <a:lnTo>
                    <a:pt x="1979" y="5574"/>
                  </a:lnTo>
                  <a:cubicBezTo>
                    <a:pt x="1979" y="5713"/>
                    <a:pt x="2101" y="5836"/>
                    <a:pt x="2254" y="5836"/>
                  </a:cubicBezTo>
                  <a:lnTo>
                    <a:pt x="3569" y="5836"/>
                  </a:lnTo>
                  <a:cubicBezTo>
                    <a:pt x="3721" y="5836"/>
                    <a:pt x="3831" y="5713"/>
                    <a:pt x="3831" y="5574"/>
                  </a:cubicBezTo>
                  <a:lnTo>
                    <a:pt x="3831" y="4246"/>
                  </a:lnTo>
                  <a:cubicBezTo>
                    <a:pt x="3831" y="4093"/>
                    <a:pt x="3721" y="3983"/>
                    <a:pt x="3569" y="3983"/>
                  </a:cubicBezTo>
                  <a:lnTo>
                    <a:pt x="3180" y="3983"/>
                  </a:lnTo>
                  <a:lnTo>
                    <a:pt x="3180" y="3180"/>
                  </a:lnTo>
                  <a:lnTo>
                    <a:pt x="3970" y="3180"/>
                  </a:lnTo>
                  <a:lnTo>
                    <a:pt x="3970" y="3582"/>
                  </a:lnTo>
                  <a:cubicBezTo>
                    <a:pt x="3970" y="3735"/>
                    <a:pt x="4093" y="3844"/>
                    <a:pt x="4233" y="3844"/>
                  </a:cubicBezTo>
                  <a:lnTo>
                    <a:pt x="5560" y="3844"/>
                  </a:lnTo>
                  <a:cubicBezTo>
                    <a:pt x="5713" y="3844"/>
                    <a:pt x="5823" y="3735"/>
                    <a:pt x="5823" y="3582"/>
                  </a:cubicBezTo>
                  <a:lnTo>
                    <a:pt x="5823" y="2254"/>
                  </a:lnTo>
                  <a:cubicBezTo>
                    <a:pt x="5823" y="2118"/>
                    <a:pt x="5713" y="1992"/>
                    <a:pt x="5560" y="1992"/>
                  </a:cubicBezTo>
                  <a:lnTo>
                    <a:pt x="4233" y="1992"/>
                  </a:lnTo>
                  <a:cubicBezTo>
                    <a:pt x="4093" y="1992"/>
                    <a:pt x="3970" y="2118"/>
                    <a:pt x="3970" y="2254"/>
                  </a:cubicBezTo>
                  <a:lnTo>
                    <a:pt x="3970" y="2656"/>
                  </a:lnTo>
                  <a:lnTo>
                    <a:pt x="3180" y="2656"/>
                  </a:lnTo>
                  <a:lnTo>
                    <a:pt x="3180" y="1869"/>
                  </a:lnTo>
                  <a:lnTo>
                    <a:pt x="3569" y="1869"/>
                  </a:lnTo>
                  <a:cubicBezTo>
                    <a:pt x="3721" y="1869"/>
                    <a:pt x="3831" y="1743"/>
                    <a:pt x="3831" y="1590"/>
                  </a:cubicBezTo>
                  <a:lnTo>
                    <a:pt x="3831" y="276"/>
                  </a:lnTo>
                  <a:cubicBezTo>
                    <a:pt x="3831" y="126"/>
                    <a:pt x="3721" y="0"/>
                    <a:pt x="3569"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0" name="Google Shape;850;p38"/>
            <p:cNvSpPr/>
            <p:nvPr/>
          </p:nvSpPr>
          <p:spPr>
            <a:xfrm>
              <a:off x="5557183" y="1402938"/>
              <a:ext cx="65025" cy="13150"/>
            </a:xfrm>
            <a:custGeom>
              <a:avLst/>
              <a:gdLst/>
              <a:ahLst/>
              <a:cxnLst/>
              <a:rect l="l" t="t" r="r" b="b"/>
              <a:pathLst>
                <a:path w="2601" h="526" extrusionOk="0">
                  <a:moveTo>
                    <a:pt x="346" y="1"/>
                  </a:moveTo>
                  <a:cubicBezTo>
                    <a:pt x="1" y="14"/>
                    <a:pt x="1" y="512"/>
                    <a:pt x="346" y="525"/>
                  </a:cubicBezTo>
                  <a:lnTo>
                    <a:pt x="2338" y="525"/>
                  </a:lnTo>
                  <a:cubicBezTo>
                    <a:pt x="2491" y="525"/>
                    <a:pt x="2600" y="416"/>
                    <a:pt x="2600" y="263"/>
                  </a:cubicBezTo>
                  <a:cubicBezTo>
                    <a:pt x="2600" y="123"/>
                    <a:pt x="2491" y="1"/>
                    <a:pt x="2338"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1" name="Google Shape;851;p38"/>
            <p:cNvSpPr/>
            <p:nvPr/>
          </p:nvSpPr>
          <p:spPr>
            <a:xfrm>
              <a:off x="5557183" y="1430588"/>
              <a:ext cx="37375" cy="13550"/>
            </a:xfrm>
            <a:custGeom>
              <a:avLst/>
              <a:gdLst/>
              <a:ahLst/>
              <a:cxnLst/>
              <a:rect l="l" t="t" r="r" b="b"/>
              <a:pathLst>
                <a:path w="1495" h="542" extrusionOk="0">
                  <a:moveTo>
                    <a:pt x="346" y="0"/>
                  </a:moveTo>
                  <a:cubicBezTo>
                    <a:pt x="1" y="13"/>
                    <a:pt x="1" y="524"/>
                    <a:pt x="346" y="541"/>
                  </a:cubicBezTo>
                  <a:lnTo>
                    <a:pt x="1203" y="541"/>
                  </a:lnTo>
                  <a:cubicBezTo>
                    <a:pt x="1342" y="541"/>
                    <a:pt x="1452" y="442"/>
                    <a:pt x="1481" y="305"/>
                  </a:cubicBezTo>
                  <a:cubicBezTo>
                    <a:pt x="1495" y="153"/>
                    <a:pt x="1369"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2" name="Google Shape;852;p38"/>
            <p:cNvSpPr/>
            <p:nvPr/>
          </p:nvSpPr>
          <p:spPr>
            <a:xfrm>
              <a:off x="5557183" y="1375213"/>
              <a:ext cx="65775" cy="13225"/>
            </a:xfrm>
            <a:custGeom>
              <a:avLst/>
              <a:gdLst/>
              <a:ahLst/>
              <a:cxnLst/>
              <a:rect l="l" t="t" r="r" b="b"/>
              <a:pathLst>
                <a:path w="2631" h="529" extrusionOk="0">
                  <a:moveTo>
                    <a:pt x="346" y="1"/>
                  </a:moveTo>
                  <a:cubicBezTo>
                    <a:pt x="1" y="17"/>
                    <a:pt x="1" y="515"/>
                    <a:pt x="346" y="529"/>
                  </a:cubicBezTo>
                  <a:lnTo>
                    <a:pt x="2325" y="529"/>
                  </a:lnTo>
                  <a:cubicBezTo>
                    <a:pt x="2464" y="529"/>
                    <a:pt x="2587" y="432"/>
                    <a:pt x="2600" y="306"/>
                  </a:cubicBezTo>
                  <a:cubicBezTo>
                    <a:pt x="2630" y="140"/>
                    <a:pt x="2504" y="1"/>
                    <a:pt x="2338"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3" name="Google Shape;853;p38"/>
            <p:cNvSpPr/>
            <p:nvPr/>
          </p:nvSpPr>
          <p:spPr>
            <a:xfrm>
              <a:off x="5639858" y="1402938"/>
              <a:ext cx="65325" cy="13150"/>
            </a:xfrm>
            <a:custGeom>
              <a:avLst/>
              <a:gdLst/>
              <a:ahLst/>
              <a:cxnLst/>
              <a:rect l="l" t="t" r="r" b="b"/>
              <a:pathLst>
                <a:path w="2613" h="526" extrusionOk="0">
                  <a:moveTo>
                    <a:pt x="359" y="1"/>
                  </a:moveTo>
                  <a:cubicBezTo>
                    <a:pt x="0" y="14"/>
                    <a:pt x="0" y="512"/>
                    <a:pt x="359" y="525"/>
                  </a:cubicBezTo>
                  <a:lnTo>
                    <a:pt x="2337" y="525"/>
                  </a:lnTo>
                  <a:cubicBezTo>
                    <a:pt x="2490" y="525"/>
                    <a:pt x="2613" y="416"/>
                    <a:pt x="2613" y="263"/>
                  </a:cubicBezTo>
                  <a:cubicBezTo>
                    <a:pt x="2613" y="123"/>
                    <a:pt x="2490" y="1"/>
                    <a:pt x="2337"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4" name="Google Shape;854;p38"/>
            <p:cNvSpPr/>
            <p:nvPr/>
          </p:nvSpPr>
          <p:spPr>
            <a:xfrm>
              <a:off x="5639858" y="1375213"/>
              <a:ext cx="65675" cy="13225"/>
            </a:xfrm>
            <a:custGeom>
              <a:avLst/>
              <a:gdLst/>
              <a:ahLst/>
              <a:cxnLst/>
              <a:rect l="l" t="t" r="r" b="b"/>
              <a:pathLst>
                <a:path w="2627" h="529" extrusionOk="0">
                  <a:moveTo>
                    <a:pt x="359" y="1"/>
                  </a:moveTo>
                  <a:cubicBezTo>
                    <a:pt x="0" y="17"/>
                    <a:pt x="0" y="515"/>
                    <a:pt x="359" y="529"/>
                  </a:cubicBezTo>
                  <a:lnTo>
                    <a:pt x="2337" y="529"/>
                  </a:lnTo>
                  <a:cubicBezTo>
                    <a:pt x="2460" y="529"/>
                    <a:pt x="2586" y="432"/>
                    <a:pt x="2599" y="306"/>
                  </a:cubicBezTo>
                  <a:cubicBezTo>
                    <a:pt x="2626" y="140"/>
                    <a:pt x="2503" y="1"/>
                    <a:pt x="2337"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5" name="Google Shape;855;p38"/>
            <p:cNvSpPr/>
            <p:nvPr/>
          </p:nvSpPr>
          <p:spPr>
            <a:xfrm>
              <a:off x="5669883" y="1430588"/>
              <a:ext cx="37375" cy="13550"/>
            </a:xfrm>
            <a:custGeom>
              <a:avLst/>
              <a:gdLst/>
              <a:ahLst/>
              <a:cxnLst/>
              <a:rect l="l" t="t" r="r" b="b"/>
              <a:pathLst>
                <a:path w="1495" h="542" extrusionOk="0">
                  <a:moveTo>
                    <a:pt x="293" y="0"/>
                  </a:moveTo>
                  <a:cubicBezTo>
                    <a:pt x="154" y="0"/>
                    <a:pt x="44" y="96"/>
                    <a:pt x="14" y="236"/>
                  </a:cubicBezTo>
                  <a:cubicBezTo>
                    <a:pt x="1" y="402"/>
                    <a:pt x="127" y="541"/>
                    <a:pt x="280" y="541"/>
                  </a:cubicBezTo>
                  <a:lnTo>
                    <a:pt x="1136" y="541"/>
                  </a:lnTo>
                  <a:cubicBezTo>
                    <a:pt x="1495" y="524"/>
                    <a:pt x="1495" y="13"/>
                    <a:pt x="1136"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6" name="Google Shape;856;p38"/>
            <p:cNvSpPr/>
            <p:nvPr/>
          </p:nvSpPr>
          <p:spPr>
            <a:xfrm>
              <a:off x="5557183" y="1563038"/>
              <a:ext cx="37375" cy="13450"/>
            </a:xfrm>
            <a:custGeom>
              <a:avLst/>
              <a:gdLst/>
              <a:ahLst/>
              <a:cxnLst/>
              <a:rect l="l" t="t" r="r" b="b"/>
              <a:pathLst>
                <a:path w="1495" h="538" extrusionOk="0">
                  <a:moveTo>
                    <a:pt x="346" y="0"/>
                  </a:moveTo>
                  <a:cubicBezTo>
                    <a:pt x="1" y="13"/>
                    <a:pt x="1" y="525"/>
                    <a:pt x="346" y="538"/>
                  </a:cubicBezTo>
                  <a:lnTo>
                    <a:pt x="1203" y="538"/>
                  </a:lnTo>
                  <a:cubicBezTo>
                    <a:pt x="1342" y="538"/>
                    <a:pt x="1452" y="442"/>
                    <a:pt x="1481" y="305"/>
                  </a:cubicBezTo>
                  <a:cubicBezTo>
                    <a:pt x="1495" y="153"/>
                    <a:pt x="1369"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859" name="Google Shape;859;p38"/>
          <p:cNvSpPr/>
          <p:nvPr/>
        </p:nvSpPr>
        <p:spPr>
          <a:xfrm>
            <a:off x="4206084" y="1350280"/>
            <a:ext cx="338875" cy="339300"/>
          </a:xfrm>
          <a:custGeom>
            <a:avLst/>
            <a:gdLst/>
            <a:ahLst/>
            <a:cxnLst/>
            <a:rect l="l" t="t" r="r" b="b"/>
            <a:pathLst>
              <a:path w="13555" h="13572" extrusionOk="0">
                <a:moveTo>
                  <a:pt x="8370" y="2975"/>
                </a:moveTo>
                <a:lnTo>
                  <a:pt x="8370" y="3500"/>
                </a:lnTo>
                <a:lnTo>
                  <a:pt x="7842" y="3500"/>
                </a:lnTo>
                <a:lnTo>
                  <a:pt x="7842" y="2975"/>
                </a:lnTo>
                <a:close/>
                <a:moveTo>
                  <a:pt x="4662" y="5259"/>
                </a:moveTo>
                <a:lnTo>
                  <a:pt x="4662" y="7317"/>
                </a:lnTo>
                <a:lnTo>
                  <a:pt x="3596" y="7317"/>
                </a:lnTo>
                <a:lnTo>
                  <a:pt x="3596" y="5259"/>
                </a:lnTo>
                <a:close/>
                <a:moveTo>
                  <a:pt x="7304" y="542"/>
                </a:moveTo>
                <a:lnTo>
                  <a:pt x="7304" y="7317"/>
                </a:lnTo>
                <a:lnTo>
                  <a:pt x="6252" y="7317"/>
                </a:lnTo>
                <a:lnTo>
                  <a:pt x="6252" y="542"/>
                </a:lnTo>
                <a:close/>
                <a:moveTo>
                  <a:pt x="8370" y="4027"/>
                </a:moveTo>
                <a:lnTo>
                  <a:pt x="8370" y="7317"/>
                </a:lnTo>
                <a:lnTo>
                  <a:pt x="7842" y="7317"/>
                </a:lnTo>
                <a:lnTo>
                  <a:pt x="7842" y="4027"/>
                </a:lnTo>
                <a:close/>
                <a:moveTo>
                  <a:pt x="9960" y="2451"/>
                </a:moveTo>
                <a:lnTo>
                  <a:pt x="9960" y="7317"/>
                </a:lnTo>
                <a:lnTo>
                  <a:pt x="8894" y="7317"/>
                </a:lnTo>
                <a:lnTo>
                  <a:pt x="8894" y="2451"/>
                </a:lnTo>
                <a:close/>
                <a:moveTo>
                  <a:pt x="11440" y="4027"/>
                </a:moveTo>
                <a:lnTo>
                  <a:pt x="11440" y="10653"/>
                </a:lnTo>
                <a:lnTo>
                  <a:pt x="2115" y="10653"/>
                </a:lnTo>
                <a:lnTo>
                  <a:pt x="2115" y="4027"/>
                </a:lnTo>
                <a:lnTo>
                  <a:pt x="5727" y="4027"/>
                </a:lnTo>
                <a:lnTo>
                  <a:pt x="5727" y="7317"/>
                </a:lnTo>
                <a:lnTo>
                  <a:pt x="5186" y="7317"/>
                </a:lnTo>
                <a:lnTo>
                  <a:pt x="5186" y="4980"/>
                </a:lnTo>
                <a:cubicBezTo>
                  <a:pt x="5186" y="4844"/>
                  <a:pt x="5077" y="4718"/>
                  <a:pt x="4924" y="4718"/>
                </a:cubicBezTo>
                <a:lnTo>
                  <a:pt x="3334" y="4718"/>
                </a:lnTo>
                <a:cubicBezTo>
                  <a:pt x="3194" y="4718"/>
                  <a:pt x="3071" y="4844"/>
                  <a:pt x="3071" y="4980"/>
                </a:cubicBezTo>
                <a:lnTo>
                  <a:pt x="3071" y="7317"/>
                </a:lnTo>
                <a:lnTo>
                  <a:pt x="2932" y="7317"/>
                </a:lnTo>
                <a:cubicBezTo>
                  <a:pt x="2587" y="7334"/>
                  <a:pt x="2587" y="7832"/>
                  <a:pt x="2932" y="7845"/>
                </a:cubicBezTo>
                <a:lnTo>
                  <a:pt x="10624" y="7845"/>
                </a:lnTo>
                <a:cubicBezTo>
                  <a:pt x="10969" y="7832"/>
                  <a:pt x="10969" y="7334"/>
                  <a:pt x="10624" y="7317"/>
                </a:cubicBezTo>
                <a:lnTo>
                  <a:pt x="10484" y="7317"/>
                </a:lnTo>
                <a:lnTo>
                  <a:pt x="10484" y="4027"/>
                </a:lnTo>
                <a:close/>
                <a:moveTo>
                  <a:pt x="12240" y="2975"/>
                </a:moveTo>
                <a:cubicBezTo>
                  <a:pt x="12380" y="2975"/>
                  <a:pt x="12502" y="3085"/>
                  <a:pt x="12502" y="3237"/>
                </a:cubicBezTo>
                <a:lnTo>
                  <a:pt x="12502" y="11716"/>
                </a:lnTo>
                <a:lnTo>
                  <a:pt x="8370" y="11716"/>
                </a:lnTo>
                <a:cubicBezTo>
                  <a:pt x="8217" y="11716"/>
                  <a:pt x="8104" y="11828"/>
                  <a:pt x="8104" y="11981"/>
                </a:cubicBezTo>
                <a:lnTo>
                  <a:pt x="5448" y="11981"/>
                </a:lnTo>
                <a:cubicBezTo>
                  <a:pt x="5448" y="11828"/>
                  <a:pt x="5339" y="11716"/>
                  <a:pt x="5186" y="11716"/>
                </a:cubicBezTo>
                <a:lnTo>
                  <a:pt x="1050" y="11716"/>
                </a:lnTo>
                <a:lnTo>
                  <a:pt x="1050" y="3237"/>
                </a:lnTo>
                <a:cubicBezTo>
                  <a:pt x="1050" y="3085"/>
                  <a:pt x="1176" y="2975"/>
                  <a:pt x="1329" y="2975"/>
                </a:cubicBezTo>
                <a:lnTo>
                  <a:pt x="5727" y="2975"/>
                </a:lnTo>
                <a:lnTo>
                  <a:pt x="5727" y="3500"/>
                </a:lnTo>
                <a:lnTo>
                  <a:pt x="1853" y="3500"/>
                </a:lnTo>
                <a:cubicBezTo>
                  <a:pt x="1701" y="3500"/>
                  <a:pt x="1591" y="3626"/>
                  <a:pt x="1591" y="3765"/>
                </a:cubicBezTo>
                <a:lnTo>
                  <a:pt x="1591" y="10915"/>
                </a:lnTo>
                <a:cubicBezTo>
                  <a:pt x="1591" y="11068"/>
                  <a:pt x="1701" y="11191"/>
                  <a:pt x="1853" y="11191"/>
                </a:cubicBezTo>
                <a:lnTo>
                  <a:pt x="11702" y="11191"/>
                </a:lnTo>
                <a:cubicBezTo>
                  <a:pt x="11855" y="11191"/>
                  <a:pt x="11965" y="11068"/>
                  <a:pt x="11965" y="10915"/>
                </a:cubicBezTo>
                <a:lnTo>
                  <a:pt x="11965" y="3765"/>
                </a:lnTo>
                <a:cubicBezTo>
                  <a:pt x="11965" y="3626"/>
                  <a:pt x="11855" y="3500"/>
                  <a:pt x="11702" y="3500"/>
                </a:cubicBezTo>
                <a:lnTo>
                  <a:pt x="10484" y="3500"/>
                </a:lnTo>
                <a:lnTo>
                  <a:pt x="10484" y="2975"/>
                </a:lnTo>
                <a:close/>
                <a:moveTo>
                  <a:pt x="13030" y="12243"/>
                </a:moveTo>
                <a:lnTo>
                  <a:pt x="13030" y="12768"/>
                </a:lnTo>
                <a:cubicBezTo>
                  <a:pt x="13030" y="12921"/>
                  <a:pt x="12904" y="13043"/>
                  <a:pt x="12768" y="13043"/>
                </a:cubicBezTo>
                <a:lnTo>
                  <a:pt x="788" y="13043"/>
                </a:lnTo>
                <a:cubicBezTo>
                  <a:pt x="652" y="13043"/>
                  <a:pt x="525" y="12921"/>
                  <a:pt x="525" y="12768"/>
                </a:cubicBezTo>
                <a:lnTo>
                  <a:pt x="525" y="12243"/>
                </a:lnTo>
                <a:lnTo>
                  <a:pt x="4994" y="12243"/>
                </a:lnTo>
                <a:cubicBezTo>
                  <a:pt x="5090" y="12409"/>
                  <a:pt x="5256" y="12506"/>
                  <a:pt x="5448" y="12506"/>
                </a:cubicBezTo>
                <a:lnTo>
                  <a:pt x="8104" y="12506"/>
                </a:lnTo>
                <a:cubicBezTo>
                  <a:pt x="8300" y="12506"/>
                  <a:pt x="8466" y="12409"/>
                  <a:pt x="8562" y="12243"/>
                </a:cubicBezTo>
                <a:close/>
                <a:moveTo>
                  <a:pt x="5989" y="1"/>
                </a:moveTo>
                <a:cubicBezTo>
                  <a:pt x="5837" y="1"/>
                  <a:pt x="5727" y="127"/>
                  <a:pt x="5727" y="280"/>
                </a:cubicBezTo>
                <a:lnTo>
                  <a:pt x="5727" y="2451"/>
                </a:lnTo>
                <a:lnTo>
                  <a:pt x="1329" y="2451"/>
                </a:lnTo>
                <a:cubicBezTo>
                  <a:pt x="884" y="2451"/>
                  <a:pt x="525" y="2796"/>
                  <a:pt x="525" y="3237"/>
                </a:cubicBezTo>
                <a:lnTo>
                  <a:pt x="525" y="11716"/>
                </a:lnTo>
                <a:lnTo>
                  <a:pt x="263" y="11716"/>
                </a:lnTo>
                <a:cubicBezTo>
                  <a:pt x="110" y="11716"/>
                  <a:pt x="1" y="11828"/>
                  <a:pt x="1" y="11981"/>
                </a:cubicBezTo>
                <a:lnTo>
                  <a:pt x="1" y="12768"/>
                </a:lnTo>
                <a:cubicBezTo>
                  <a:pt x="1" y="13209"/>
                  <a:pt x="359" y="13571"/>
                  <a:pt x="788" y="13571"/>
                </a:cubicBezTo>
                <a:lnTo>
                  <a:pt x="12768" y="13571"/>
                </a:lnTo>
                <a:cubicBezTo>
                  <a:pt x="13210" y="13571"/>
                  <a:pt x="13555" y="13209"/>
                  <a:pt x="13555" y="12768"/>
                </a:cubicBezTo>
                <a:lnTo>
                  <a:pt x="13555" y="11981"/>
                </a:lnTo>
                <a:cubicBezTo>
                  <a:pt x="13555" y="11828"/>
                  <a:pt x="13445" y="11716"/>
                  <a:pt x="13293" y="11716"/>
                </a:cubicBezTo>
                <a:lnTo>
                  <a:pt x="13030" y="11716"/>
                </a:lnTo>
                <a:lnTo>
                  <a:pt x="13030" y="3237"/>
                </a:lnTo>
                <a:cubicBezTo>
                  <a:pt x="13030" y="2796"/>
                  <a:pt x="12668" y="2451"/>
                  <a:pt x="12240" y="2451"/>
                </a:cubicBezTo>
                <a:lnTo>
                  <a:pt x="10484" y="2451"/>
                </a:lnTo>
                <a:lnTo>
                  <a:pt x="10484" y="2172"/>
                </a:lnTo>
                <a:cubicBezTo>
                  <a:pt x="10484" y="2036"/>
                  <a:pt x="10375" y="1909"/>
                  <a:pt x="10222" y="1909"/>
                </a:cubicBezTo>
                <a:lnTo>
                  <a:pt x="8632" y="1909"/>
                </a:lnTo>
                <a:cubicBezTo>
                  <a:pt x="8492" y="1909"/>
                  <a:pt x="8370" y="2036"/>
                  <a:pt x="8370" y="2172"/>
                </a:cubicBezTo>
                <a:lnTo>
                  <a:pt x="8370" y="2451"/>
                </a:lnTo>
                <a:lnTo>
                  <a:pt x="7842" y="2451"/>
                </a:lnTo>
                <a:lnTo>
                  <a:pt x="7842" y="280"/>
                </a:lnTo>
                <a:cubicBezTo>
                  <a:pt x="7842" y="127"/>
                  <a:pt x="7719" y="1"/>
                  <a:pt x="7579"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0" name="Google Shape;860;p38"/>
          <p:cNvSpPr/>
          <p:nvPr/>
        </p:nvSpPr>
        <p:spPr>
          <a:xfrm>
            <a:off x="4257146" y="1595568"/>
            <a:ext cx="96125" cy="13225"/>
          </a:xfrm>
          <a:custGeom>
            <a:avLst/>
            <a:gdLst/>
            <a:ahLst/>
            <a:cxnLst/>
            <a:rect l="l" t="t" r="r" b="b"/>
            <a:pathLst>
              <a:path w="3845" h="529" extrusionOk="0">
                <a:moveTo>
                  <a:pt x="345" y="1"/>
                </a:moveTo>
                <a:cubicBezTo>
                  <a:pt x="0" y="1"/>
                  <a:pt x="0" y="512"/>
                  <a:pt x="345" y="528"/>
                </a:cubicBezTo>
                <a:lnTo>
                  <a:pt x="3542" y="528"/>
                </a:lnTo>
                <a:cubicBezTo>
                  <a:pt x="3678" y="528"/>
                  <a:pt x="3804" y="429"/>
                  <a:pt x="3818" y="306"/>
                </a:cubicBezTo>
                <a:cubicBezTo>
                  <a:pt x="3844" y="140"/>
                  <a:pt x="372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1" name="Google Shape;861;p38"/>
          <p:cNvSpPr/>
          <p:nvPr/>
        </p:nvSpPr>
        <p:spPr>
          <a:xfrm>
            <a:off x="4250719" y="1566920"/>
            <a:ext cx="96125" cy="13150"/>
          </a:xfrm>
          <a:custGeom>
            <a:avLst/>
            <a:gdLst/>
            <a:ahLst/>
            <a:cxnLst/>
            <a:rect l="l" t="t" r="r" b="b"/>
            <a:pathLst>
              <a:path w="3845" h="526" extrusionOk="0">
                <a:moveTo>
                  <a:pt x="345" y="1"/>
                </a:moveTo>
                <a:cubicBezTo>
                  <a:pt x="0" y="14"/>
                  <a:pt x="0" y="512"/>
                  <a:pt x="345" y="525"/>
                </a:cubicBezTo>
                <a:lnTo>
                  <a:pt x="3542" y="525"/>
                </a:lnTo>
                <a:cubicBezTo>
                  <a:pt x="3678" y="525"/>
                  <a:pt x="3804" y="442"/>
                  <a:pt x="3818" y="306"/>
                </a:cubicBezTo>
                <a:cubicBezTo>
                  <a:pt x="3844" y="140"/>
                  <a:pt x="372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2" name="Google Shape;862;p38"/>
          <p:cNvSpPr/>
          <p:nvPr/>
        </p:nvSpPr>
        <p:spPr>
          <a:xfrm>
            <a:off x="4375521" y="1566920"/>
            <a:ext cx="96125" cy="13225"/>
          </a:xfrm>
          <a:custGeom>
            <a:avLst/>
            <a:gdLst/>
            <a:ahLst/>
            <a:cxnLst/>
            <a:rect l="l" t="t" r="r" b="b"/>
            <a:pathLst>
              <a:path w="3845" h="529" extrusionOk="0">
                <a:moveTo>
                  <a:pt x="359" y="1"/>
                </a:moveTo>
                <a:cubicBezTo>
                  <a:pt x="14" y="1"/>
                  <a:pt x="0" y="512"/>
                  <a:pt x="359" y="528"/>
                </a:cubicBezTo>
                <a:lnTo>
                  <a:pt x="3556" y="528"/>
                </a:lnTo>
                <a:cubicBezTo>
                  <a:pt x="3692" y="528"/>
                  <a:pt x="3805" y="429"/>
                  <a:pt x="3831" y="306"/>
                </a:cubicBezTo>
                <a:cubicBezTo>
                  <a:pt x="3844" y="140"/>
                  <a:pt x="3722" y="1"/>
                  <a:pt x="3569"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3" name="Google Shape;863;p38"/>
          <p:cNvSpPr/>
          <p:nvPr/>
        </p:nvSpPr>
        <p:spPr>
          <a:xfrm>
            <a:off x="4359288" y="1593183"/>
            <a:ext cx="96125" cy="13150"/>
          </a:xfrm>
          <a:custGeom>
            <a:avLst/>
            <a:gdLst/>
            <a:ahLst/>
            <a:cxnLst/>
            <a:rect l="l" t="t" r="r" b="b"/>
            <a:pathLst>
              <a:path w="3845" h="526" extrusionOk="0">
                <a:moveTo>
                  <a:pt x="359" y="1"/>
                </a:moveTo>
                <a:cubicBezTo>
                  <a:pt x="14" y="14"/>
                  <a:pt x="0" y="512"/>
                  <a:pt x="359" y="525"/>
                </a:cubicBezTo>
                <a:lnTo>
                  <a:pt x="3556" y="525"/>
                </a:lnTo>
                <a:cubicBezTo>
                  <a:pt x="3692" y="525"/>
                  <a:pt x="3805" y="442"/>
                  <a:pt x="3831" y="306"/>
                </a:cubicBezTo>
                <a:cubicBezTo>
                  <a:pt x="3844" y="140"/>
                  <a:pt x="3722" y="1"/>
                  <a:pt x="3569"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2" name="Grupo 11">
            <a:extLst>
              <a:ext uri="{FF2B5EF4-FFF2-40B4-BE49-F238E27FC236}">
                <a16:creationId xmlns:a16="http://schemas.microsoft.com/office/drawing/2014/main" id="{1BADC047-1BF2-4A91-91A1-251ADEDEB66A}"/>
              </a:ext>
            </a:extLst>
          </p:cNvPr>
          <p:cNvGrpSpPr/>
          <p:nvPr/>
        </p:nvGrpSpPr>
        <p:grpSpPr>
          <a:xfrm>
            <a:off x="1886198" y="2792519"/>
            <a:ext cx="339200" cy="304700"/>
            <a:chOff x="1433604" y="2793463"/>
            <a:chExt cx="339200" cy="304700"/>
          </a:xfrm>
        </p:grpSpPr>
        <p:sp>
          <p:nvSpPr>
            <p:cNvPr id="865" name="Google Shape;865;p38"/>
            <p:cNvSpPr/>
            <p:nvPr/>
          </p:nvSpPr>
          <p:spPr>
            <a:xfrm>
              <a:off x="1433604" y="2793463"/>
              <a:ext cx="339200" cy="304700"/>
            </a:xfrm>
            <a:custGeom>
              <a:avLst/>
              <a:gdLst/>
              <a:ahLst/>
              <a:cxnLst/>
              <a:rect l="l" t="t" r="r" b="b"/>
              <a:pathLst>
                <a:path w="13568" h="12188" extrusionOk="0">
                  <a:moveTo>
                    <a:pt x="12765" y="539"/>
                  </a:moveTo>
                  <a:cubicBezTo>
                    <a:pt x="12917" y="539"/>
                    <a:pt x="13043" y="652"/>
                    <a:pt x="13043" y="804"/>
                  </a:cubicBezTo>
                  <a:lnTo>
                    <a:pt x="13043" y="1067"/>
                  </a:lnTo>
                  <a:lnTo>
                    <a:pt x="4509" y="1067"/>
                  </a:lnTo>
                  <a:cubicBezTo>
                    <a:pt x="4356" y="1067"/>
                    <a:pt x="4246" y="1189"/>
                    <a:pt x="4246" y="1329"/>
                  </a:cubicBezTo>
                  <a:cubicBezTo>
                    <a:pt x="4246" y="1770"/>
                    <a:pt x="3885" y="2132"/>
                    <a:pt x="3443" y="2132"/>
                  </a:cubicBezTo>
                  <a:lnTo>
                    <a:pt x="539" y="2132"/>
                  </a:lnTo>
                  <a:lnTo>
                    <a:pt x="539" y="804"/>
                  </a:lnTo>
                  <a:cubicBezTo>
                    <a:pt x="539" y="652"/>
                    <a:pt x="648" y="539"/>
                    <a:pt x="801" y="539"/>
                  </a:cubicBezTo>
                  <a:close/>
                  <a:moveTo>
                    <a:pt x="13043" y="1591"/>
                  </a:moveTo>
                  <a:lnTo>
                    <a:pt x="13043" y="11397"/>
                  </a:lnTo>
                  <a:cubicBezTo>
                    <a:pt x="13043" y="11537"/>
                    <a:pt x="12917" y="11659"/>
                    <a:pt x="12765" y="11659"/>
                  </a:cubicBezTo>
                  <a:lnTo>
                    <a:pt x="801" y="11659"/>
                  </a:lnTo>
                  <a:cubicBezTo>
                    <a:pt x="648" y="11659"/>
                    <a:pt x="539" y="11537"/>
                    <a:pt x="539" y="11397"/>
                  </a:cubicBezTo>
                  <a:lnTo>
                    <a:pt x="539" y="2657"/>
                  </a:lnTo>
                  <a:lnTo>
                    <a:pt x="3443" y="2657"/>
                  </a:lnTo>
                  <a:cubicBezTo>
                    <a:pt x="4094" y="2657"/>
                    <a:pt x="4618" y="2199"/>
                    <a:pt x="4744" y="1591"/>
                  </a:cubicBezTo>
                  <a:close/>
                  <a:moveTo>
                    <a:pt x="801" y="1"/>
                  </a:moveTo>
                  <a:cubicBezTo>
                    <a:pt x="359" y="1"/>
                    <a:pt x="1" y="360"/>
                    <a:pt x="1" y="804"/>
                  </a:cubicBezTo>
                  <a:lnTo>
                    <a:pt x="1" y="11397"/>
                  </a:lnTo>
                  <a:cubicBezTo>
                    <a:pt x="1" y="11842"/>
                    <a:pt x="359" y="12187"/>
                    <a:pt x="801" y="12187"/>
                  </a:cubicBezTo>
                  <a:lnTo>
                    <a:pt x="12765" y="12187"/>
                  </a:lnTo>
                  <a:cubicBezTo>
                    <a:pt x="13209" y="12187"/>
                    <a:pt x="13568" y="11842"/>
                    <a:pt x="13568" y="11397"/>
                  </a:cubicBezTo>
                  <a:lnTo>
                    <a:pt x="13568" y="804"/>
                  </a:lnTo>
                  <a:cubicBezTo>
                    <a:pt x="13568" y="360"/>
                    <a:pt x="13209" y="1"/>
                    <a:pt x="12765"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6" name="Google Shape;866;p38"/>
            <p:cNvSpPr/>
            <p:nvPr/>
          </p:nvSpPr>
          <p:spPr>
            <a:xfrm>
              <a:off x="1513104" y="2819863"/>
              <a:ext cx="13475" cy="13400"/>
            </a:xfrm>
            <a:custGeom>
              <a:avLst/>
              <a:gdLst/>
              <a:ahLst/>
              <a:cxnLst/>
              <a:rect l="l" t="t" r="r" b="b"/>
              <a:pathLst>
                <a:path w="539" h="536" extrusionOk="0">
                  <a:moveTo>
                    <a:pt x="270" y="1"/>
                  </a:moveTo>
                  <a:cubicBezTo>
                    <a:pt x="139" y="1"/>
                    <a:pt x="8" y="87"/>
                    <a:pt x="1" y="260"/>
                  </a:cubicBezTo>
                  <a:cubicBezTo>
                    <a:pt x="1" y="412"/>
                    <a:pt x="124" y="535"/>
                    <a:pt x="263" y="535"/>
                  </a:cubicBezTo>
                  <a:cubicBezTo>
                    <a:pt x="416" y="535"/>
                    <a:pt x="539" y="412"/>
                    <a:pt x="539" y="260"/>
                  </a:cubicBezTo>
                  <a:cubicBezTo>
                    <a:pt x="532" y="87"/>
                    <a:pt x="40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7" name="Google Shape;867;p38"/>
            <p:cNvSpPr/>
            <p:nvPr/>
          </p:nvSpPr>
          <p:spPr>
            <a:xfrm>
              <a:off x="1486804" y="2819863"/>
              <a:ext cx="13225" cy="13400"/>
            </a:xfrm>
            <a:custGeom>
              <a:avLst/>
              <a:gdLst/>
              <a:ahLst/>
              <a:cxnLst/>
              <a:rect l="l" t="t" r="r" b="b"/>
              <a:pathLst>
                <a:path w="529" h="536" extrusionOk="0">
                  <a:moveTo>
                    <a:pt x="263" y="1"/>
                  </a:moveTo>
                  <a:cubicBezTo>
                    <a:pt x="135" y="1"/>
                    <a:pt x="7" y="87"/>
                    <a:pt x="1" y="260"/>
                  </a:cubicBezTo>
                  <a:cubicBezTo>
                    <a:pt x="1" y="412"/>
                    <a:pt x="113" y="535"/>
                    <a:pt x="263" y="535"/>
                  </a:cubicBezTo>
                  <a:cubicBezTo>
                    <a:pt x="402" y="535"/>
                    <a:pt x="528" y="412"/>
                    <a:pt x="528" y="260"/>
                  </a:cubicBezTo>
                  <a:cubicBezTo>
                    <a:pt x="520" y="87"/>
                    <a:pt x="391" y="1"/>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8" name="Google Shape;868;p38"/>
            <p:cNvSpPr/>
            <p:nvPr/>
          </p:nvSpPr>
          <p:spPr>
            <a:xfrm>
              <a:off x="1460179" y="2819863"/>
              <a:ext cx="13200" cy="13400"/>
            </a:xfrm>
            <a:custGeom>
              <a:avLst/>
              <a:gdLst/>
              <a:ahLst/>
              <a:cxnLst/>
              <a:rect l="l" t="t" r="r" b="b"/>
              <a:pathLst>
                <a:path w="528" h="536" extrusionOk="0">
                  <a:moveTo>
                    <a:pt x="265" y="1"/>
                  </a:moveTo>
                  <a:cubicBezTo>
                    <a:pt x="137" y="1"/>
                    <a:pt x="8" y="87"/>
                    <a:pt x="0" y="260"/>
                  </a:cubicBezTo>
                  <a:cubicBezTo>
                    <a:pt x="0" y="412"/>
                    <a:pt x="126" y="535"/>
                    <a:pt x="266" y="535"/>
                  </a:cubicBezTo>
                  <a:cubicBezTo>
                    <a:pt x="415" y="535"/>
                    <a:pt x="528" y="412"/>
                    <a:pt x="528" y="260"/>
                  </a:cubicBezTo>
                  <a:cubicBezTo>
                    <a:pt x="521" y="87"/>
                    <a:pt x="393"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9" name="Google Shape;869;p38"/>
            <p:cNvSpPr/>
            <p:nvPr/>
          </p:nvSpPr>
          <p:spPr>
            <a:xfrm>
              <a:off x="1460179" y="2872988"/>
              <a:ext cx="286000" cy="198850"/>
            </a:xfrm>
            <a:custGeom>
              <a:avLst/>
              <a:gdLst/>
              <a:ahLst/>
              <a:cxnLst/>
              <a:rect l="l" t="t" r="r" b="b"/>
              <a:pathLst>
                <a:path w="11440" h="7954" extrusionOk="0">
                  <a:moveTo>
                    <a:pt x="10915" y="528"/>
                  </a:moveTo>
                  <a:lnTo>
                    <a:pt x="10915" y="7416"/>
                  </a:lnTo>
                  <a:lnTo>
                    <a:pt x="528" y="7416"/>
                  </a:lnTo>
                  <a:lnTo>
                    <a:pt x="528" y="528"/>
                  </a:lnTo>
                  <a:close/>
                  <a:moveTo>
                    <a:pt x="266" y="0"/>
                  </a:moveTo>
                  <a:cubicBezTo>
                    <a:pt x="126" y="0"/>
                    <a:pt x="0" y="126"/>
                    <a:pt x="0" y="262"/>
                  </a:cubicBezTo>
                  <a:lnTo>
                    <a:pt x="0" y="7678"/>
                  </a:lnTo>
                  <a:cubicBezTo>
                    <a:pt x="0" y="7831"/>
                    <a:pt x="126" y="7954"/>
                    <a:pt x="266" y="7954"/>
                  </a:cubicBezTo>
                  <a:lnTo>
                    <a:pt x="11177" y="7954"/>
                  </a:lnTo>
                  <a:cubicBezTo>
                    <a:pt x="11330" y="7954"/>
                    <a:pt x="11439" y="7831"/>
                    <a:pt x="11439" y="7678"/>
                  </a:cubicBezTo>
                  <a:lnTo>
                    <a:pt x="11439" y="262"/>
                  </a:lnTo>
                  <a:cubicBezTo>
                    <a:pt x="11439" y="126"/>
                    <a:pt x="11330" y="0"/>
                    <a:pt x="11177"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0" name="Google Shape;870;p38"/>
            <p:cNvSpPr/>
            <p:nvPr/>
          </p:nvSpPr>
          <p:spPr>
            <a:xfrm>
              <a:off x="1482654" y="2899613"/>
              <a:ext cx="235225" cy="145600"/>
            </a:xfrm>
            <a:custGeom>
              <a:avLst/>
              <a:gdLst/>
              <a:ahLst/>
              <a:cxnLst/>
              <a:rect l="l" t="t" r="r" b="b"/>
              <a:pathLst>
                <a:path w="9409" h="5824" extrusionOk="0">
                  <a:moveTo>
                    <a:pt x="6032" y="512"/>
                  </a:moveTo>
                  <a:cubicBezTo>
                    <a:pt x="6225" y="512"/>
                    <a:pt x="6378" y="665"/>
                    <a:pt x="6378" y="857"/>
                  </a:cubicBezTo>
                  <a:cubicBezTo>
                    <a:pt x="6371" y="1086"/>
                    <a:pt x="6205" y="1201"/>
                    <a:pt x="6039" y="1201"/>
                  </a:cubicBezTo>
                  <a:cubicBezTo>
                    <a:pt x="5873" y="1201"/>
                    <a:pt x="5707" y="1086"/>
                    <a:pt x="5700" y="857"/>
                  </a:cubicBezTo>
                  <a:cubicBezTo>
                    <a:pt x="5700" y="665"/>
                    <a:pt x="5853" y="512"/>
                    <a:pt x="6032" y="512"/>
                  </a:cubicBezTo>
                  <a:close/>
                  <a:moveTo>
                    <a:pt x="1192" y="1481"/>
                  </a:moveTo>
                  <a:cubicBezTo>
                    <a:pt x="1385" y="1481"/>
                    <a:pt x="1538" y="1647"/>
                    <a:pt x="1538" y="1826"/>
                  </a:cubicBezTo>
                  <a:cubicBezTo>
                    <a:pt x="1531" y="2056"/>
                    <a:pt x="1365" y="2170"/>
                    <a:pt x="1199" y="2170"/>
                  </a:cubicBezTo>
                  <a:cubicBezTo>
                    <a:pt x="1033" y="2170"/>
                    <a:pt x="867" y="2056"/>
                    <a:pt x="860" y="1826"/>
                  </a:cubicBezTo>
                  <a:cubicBezTo>
                    <a:pt x="844" y="1647"/>
                    <a:pt x="1010" y="1481"/>
                    <a:pt x="1192" y="1481"/>
                  </a:cubicBezTo>
                  <a:close/>
                  <a:moveTo>
                    <a:pt x="3612" y="2949"/>
                  </a:moveTo>
                  <a:cubicBezTo>
                    <a:pt x="3805" y="2949"/>
                    <a:pt x="3958" y="3098"/>
                    <a:pt x="3958" y="3280"/>
                  </a:cubicBezTo>
                  <a:cubicBezTo>
                    <a:pt x="3951" y="3508"/>
                    <a:pt x="3785" y="3622"/>
                    <a:pt x="3619" y="3622"/>
                  </a:cubicBezTo>
                  <a:cubicBezTo>
                    <a:pt x="3453" y="3622"/>
                    <a:pt x="3287" y="3508"/>
                    <a:pt x="3280" y="3280"/>
                  </a:cubicBezTo>
                  <a:cubicBezTo>
                    <a:pt x="3280" y="3098"/>
                    <a:pt x="3433" y="2949"/>
                    <a:pt x="3612" y="2949"/>
                  </a:cubicBezTo>
                  <a:close/>
                  <a:moveTo>
                    <a:pt x="8452" y="2949"/>
                  </a:moveTo>
                  <a:cubicBezTo>
                    <a:pt x="8645" y="2949"/>
                    <a:pt x="8798" y="3098"/>
                    <a:pt x="8798" y="3280"/>
                  </a:cubicBezTo>
                  <a:cubicBezTo>
                    <a:pt x="8798" y="3473"/>
                    <a:pt x="8645" y="3626"/>
                    <a:pt x="8452" y="3626"/>
                  </a:cubicBezTo>
                  <a:cubicBezTo>
                    <a:pt x="8011" y="3612"/>
                    <a:pt x="8011" y="2962"/>
                    <a:pt x="8452" y="2949"/>
                  </a:cubicBezTo>
                  <a:close/>
                  <a:moveTo>
                    <a:pt x="1773" y="2490"/>
                  </a:moveTo>
                  <a:lnTo>
                    <a:pt x="2769" y="3085"/>
                  </a:lnTo>
                  <a:cubicBezTo>
                    <a:pt x="2656" y="3529"/>
                    <a:pt x="2935" y="3997"/>
                    <a:pt x="3333" y="4124"/>
                  </a:cubicBezTo>
                  <a:lnTo>
                    <a:pt x="3333" y="5299"/>
                  </a:lnTo>
                  <a:lnTo>
                    <a:pt x="1468" y="5299"/>
                  </a:lnTo>
                  <a:lnTo>
                    <a:pt x="1468" y="2670"/>
                  </a:lnTo>
                  <a:cubicBezTo>
                    <a:pt x="1577" y="2630"/>
                    <a:pt x="1674" y="2573"/>
                    <a:pt x="1773" y="2490"/>
                  </a:cubicBezTo>
                  <a:close/>
                  <a:moveTo>
                    <a:pt x="5644" y="1647"/>
                  </a:moveTo>
                  <a:cubicBezTo>
                    <a:pt x="5687" y="1661"/>
                    <a:pt x="5727" y="1687"/>
                    <a:pt x="5783" y="1704"/>
                  </a:cubicBezTo>
                  <a:lnTo>
                    <a:pt x="5783" y="5299"/>
                  </a:lnTo>
                  <a:lnTo>
                    <a:pt x="3901" y="5299"/>
                  </a:lnTo>
                  <a:lnTo>
                    <a:pt x="3901" y="4124"/>
                  </a:lnTo>
                  <a:cubicBezTo>
                    <a:pt x="4246" y="4011"/>
                    <a:pt x="4495" y="3679"/>
                    <a:pt x="4495" y="3294"/>
                  </a:cubicBezTo>
                  <a:cubicBezTo>
                    <a:pt x="4495" y="3141"/>
                    <a:pt x="4469" y="3015"/>
                    <a:pt x="4399" y="2892"/>
                  </a:cubicBezTo>
                  <a:lnTo>
                    <a:pt x="5644" y="1647"/>
                  </a:lnTo>
                  <a:close/>
                  <a:moveTo>
                    <a:pt x="6447" y="1647"/>
                  </a:moveTo>
                  <a:lnTo>
                    <a:pt x="7679" y="2892"/>
                  </a:lnTo>
                  <a:cubicBezTo>
                    <a:pt x="7430" y="3363"/>
                    <a:pt x="7692" y="3971"/>
                    <a:pt x="8190" y="4124"/>
                  </a:cubicBezTo>
                  <a:lnTo>
                    <a:pt x="8190" y="5299"/>
                  </a:lnTo>
                  <a:lnTo>
                    <a:pt x="6308" y="5299"/>
                  </a:lnTo>
                  <a:lnTo>
                    <a:pt x="6308" y="1704"/>
                  </a:lnTo>
                  <a:cubicBezTo>
                    <a:pt x="6351" y="1687"/>
                    <a:pt x="6404" y="1661"/>
                    <a:pt x="6447" y="1647"/>
                  </a:cubicBezTo>
                  <a:close/>
                  <a:moveTo>
                    <a:pt x="6015" y="1"/>
                  </a:moveTo>
                  <a:cubicBezTo>
                    <a:pt x="5387" y="1"/>
                    <a:pt x="4956" y="713"/>
                    <a:pt x="5259" y="1259"/>
                  </a:cubicBezTo>
                  <a:lnTo>
                    <a:pt x="4014" y="2517"/>
                  </a:lnTo>
                  <a:cubicBezTo>
                    <a:pt x="3894" y="2452"/>
                    <a:pt x="3757" y="2421"/>
                    <a:pt x="3620" y="2421"/>
                  </a:cubicBezTo>
                  <a:cubicBezTo>
                    <a:pt x="3408" y="2421"/>
                    <a:pt x="3196" y="2495"/>
                    <a:pt x="3045" y="2630"/>
                  </a:cubicBezTo>
                  <a:lnTo>
                    <a:pt x="2049" y="2036"/>
                  </a:lnTo>
                  <a:cubicBezTo>
                    <a:pt x="2170" y="1501"/>
                    <a:pt x="1754" y="970"/>
                    <a:pt x="1212" y="970"/>
                  </a:cubicBezTo>
                  <a:cubicBezTo>
                    <a:pt x="1206" y="970"/>
                    <a:pt x="1199" y="970"/>
                    <a:pt x="1192" y="970"/>
                  </a:cubicBezTo>
                  <a:cubicBezTo>
                    <a:pt x="196" y="983"/>
                    <a:pt x="1" y="2351"/>
                    <a:pt x="927" y="2670"/>
                  </a:cubicBezTo>
                  <a:lnTo>
                    <a:pt x="927" y="5299"/>
                  </a:lnTo>
                  <a:lnTo>
                    <a:pt x="595" y="5299"/>
                  </a:lnTo>
                  <a:cubicBezTo>
                    <a:pt x="236" y="5312"/>
                    <a:pt x="236" y="5810"/>
                    <a:pt x="595" y="5823"/>
                  </a:cubicBezTo>
                  <a:lnTo>
                    <a:pt x="9060" y="5823"/>
                  </a:lnTo>
                  <a:cubicBezTo>
                    <a:pt x="9408" y="5810"/>
                    <a:pt x="9408" y="5312"/>
                    <a:pt x="9060" y="5299"/>
                  </a:cubicBezTo>
                  <a:lnTo>
                    <a:pt x="8715" y="5299"/>
                  </a:lnTo>
                  <a:lnTo>
                    <a:pt x="8715" y="4124"/>
                  </a:lnTo>
                  <a:cubicBezTo>
                    <a:pt x="9076" y="4011"/>
                    <a:pt x="9325" y="3679"/>
                    <a:pt x="9325" y="3294"/>
                  </a:cubicBezTo>
                  <a:cubicBezTo>
                    <a:pt x="9336" y="2789"/>
                    <a:pt x="8905" y="2418"/>
                    <a:pt x="8446" y="2418"/>
                  </a:cubicBezTo>
                  <a:cubicBezTo>
                    <a:pt x="8313" y="2418"/>
                    <a:pt x="8178" y="2449"/>
                    <a:pt x="8051" y="2517"/>
                  </a:cubicBezTo>
                  <a:lnTo>
                    <a:pt x="6806" y="1259"/>
                  </a:lnTo>
                  <a:cubicBezTo>
                    <a:pt x="7108" y="713"/>
                    <a:pt x="6678" y="1"/>
                    <a:pt x="6050" y="1"/>
                  </a:cubicBezTo>
                  <a:cubicBezTo>
                    <a:pt x="6044" y="1"/>
                    <a:pt x="6038" y="1"/>
                    <a:pt x="6032" y="1"/>
                  </a:cubicBezTo>
                  <a:cubicBezTo>
                    <a:pt x="6027" y="1"/>
                    <a:pt x="6021" y="1"/>
                    <a:pt x="6015"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824" name="Google Shape;824;p38"/>
          <p:cNvSpPr txBox="1">
            <a:spLocks noGrp="1"/>
          </p:cNvSpPr>
          <p:nvPr>
            <p:ph type="title" idx="8"/>
          </p:nvPr>
        </p:nvSpPr>
        <p:spPr>
          <a:xfrm>
            <a:off x="891956" y="2676351"/>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820" name="Google Shape;820;p38"/>
          <p:cNvSpPr txBox="1">
            <a:spLocks noGrp="1"/>
          </p:cNvSpPr>
          <p:nvPr>
            <p:ph type="title" idx="9"/>
          </p:nvPr>
        </p:nvSpPr>
        <p:spPr>
          <a:xfrm>
            <a:off x="3193792" y="1240651"/>
            <a:ext cx="567000" cy="567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02</a:t>
            </a:r>
            <a:endParaRPr dirty="0"/>
          </a:p>
        </p:txBody>
      </p:sp>
      <p:sp>
        <p:nvSpPr>
          <p:cNvPr id="827" name="Google Shape;827;p38"/>
          <p:cNvSpPr txBox="1">
            <a:spLocks noGrp="1"/>
          </p:cNvSpPr>
          <p:nvPr>
            <p:ph type="title" idx="13"/>
          </p:nvPr>
        </p:nvSpPr>
        <p:spPr>
          <a:xfrm>
            <a:off x="3174672" y="2691581"/>
            <a:ext cx="567000" cy="567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06</a:t>
            </a:r>
            <a:endParaRPr dirty="0"/>
          </a:p>
        </p:txBody>
      </p:sp>
      <p:sp>
        <p:nvSpPr>
          <p:cNvPr id="871" name="Google Shape;871;p38"/>
          <p:cNvSpPr txBox="1">
            <a:spLocks noGrp="1"/>
          </p:cNvSpPr>
          <p:nvPr>
            <p:ph type="title" idx="14"/>
          </p:nvPr>
        </p:nvSpPr>
        <p:spPr>
          <a:xfrm>
            <a:off x="5233179" y="1236908"/>
            <a:ext cx="567000" cy="572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03</a:t>
            </a:r>
            <a:endParaRPr dirty="0"/>
          </a:p>
        </p:txBody>
      </p:sp>
      <p:sp>
        <p:nvSpPr>
          <p:cNvPr id="872" name="Google Shape;872;p38"/>
          <p:cNvSpPr txBox="1">
            <a:spLocks noGrp="1"/>
          </p:cNvSpPr>
          <p:nvPr>
            <p:ph type="title" idx="15"/>
          </p:nvPr>
        </p:nvSpPr>
        <p:spPr>
          <a:xfrm>
            <a:off x="5300609" y="2695793"/>
            <a:ext cx="567000" cy="572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07</a:t>
            </a:r>
            <a:endParaRPr dirty="0"/>
          </a:p>
        </p:txBody>
      </p:sp>
      <p:sp>
        <p:nvSpPr>
          <p:cNvPr id="817" name="Google Shape;817;p38"/>
          <p:cNvSpPr txBox="1">
            <a:spLocks noGrp="1"/>
          </p:cNvSpPr>
          <p:nvPr>
            <p:ph type="title" idx="7"/>
          </p:nvPr>
        </p:nvSpPr>
        <p:spPr>
          <a:xfrm>
            <a:off x="900909" y="1275112"/>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cxnSp>
        <p:nvCxnSpPr>
          <p:cNvPr id="873" name="Google Shape;873;p38"/>
          <p:cNvCxnSpPr>
            <a:cxnSpLocks/>
            <a:endCxn id="828" idx="1"/>
          </p:cNvCxnSpPr>
          <p:nvPr/>
        </p:nvCxnSpPr>
        <p:spPr>
          <a:xfrm flipV="1">
            <a:off x="5784125" y="2960243"/>
            <a:ext cx="294897" cy="3344"/>
          </a:xfrm>
          <a:prstGeom prst="straightConnector1">
            <a:avLst/>
          </a:prstGeom>
          <a:noFill/>
          <a:ln w="9525" cap="flat" cmpd="sng">
            <a:solidFill>
              <a:schemeClr val="dk1"/>
            </a:solidFill>
            <a:prstDash val="solid"/>
            <a:round/>
            <a:headEnd type="none" w="med" len="med"/>
            <a:tailEnd type="diamond" w="med" len="med"/>
          </a:ln>
        </p:spPr>
      </p:cxnSp>
      <p:cxnSp>
        <p:nvCxnSpPr>
          <p:cNvPr id="874" name="Google Shape;874;p38"/>
          <p:cNvCxnSpPr>
            <a:cxnSpLocks/>
          </p:cNvCxnSpPr>
          <p:nvPr/>
        </p:nvCxnSpPr>
        <p:spPr>
          <a:xfrm>
            <a:off x="5683491" y="1506504"/>
            <a:ext cx="320400" cy="0"/>
          </a:xfrm>
          <a:prstGeom prst="straightConnector1">
            <a:avLst/>
          </a:prstGeom>
          <a:noFill/>
          <a:ln w="9525" cap="flat" cmpd="sng">
            <a:solidFill>
              <a:schemeClr val="dk1"/>
            </a:solidFill>
            <a:prstDash val="solid"/>
            <a:round/>
            <a:headEnd type="none" w="med" len="med"/>
            <a:tailEnd type="diamond" w="med" len="med"/>
          </a:ln>
        </p:spPr>
      </p:cxnSp>
      <p:sp>
        <p:nvSpPr>
          <p:cNvPr id="81" name="Google Shape;829;p38">
            <a:extLst>
              <a:ext uri="{FF2B5EF4-FFF2-40B4-BE49-F238E27FC236}">
                <a16:creationId xmlns:a16="http://schemas.microsoft.com/office/drawing/2014/main" id="{3F8C8137-50DC-415B-BAE0-D36716D70568}"/>
              </a:ext>
            </a:extLst>
          </p:cNvPr>
          <p:cNvSpPr txBox="1">
            <a:spLocks/>
          </p:cNvSpPr>
          <p:nvPr/>
        </p:nvSpPr>
        <p:spPr>
          <a:xfrm>
            <a:off x="6729800" y="1728024"/>
            <a:ext cx="23055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Poppins ExtraBold"/>
              <a:buNone/>
              <a:defRPr sz="2000" b="0" i="0" u="none" strike="noStrike" cap="none">
                <a:solidFill>
                  <a:schemeClr val="dk1"/>
                </a:solidFill>
                <a:latin typeface="Poppins ExtraBold"/>
                <a:ea typeface="Poppins ExtraBold"/>
                <a:cs typeface="Poppins ExtraBold"/>
                <a:sym typeface="Poppins ExtraBold"/>
              </a:defRPr>
            </a:lvl1pPr>
            <a:lvl2pPr marL="914400" marR="0" lvl="1"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2pPr>
            <a:lvl3pPr marL="1371600" marR="0" lvl="2"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3pPr>
            <a:lvl4pPr marL="1828800" marR="0" lvl="3"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4pPr>
            <a:lvl5pPr marL="2286000" marR="0" lvl="4"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5pPr>
            <a:lvl6pPr marL="2743200" marR="0" lvl="5"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6pPr>
            <a:lvl7pPr marL="3200400" marR="0" lvl="6"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7pPr>
            <a:lvl8pPr marL="3657600" marR="0" lvl="7"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8pPr>
            <a:lvl9pPr marL="4114800" marR="0" lvl="8"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9pPr>
          </a:lstStyle>
          <a:p>
            <a:pPr marL="0" indent="0"/>
            <a:r>
              <a:rPr lang="es-CO" dirty="0">
                <a:latin typeface="Cooper Black" panose="0208090404030B020404" pitchFamily="18" charset="0"/>
              </a:rPr>
              <a:t>KPI´s</a:t>
            </a:r>
          </a:p>
        </p:txBody>
      </p:sp>
      <p:grpSp>
        <p:nvGrpSpPr>
          <p:cNvPr id="2" name="Grupo 1">
            <a:extLst>
              <a:ext uri="{FF2B5EF4-FFF2-40B4-BE49-F238E27FC236}">
                <a16:creationId xmlns:a16="http://schemas.microsoft.com/office/drawing/2014/main" id="{F0DC8597-C109-4FE5-9FFF-DBBA279857D6}"/>
              </a:ext>
            </a:extLst>
          </p:cNvPr>
          <p:cNvGrpSpPr/>
          <p:nvPr/>
        </p:nvGrpSpPr>
        <p:grpSpPr>
          <a:xfrm>
            <a:off x="7091196" y="1209943"/>
            <a:ext cx="1414065" cy="587190"/>
            <a:chOff x="7060371" y="1202698"/>
            <a:chExt cx="1414065" cy="587190"/>
          </a:xfrm>
        </p:grpSpPr>
        <p:sp>
          <p:nvSpPr>
            <p:cNvPr id="78" name="Google Shape;871;p38">
              <a:extLst>
                <a:ext uri="{FF2B5EF4-FFF2-40B4-BE49-F238E27FC236}">
                  <a16:creationId xmlns:a16="http://schemas.microsoft.com/office/drawing/2014/main" id="{B8494DB0-9B44-465C-9C53-CC89CED30249}"/>
                </a:ext>
              </a:extLst>
            </p:cNvPr>
            <p:cNvSpPr txBox="1">
              <a:spLocks/>
            </p:cNvSpPr>
            <p:nvPr/>
          </p:nvSpPr>
          <p:spPr>
            <a:xfrm>
              <a:off x="7060371" y="1217188"/>
              <a:ext cx="5670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2300" b="0"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9pPr>
            </a:lstStyle>
            <a:p>
              <a:r>
                <a:rPr lang="en" dirty="0"/>
                <a:t>04</a:t>
              </a:r>
            </a:p>
          </p:txBody>
        </p:sp>
        <p:grpSp>
          <p:nvGrpSpPr>
            <p:cNvPr id="16" name="Grupo 15">
              <a:extLst>
                <a:ext uri="{FF2B5EF4-FFF2-40B4-BE49-F238E27FC236}">
                  <a16:creationId xmlns:a16="http://schemas.microsoft.com/office/drawing/2014/main" id="{E565E31D-F251-41C9-9A78-08342818B9DB}"/>
                </a:ext>
              </a:extLst>
            </p:cNvPr>
            <p:cNvGrpSpPr/>
            <p:nvPr/>
          </p:nvGrpSpPr>
          <p:grpSpPr>
            <a:xfrm>
              <a:off x="7538183" y="1202698"/>
              <a:ext cx="936253" cy="567000"/>
              <a:chOff x="7013300" y="1222888"/>
              <a:chExt cx="936253" cy="567000"/>
            </a:xfrm>
          </p:grpSpPr>
          <p:cxnSp>
            <p:nvCxnSpPr>
              <p:cNvPr id="79" name="Google Shape;874;p38">
                <a:extLst>
                  <a:ext uri="{FF2B5EF4-FFF2-40B4-BE49-F238E27FC236}">
                    <a16:creationId xmlns:a16="http://schemas.microsoft.com/office/drawing/2014/main" id="{030D5685-881F-4C28-AD9C-D86556CA6B63}"/>
                  </a:ext>
                </a:extLst>
              </p:cNvPr>
              <p:cNvCxnSpPr>
                <a:cxnSpLocks/>
              </p:cNvCxnSpPr>
              <p:nvPr/>
            </p:nvCxnSpPr>
            <p:spPr>
              <a:xfrm>
                <a:off x="7013300" y="1503538"/>
                <a:ext cx="320400" cy="0"/>
              </a:xfrm>
              <a:prstGeom prst="straightConnector1">
                <a:avLst/>
              </a:prstGeom>
              <a:noFill/>
              <a:ln w="9525" cap="flat" cmpd="sng">
                <a:solidFill>
                  <a:schemeClr val="dk1"/>
                </a:solidFill>
                <a:prstDash val="solid"/>
                <a:round/>
                <a:headEnd type="none" w="med" len="med"/>
                <a:tailEnd type="diamond" w="med" len="med"/>
              </a:ln>
            </p:spPr>
          </p:cxnSp>
          <p:sp>
            <p:nvSpPr>
              <p:cNvPr id="80" name="Google Shape;821;p38">
                <a:extLst>
                  <a:ext uri="{FF2B5EF4-FFF2-40B4-BE49-F238E27FC236}">
                    <a16:creationId xmlns:a16="http://schemas.microsoft.com/office/drawing/2014/main" id="{ADDCA405-DC65-4012-B54C-D65878D31F73}"/>
                  </a:ext>
                </a:extLst>
              </p:cNvPr>
              <p:cNvSpPr/>
              <p:nvPr/>
            </p:nvSpPr>
            <p:spPr>
              <a:xfrm>
                <a:off x="7382553" y="122288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 name="Google Shape;1926;p71">
                <a:extLst>
                  <a:ext uri="{FF2B5EF4-FFF2-40B4-BE49-F238E27FC236}">
                    <a16:creationId xmlns:a16="http://schemas.microsoft.com/office/drawing/2014/main" id="{756BD4D7-6B3C-4D22-B03F-C2F17042F455}"/>
                  </a:ext>
                </a:extLst>
              </p:cNvPr>
              <p:cNvSpPr/>
              <p:nvPr/>
            </p:nvSpPr>
            <p:spPr>
              <a:xfrm>
                <a:off x="7490713" y="1359513"/>
                <a:ext cx="352800" cy="338875"/>
              </a:xfrm>
              <a:custGeom>
                <a:avLst/>
                <a:gdLst/>
                <a:ahLst/>
                <a:cxnLst/>
                <a:rect l="l" t="t" r="r" b="b"/>
                <a:pathLst>
                  <a:path w="12187" h="13555" extrusionOk="0">
                    <a:moveTo>
                      <a:pt x="7678" y="525"/>
                    </a:moveTo>
                    <a:cubicBezTo>
                      <a:pt x="7828" y="525"/>
                      <a:pt x="7940" y="635"/>
                      <a:pt x="7940" y="788"/>
                    </a:cubicBezTo>
                    <a:lnTo>
                      <a:pt x="7940" y="1050"/>
                    </a:lnTo>
                    <a:lnTo>
                      <a:pt x="5823" y="1050"/>
                    </a:lnTo>
                    <a:cubicBezTo>
                      <a:pt x="5670" y="1050"/>
                      <a:pt x="5560" y="1176"/>
                      <a:pt x="5560" y="1315"/>
                    </a:cubicBezTo>
                    <a:cubicBezTo>
                      <a:pt x="5560" y="1465"/>
                      <a:pt x="5438" y="1578"/>
                      <a:pt x="5298" y="1578"/>
                    </a:cubicBezTo>
                    <a:lnTo>
                      <a:pt x="3180" y="1578"/>
                    </a:lnTo>
                    <a:cubicBezTo>
                      <a:pt x="3031" y="1578"/>
                      <a:pt x="2905" y="1465"/>
                      <a:pt x="2905" y="1315"/>
                    </a:cubicBezTo>
                    <a:cubicBezTo>
                      <a:pt x="2905" y="1176"/>
                      <a:pt x="2795" y="1050"/>
                      <a:pt x="2642" y="1050"/>
                    </a:cubicBezTo>
                    <a:lnTo>
                      <a:pt x="525" y="1050"/>
                    </a:lnTo>
                    <a:lnTo>
                      <a:pt x="525" y="788"/>
                    </a:lnTo>
                    <a:cubicBezTo>
                      <a:pt x="525" y="635"/>
                      <a:pt x="651" y="525"/>
                      <a:pt x="790" y="525"/>
                    </a:cubicBezTo>
                    <a:close/>
                    <a:moveTo>
                      <a:pt x="11383" y="3596"/>
                    </a:moveTo>
                    <a:cubicBezTo>
                      <a:pt x="11536" y="3596"/>
                      <a:pt x="11645" y="3722"/>
                      <a:pt x="11645" y="3858"/>
                    </a:cubicBezTo>
                    <a:lnTo>
                      <a:pt x="11645" y="10222"/>
                    </a:lnTo>
                    <a:cubicBezTo>
                      <a:pt x="11645" y="10361"/>
                      <a:pt x="11536" y="10484"/>
                      <a:pt x="11383" y="10484"/>
                    </a:cubicBezTo>
                    <a:lnTo>
                      <a:pt x="2171" y="10484"/>
                    </a:lnTo>
                    <a:cubicBezTo>
                      <a:pt x="2018" y="10484"/>
                      <a:pt x="1909" y="10361"/>
                      <a:pt x="1909" y="10222"/>
                    </a:cubicBezTo>
                    <a:lnTo>
                      <a:pt x="1909" y="3858"/>
                    </a:lnTo>
                    <a:cubicBezTo>
                      <a:pt x="1909" y="3722"/>
                      <a:pt x="2018" y="3596"/>
                      <a:pt x="2171" y="3596"/>
                    </a:cubicBezTo>
                    <a:close/>
                    <a:moveTo>
                      <a:pt x="7940" y="1578"/>
                    </a:moveTo>
                    <a:lnTo>
                      <a:pt x="7940" y="3071"/>
                    </a:lnTo>
                    <a:lnTo>
                      <a:pt x="2171" y="3071"/>
                    </a:lnTo>
                    <a:cubicBezTo>
                      <a:pt x="1730" y="3071"/>
                      <a:pt x="1371" y="3417"/>
                      <a:pt x="1371" y="3858"/>
                    </a:cubicBezTo>
                    <a:lnTo>
                      <a:pt x="1371" y="10222"/>
                    </a:lnTo>
                    <a:cubicBezTo>
                      <a:pt x="1371" y="10650"/>
                      <a:pt x="1730" y="11009"/>
                      <a:pt x="2171" y="11009"/>
                    </a:cubicBezTo>
                    <a:lnTo>
                      <a:pt x="7940" y="11009"/>
                    </a:lnTo>
                    <a:lnTo>
                      <a:pt x="7940" y="11965"/>
                    </a:lnTo>
                    <a:lnTo>
                      <a:pt x="525" y="11965"/>
                    </a:lnTo>
                    <a:lnTo>
                      <a:pt x="525" y="1578"/>
                    </a:lnTo>
                    <a:lnTo>
                      <a:pt x="2420" y="1578"/>
                    </a:lnTo>
                    <a:cubicBezTo>
                      <a:pt x="2533" y="1896"/>
                      <a:pt x="2835" y="2115"/>
                      <a:pt x="3180" y="2115"/>
                    </a:cubicBezTo>
                    <a:lnTo>
                      <a:pt x="5298" y="2115"/>
                    </a:lnTo>
                    <a:cubicBezTo>
                      <a:pt x="5643" y="2115"/>
                      <a:pt x="5935" y="1896"/>
                      <a:pt x="6045" y="1578"/>
                    </a:cubicBezTo>
                    <a:close/>
                    <a:moveTo>
                      <a:pt x="7940" y="12489"/>
                    </a:moveTo>
                    <a:lnTo>
                      <a:pt x="7940" y="12768"/>
                    </a:lnTo>
                    <a:cubicBezTo>
                      <a:pt x="7940" y="12904"/>
                      <a:pt x="7828" y="13030"/>
                      <a:pt x="7678" y="13030"/>
                    </a:cubicBezTo>
                    <a:lnTo>
                      <a:pt x="790" y="13030"/>
                    </a:lnTo>
                    <a:cubicBezTo>
                      <a:pt x="651" y="13030"/>
                      <a:pt x="525" y="12904"/>
                      <a:pt x="525" y="12768"/>
                    </a:cubicBezTo>
                    <a:lnTo>
                      <a:pt x="525" y="12489"/>
                    </a:lnTo>
                    <a:close/>
                    <a:moveTo>
                      <a:pt x="790" y="1"/>
                    </a:moveTo>
                    <a:cubicBezTo>
                      <a:pt x="345" y="1"/>
                      <a:pt x="0" y="346"/>
                      <a:pt x="0" y="788"/>
                    </a:cubicBezTo>
                    <a:lnTo>
                      <a:pt x="0" y="12768"/>
                    </a:lnTo>
                    <a:cubicBezTo>
                      <a:pt x="0" y="13196"/>
                      <a:pt x="345" y="13555"/>
                      <a:pt x="790" y="13555"/>
                    </a:cubicBezTo>
                    <a:lnTo>
                      <a:pt x="7678" y="13555"/>
                    </a:lnTo>
                    <a:cubicBezTo>
                      <a:pt x="8120" y="13555"/>
                      <a:pt x="8478" y="13196"/>
                      <a:pt x="8478" y="12768"/>
                    </a:cubicBezTo>
                    <a:lnTo>
                      <a:pt x="8478" y="11009"/>
                    </a:lnTo>
                    <a:lnTo>
                      <a:pt x="11383" y="11009"/>
                    </a:lnTo>
                    <a:cubicBezTo>
                      <a:pt x="11828" y="11009"/>
                      <a:pt x="12186" y="10650"/>
                      <a:pt x="12186" y="10222"/>
                    </a:cubicBezTo>
                    <a:lnTo>
                      <a:pt x="12186" y="3858"/>
                    </a:lnTo>
                    <a:cubicBezTo>
                      <a:pt x="12186" y="3417"/>
                      <a:pt x="11828" y="3071"/>
                      <a:pt x="11383" y="3071"/>
                    </a:cubicBezTo>
                    <a:lnTo>
                      <a:pt x="8478" y="3071"/>
                    </a:lnTo>
                    <a:lnTo>
                      <a:pt x="8478" y="788"/>
                    </a:lnTo>
                    <a:cubicBezTo>
                      <a:pt x="8478" y="346"/>
                      <a:pt x="8120" y="1"/>
                      <a:pt x="7678"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 name="Google Shape;1927;p71">
                <a:extLst>
                  <a:ext uri="{FF2B5EF4-FFF2-40B4-BE49-F238E27FC236}">
                    <a16:creationId xmlns:a16="http://schemas.microsoft.com/office/drawing/2014/main" id="{C47697E1-7635-4318-B523-CDC80696E74F}"/>
                  </a:ext>
                </a:extLst>
              </p:cNvPr>
              <p:cNvSpPr/>
              <p:nvPr/>
            </p:nvSpPr>
            <p:spPr>
              <a:xfrm>
                <a:off x="7561146" y="1462513"/>
                <a:ext cx="251508" cy="146000"/>
              </a:xfrm>
              <a:custGeom>
                <a:avLst/>
                <a:gdLst/>
                <a:ahLst/>
                <a:cxnLst/>
                <a:rect l="l" t="t" r="r" b="b"/>
                <a:pathLst>
                  <a:path w="8688" h="5840" extrusionOk="0">
                    <a:moveTo>
                      <a:pt x="8163" y="541"/>
                    </a:moveTo>
                    <a:lnTo>
                      <a:pt x="8163" y="5298"/>
                    </a:lnTo>
                    <a:lnTo>
                      <a:pt x="528" y="5298"/>
                    </a:lnTo>
                    <a:lnTo>
                      <a:pt x="528" y="541"/>
                    </a:lnTo>
                    <a:close/>
                    <a:moveTo>
                      <a:pt x="266" y="0"/>
                    </a:moveTo>
                    <a:cubicBezTo>
                      <a:pt x="113" y="0"/>
                      <a:pt x="0" y="127"/>
                      <a:pt x="0" y="266"/>
                    </a:cubicBezTo>
                    <a:lnTo>
                      <a:pt x="0" y="5561"/>
                    </a:lnTo>
                    <a:cubicBezTo>
                      <a:pt x="0" y="5713"/>
                      <a:pt x="113" y="5840"/>
                      <a:pt x="266" y="5840"/>
                    </a:cubicBezTo>
                    <a:lnTo>
                      <a:pt x="8425" y="5840"/>
                    </a:lnTo>
                    <a:cubicBezTo>
                      <a:pt x="8565" y="5840"/>
                      <a:pt x="8688" y="5713"/>
                      <a:pt x="8688" y="5561"/>
                    </a:cubicBezTo>
                    <a:lnTo>
                      <a:pt x="8688" y="266"/>
                    </a:lnTo>
                    <a:cubicBezTo>
                      <a:pt x="8688" y="127"/>
                      <a:pt x="8565" y="0"/>
                      <a:pt x="8425"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 name="Google Shape;1928;p71">
                <a:extLst>
                  <a:ext uri="{FF2B5EF4-FFF2-40B4-BE49-F238E27FC236}">
                    <a16:creationId xmlns:a16="http://schemas.microsoft.com/office/drawing/2014/main" id="{5E594D1F-DDDD-41D9-8B31-51104E63E433}"/>
                  </a:ext>
                </a:extLst>
              </p:cNvPr>
              <p:cNvSpPr/>
              <p:nvPr/>
            </p:nvSpPr>
            <p:spPr>
              <a:xfrm>
                <a:off x="7599706" y="1491963"/>
                <a:ext cx="171725" cy="86775"/>
              </a:xfrm>
              <a:custGeom>
                <a:avLst/>
                <a:gdLst/>
                <a:ahLst/>
                <a:cxnLst/>
                <a:rect l="l" t="t" r="r" b="b"/>
                <a:pathLst>
                  <a:path w="5932" h="3471" extrusionOk="0">
                    <a:moveTo>
                      <a:pt x="4673" y="1"/>
                    </a:moveTo>
                    <a:cubicBezTo>
                      <a:pt x="4630" y="1"/>
                      <a:pt x="4604" y="14"/>
                      <a:pt x="4577" y="41"/>
                    </a:cubicBezTo>
                    <a:cubicBezTo>
                      <a:pt x="4381" y="263"/>
                      <a:pt x="4534" y="525"/>
                      <a:pt x="4743" y="525"/>
                    </a:cubicBezTo>
                    <a:lnTo>
                      <a:pt x="5019" y="525"/>
                    </a:lnTo>
                    <a:lnTo>
                      <a:pt x="3372" y="2172"/>
                    </a:lnTo>
                    <a:lnTo>
                      <a:pt x="2376" y="1189"/>
                    </a:lnTo>
                    <a:cubicBezTo>
                      <a:pt x="2328" y="1134"/>
                      <a:pt x="2263" y="1107"/>
                      <a:pt x="2195" y="1107"/>
                    </a:cubicBezTo>
                    <a:cubicBezTo>
                      <a:pt x="2128" y="1107"/>
                      <a:pt x="2059" y="1134"/>
                      <a:pt x="2004" y="1189"/>
                    </a:cubicBezTo>
                    <a:lnTo>
                      <a:pt x="162" y="3028"/>
                    </a:lnTo>
                    <a:cubicBezTo>
                      <a:pt x="0" y="3177"/>
                      <a:pt x="116" y="3470"/>
                      <a:pt x="340" y="3470"/>
                    </a:cubicBezTo>
                    <a:cubicBezTo>
                      <a:pt x="346" y="3470"/>
                      <a:pt x="352" y="3470"/>
                      <a:pt x="358" y="3470"/>
                    </a:cubicBezTo>
                    <a:cubicBezTo>
                      <a:pt x="411" y="3470"/>
                      <a:pt x="481" y="3443"/>
                      <a:pt x="537" y="3403"/>
                    </a:cubicBezTo>
                    <a:lnTo>
                      <a:pt x="2197" y="1744"/>
                    </a:lnTo>
                    <a:lnTo>
                      <a:pt x="3180" y="2739"/>
                    </a:lnTo>
                    <a:cubicBezTo>
                      <a:pt x="3234" y="2788"/>
                      <a:pt x="3303" y="2812"/>
                      <a:pt x="3370" y="2812"/>
                    </a:cubicBezTo>
                    <a:cubicBezTo>
                      <a:pt x="3438" y="2812"/>
                      <a:pt x="3503" y="2788"/>
                      <a:pt x="3551" y="2739"/>
                    </a:cubicBezTo>
                    <a:lnTo>
                      <a:pt x="5390" y="897"/>
                    </a:lnTo>
                    <a:lnTo>
                      <a:pt x="5390" y="1246"/>
                    </a:lnTo>
                    <a:cubicBezTo>
                      <a:pt x="5390" y="1286"/>
                      <a:pt x="5420" y="1329"/>
                      <a:pt x="5447" y="1355"/>
                    </a:cubicBezTo>
                    <a:cubicBezTo>
                      <a:pt x="5516" y="1415"/>
                      <a:pt x="5589" y="1440"/>
                      <a:pt x="5657" y="1440"/>
                    </a:cubicBezTo>
                    <a:cubicBezTo>
                      <a:pt x="5807" y="1440"/>
                      <a:pt x="5932" y="1318"/>
                      <a:pt x="5932" y="1176"/>
                    </a:cubicBezTo>
                    <a:lnTo>
                      <a:pt x="5932" y="124"/>
                    </a:lnTo>
                    <a:cubicBezTo>
                      <a:pt x="5932" y="54"/>
                      <a:pt x="5862" y="1"/>
                      <a:pt x="5792"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nvGrpSpPr>
          <p:cNvPr id="15" name="Grupo 14">
            <a:extLst>
              <a:ext uri="{FF2B5EF4-FFF2-40B4-BE49-F238E27FC236}">
                <a16:creationId xmlns:a16="http://schemas.microsoft.com/office/drawing/2014/main" id="{4DFF497E-6C51-46CA-A573-0537BC7374F0}"/>
              </a:ext>
            </a:extLst>
          </p:cNvPr>
          <p:cNvGrpSpPr/>
          <p:nvPr/>
        </p:nvGrpSpPr>
        <p:grpSpPr>
          <a:xfrm>
            <a:off x="7133415" y="2704609"/>
            <a:ext cx="1395770" cy="574669"/>
            <a:chOff x="6547384" y="2658375"/>
            <a:chExt cx="1395770" cy="574669"/>
          </a:xfrm>
        </p:grpSpPr>
        <p:sp>
          <p:nvSpPr>
            <p:cNvPr id="92" name="Google Shape;872;p38">
              <a:extLst>
                <a:ext uri="{FF2B5EF4-FFF2-40B4-BE49-F238E27FC236}">
                  <a16:creationId xmlns:a16="http://schemas.microsoft.com/office/drawing/2014/main" id="{11714FDD-56C7-49C3-970C-A23844EA871C}"/>
                </a:ext>
              </a:extLst>
            </p:cNvPr>
            <p:cNvSpPr txBox="1">
              <a:spLocks/>
            </p:cNvSpPr>
            <p:nvPr/>
          </p:nvSpPr>
          <p:spPr>
            <a:xfrm>
              <a:off x="6547384" y="2660344"/>
              <a:ext cx="5670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2300" b="0"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9pPr>
            </a:lstStyle>
            <a:p>
              <a:r>
                <a:rPr lang="en" dirty="0"/>
                <a:t>08</a:t>
              </a:r>
            </a:p>
          </p:txBody>
        </p:sp>
        <p:cxnSp>
          <p:nvCxnSpPr>
            <p:cNvPr id="93" name="Google Shape;873;p38">
              <a:extLst>
                <a:ext uri="{FF2B5EF4-FFF2-40B4-BE49-F238E27FC236}">
                  <a16:creationId xmlns:a16="http://schemas.microsoft.com/office/drawing/2014/main" id="{D23FC096-2950-4B55-B8B5-7DFE39D08085}"/>
                </a:ext>
              </a:extLst>
            </p:cNvPr>
            <p:cNvCxnSpPr/>
            <p:nvPr/>
          </p:nvCxnSpPr>
          <p:spPr>
            <a:xfrm flipV="1">
              <a:off x="7013300" y="2923124"/>
              <a:ext cx="320400" cy="0"/>
            </a:xfrm>
            <a:prstGeom prst="straightConnector1">
              <a:avLst/>
            </a:prstGeom>
            <a:noFill/>
            <a:ln w="9525" cap="flat" cmpd="sng">
              <a:solidFill>
                <a:schemeClr val="dk1"/>
              </a:solidFill>
              <a:prstDash val="solid"/>
              <a:round/>
              <a:headEnd type="none" w="med" len="med"/>
              <a:tailEnd type="diamond" w="med" len="med"/>
            </a:ln>
          </p:spPr>
        </p:cxnSp>
        <p:sp>
          <p:nvSpPr>
            <p:cNvPr id="94" name="Google Shape;828;p38">
              <a:extLst>
                <a:ext uri="{FF2B5EF4-FFF2-40B4-BE49-F238E27FC236}">
                  <a16:creationId xmlns:a16="http://schemas.microsoft.com/office/drawing/2014/main" id="{0931C652-8D9C-42FF-964C-81FA7CE2B681}"/>
                </a:ext>
              </a:extLst>
            </p:cNvPr>
            <p:cNvSpPr/>
            <p:nvPr/>
          </p:nvSpPr>
          <p:spPr>
            <a:xfrm>
              <a:off x="7376154" y="2658375"/>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95" name="Google Shape;810;p38">
            <a:extLst>
              <a:ext uri="{FF2B5EF4-FFF2-40B4-BE49-F238E27FC236}">
                <a16:creationId xmlns:a16="http://schemas.microsoft.com/office/drawing/2014/main" id="{A9758550-7149-441C-9DCF-07946B0FD003}"/>
              </a:ext>
            </a:extLst>
          </p:cNvPr>
          <p:cNvSpPr txBox="1">
            <a:spLocks/>
          </p:cNvSpPr>
          <p:nvPr/>
        </p:nvSpPr>
        <p:spPr>
          <a:xfrm>
            <a:off x="6785511" y="3175455"/>
            <a:ext cx="23055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Poppins ExtraBold"/>
              <a:buNone/>
              <a:defRPr sz="2000" b="0" i="0" u="none" strike="noStrike" cap="none">
                <a:solidFill>
                  <a:schemeClr val="dk1"/>
                </a:solidFill>
                <a:latin typeface="Poppins ExtraBold"/>
                <a:ea typeface="Poppins ExtraBold"/>
                <a:cs typeface="Poppins ExtraBold"/>
                <a:sym typeface="Poppins ExtraBold"/>
              </a:defRPr>
            </a:lvl1pPr>
            <a:lvl2pPr marL="914400" marR="0" lvl="1"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2pPr>
            <a:lvl3pPr marL="1371600" marR="0" lvl="2"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3pPr>
            <a:lvl4pPr marL="1828800" marR="0" lvl="3"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4pPr>
            <a:lvl5pPr marL="2286000" marR="0" lvl="4"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5pPr>
            <a:lvl6pPr marL="2743200" marR="0" lvl="5"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6pPr>
            <a:lvl7pPr marL="3200400" marR="0" lvl="6"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7pPr>
            <a:lvl8pPr marL="3657600" marR="0" lvl="7"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8pPr>
            <a:lvl9pPr marL="4114800" marR="0" lvl="8"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9pPr>
          </a:lstStyle>
          <a:p>
            <a:pPr marL="0" indent="0"/>
            <a:r>
              <a:rPr lang="es-CO" dirty="0">
                <a:latin typeface="Cooper Black" panose="0208090404030B020404" pitchFamily="18" charset="0"/>
              </a:rPr>
              <a:t>Cronograma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ACERCA DEL PROYECTO </a:t>
            </a:r>
          </a:p>
        </p:txBody>
      </p:sp>
      <p:sp>
        <p:nvSpPr>
          <p:cNvPr id="947" name="Google Shape;947;p42"/>
          <p:cNvSpPr txBox="1">
            <a:spLocks noGrp="1"/>
          </p:cNvSpPr>
          <p:nvPr>
            <p:ph type="subTitle" idx="1"/>
          </p:nvPr>
        </p:nvSpPr>
        <p:spPr>
          <a:xfrm>
            <a:off x="1011773" y="1638622"/>
            <a:ext cx="3057000" cy="2298300"/>
          </a:xfrm>
          <a:prstGeom prst="rect">
            <a:avLst/>
          </a:prstGeom>
        </p:spPr>
        <p:txBody>
          <a:bodyPr spcFirstLastPara="1" wrap="square" lIns="91425" tIns="91425" rIns="91425" bIns="91425" anchor="t" anchorCtr="0">
            <a:noAutofit/>
          </a:bodyPr>
          <a:lstStyle/>
          <a:p>
            <a:pPr marL="0" lvl="0" indent="0" algn="just">
              <a:spcAft>
                <a:spcPts val="1200"/>
              </a:spcAft>
              <a:buNone/>
            </a:pPr>
            <a:r>
              <a:rPr lang="es-MX" sz="1200" dirty="0"/>
              <a:t>En la era digital, los datos de plataformas como Yelp y Google Maps son esenciales para entender las preferencias del consumidor. Como consultores, nos enfocamos en analizar estos datos para el mercado de restaurantes en las 5 principales ciudades turísticas de EE. UU. Nuestro objetivo es ofrecer a nuestro cliente, un grupo de empresas de restaurantes, una visión detallada del mercado para optimizar estrategias comerciales y mejorar la experiencia del cliente.</a:t>
            </a:r>
          </a:p>
        </p:txBody>
      </p:sp>
      <p:pic>
        <p:nvPicPr>
          <p:cNvPr id="1026" name="Picture 2" descr="Yelp, haz que tus clientes te encuentren">
            <a:extLst>
              <a:ext uri="{FF2B5EF4-FFF2-40B4-BE49-F238E27FC236}">
                <a16:creationId xmlns:a16="http://schemas.microsoft.com/office/drawing/2014/main" id="{869D6362-2C0E-49EB-9BDC-9C503264D484}"/>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t="11143" b="11143"/>
          <a:stretch>
            <a:fillRect/>
          </a:stretch>
        </p:blipFill>
        <p:spPr bwMode="auto">
          <a:xfrm>
            <a:off x="6067281" y="1798510"/>
            <a:ext cx="1908910" cy="1483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elp's departure is a blow for NYC's office market | Crain's New York  Business">
            <a:extLst>
              <a:ext uri="{FF2B5EF4-FFF2-40B4-BE49-F238E27FC236}">
                <a16:creationId xmlns:a16="http://schemas.microsoft.com/office/drawing/2014/main" id="{1117D50A-3614-461B-8EBB-1D9820B44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0752" y="1530058"/>
            <a:ext cx="3659795" cy="25154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Poppins Black" panose="00000A00000000000000" pitchFamily="2" charset="0"/>
                <a:cs typeface="Poppins Black" panose="00000A00000000000000" pitchFamily="2" charset="0"/>
              </a:rPr>
              <a:t>Objetivos</a:t>
            </a:r>
            <a:endParaRPr dirty="0">
              <a:latin typeface="Poppins Black" panose="00000A00000000000000" pitchFamily="2" charset="0"/>
              <a:cs typeface="Poppins Black" panose="00000A00000000000000" pitchFamily="2" charset="0"/>
            </a:endParaRPr>
          </a:p>
        </p:txBody>
      </p:sp>
      <p:sp>
        <p:nvSpPr>
          <p:cNvPr id="967" name="Google Shape;967;p44"/>
          <p:cNvSpPr txBox="1">
            <a:spLocks noGrp="1"/>
          </p:cNvSpPr>
          <p:nvPr>
            <p:ph type="subTitle" idx="1"/>
          </p:nvPr>
        </p:nvSpPr>
        <p:spPr>
          <a:xfrm>
            <a:off x="917060" y="2007214"/>
            <a:ext cx="2052600" cy="151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b="0" i="0" dirty="0">
                <a:solidFill>
                  <a:schemeClr val="tx1"/>
                </a:solidFill>
                <a:effectLst/>
                <a:latin typeface="Barlow" panose="00000500000000000000" pitchFamily="2" charset="0"/>
              </a:rPr>
              <a:t>Crear un sistema de gestión de datos eficiente para recopilar información de fuentes como Yelp, facilitando la creación de un DataWarehouse robusto. Este sistema permitirá analizar las opiniones de usuarios en restaurantes de Estados Unidos y desplegar un modelo de machine learning para recomendaciones</a:t>
            </a:r>
            <a:endParaRPr dirty="0">
              <a:solidFill>
                <a:schemeClr val="tx1"/>
              </a:solidFill>
              <a:latin typeface="Barlow" panose="00000500000000000000" pitchFamily="2" charset="0"/>
            </a:endParaRPr>
          </a:p>
        </p:txBody>
      </p:sp>
      <p:sp>
        <p:nvSpPr>
          <p:cNvPr id="968" name="Google Shape;968;p44"/>
          <p:cNvSpPr txBox="1">
            <a:spLocks noGrp="1"/>
          </p:cNvSpPr>
          <p:nvPr>
            <p:ph type="subTitle" idx="2"/>
          </p:nvPr>
        </p:nvSpPr>
        <p:spPr>
          <a:xfrm>
            <a:off x="3839030" y="2098023"/>
            <a:ext cx="2052600" cy="1513200"/>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s-CO" dirty="0">
                <a:effectLst/>
                <a:latin typeface="Barlow" panose="00000500000000000000" pitchFamily="2" charset="0"/>
                <a:ea typeface="Calisto MT" panose="02040603050505030304" pitchFamily="18" charset="0"/>
                <a:cs typeface="Times New Roman" panose="02020603050405020304" pitchFamily="18" charset="0"/>
              </a:rPr>
              <a:t>Recopilar, limpiar y estructurar los datos de diversas fuentes como Yelp y Google Maps</a:t>
            </a:r>
          </a:p>
          <a:p>
            <a:pPr marL="0" lvl="0" indent="0" algn="just" rtl="0">
              <a:spcBef>
                <a:spcPts val="0"/>
              </a:spcBef>
              <a:spcAft>
                <a:spcPts val="0"/>
              </a:spcAft>
              <a:buNone/>
            </a:pPr>
            <a:endParaRPr lang="es-CO" dirty="0">
              <a:latin typeface="Barlow" panose="00000500000000000000" pitchFamily="2" charset="0"/>
              <a:ea typeface="Calisto MT" panose="02040603050505030304" pitchFamily="18" charset="0"/>
              <a:cs typeface="Times New Roman" panose="02020603050405020304" pitchFamily="18" charset="0"/>
            </a:endParaRPr>
          </a:p>
          <a:p>
            <a:pPr marL="171450" lvl="0" indent="-171450" algn="just" rtl="0">
              <a:spcBef>
                <a:spcPts val="0"/>
              </a:spcBef>
              <a:spcAft>
                <a:spcPts val="0"/>
              </a:spcAft>
              <a:buFont typeface="Arial" panose="020B0604020202020204" pitchFamily="34" charset="0"/>
              <a:buChar char="•"/>
            </a:pPr>
            <a:r>
              <a:rPr lang="es-CO" dirty="0">
                <a:effectLst/>
                <a:latin typeface="Barlow" panose="00000500000000000000" pitchFamily="2" charset="0"/>
                <a:ea typeface="Calisto MT" panose="02040603050505030304" pitchFamily="18" charset="0"/>
                <a:cs typeface="Times New Roman" panose="02020603050405020304" pitchFamily="18" charset="0"/>
              </a:rPr>
              <a:t>Implementar técnicas de depuración de los datos</a:t>
            </a:r>
          </a:p>
          <a:p>
            <a:pPr marL="0" lvl="0" indent="0" algn="ctr" rtl="0">
              <a:spcBef>
                <a:spcPts val="0"/>
              </a:spcBef>
              <a:spcAft>
                <a:spcPts val="0"/>
              </a:spcAft>
              <a:buNone/>
            </a:pPr>
            <a:endParaRPr lang="es-CO" dirty="0">
              <a:latin typeface="Barlow" panose="00000500000000000000" pitchFamily="2" charset="0"/>
              <a:cs typeface="Times New Roman" panose="02020603050405020304" pitchFamily="18" charset="0"/>
            </a:endParaRPr>
          </a:p>
          <a:p>
            <a:pPr marL="0" lvl="0" indent="0" algn="ctr" rtl="0">
              <a:spcBef>
                <a:spcPts val="0"/>
              </a:spcBef>
              <a:spcAft>
                <a:spcPts val="0"/>
              </a:spcAft>
              <a:buNone/>
            </a:pPr>
            <a:endParaRPr dirty="0">
              <a:latin typeface="Barlow" panose="00000500000000000000" pitchFamily="2" charset="0"/>
            </a:endParaRPr>
          </a:p>
        </p:txBody>
      </p:sp>
      <p:sp>
        <p:nvSpPr>
          <p:cNvPr id="969" name="Google Shape;969;p44"/>
          <p:cNvSpPr txBox="1">
            <a:spLocks noGrp="1"/>
          </p:cNvSpPr>
          <p:nvPr>
            <p:ph type="subTitle" idx="3"/>
          </p:nvPr>
        </p:nvSpPr>
        <p:spPr>
          <a:xfrm>
            <a:off x="6075708" y="2147194"/>
            <a:ext cx="2052600" cy="1513200"/>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s-CO" dirty="0">
                <a:effectLst/>
                <a:latin typeface="Barlow" panose="00000500000000000000" pitchFamily="2" charset="0"/>
                <a:ea typeface="Calisto MT" panose="02040603050505030304" pitchFamily="18" charset="0"/>
                <a:cs typeface="Times New Roman" panose="02020603050405020304" pitchFamily="18" charset="0"/>
              </a:rPr>
              <a:t>Diseñar e implementar un DataWarehouse </a:t>
            </a:r>
          </a:p>
          <a:p>
            <a:pPr marL="0" lvl="0" indent="0" algn="just" rtl="0">
              <a:spcBef>
                <a:spcPts val="0"/>
              </a:spcBef>
              <a:spcAft>
                <a:spcPts val="0"/>
              </a:spcAft>
              <a:buNone/>
            </a:pPr>
            <a:endParaRPr lang="es-CO" dirty="0">
              <a:latin typeface="Barlow" panose="00000500000000000000" pitchFamily="2" charset="0"/>
              <a:cs typeface="Times New Roman" panose="02020603050405020304" pitchFamily="18" charset="0"/>
            </a:endParaRPr>
          </a:p>
          <a:p>
            <a:pPr marL="171450" lvl="0" indent="-171450" algn="just" rtl="0">
              <a:spcBef>
                <a:spcPts val="0"/>
              </a:spcBef>
              <a:spcAft>
                <a:spcPts val="0"/>
              </a:spcAft>
              <a:buFont typeface="Arial" panose="020B0604020202020204" pitchFamily="34" charset="0"/>
              <a:buChar char="•"/>
            </a:pPr>
            <a:r>
              <a:rPr lang="es-CO" dirty="0">
                <a:effectLst/>
                <a:latin typeface="Barlow" panose="00000500000000000000" pitchFamily="2" charset="0"/>
                <a:ea typeface="Calisto MT" panose="02040603050505030304" pitchFamily="18" charset="0"/>
                <a:cs typeface="Times New Roman" panose="02020603050405020304" pitchFamily="18" charset="0"/>
              </a:rPr>
              <a:t>Realizar un dashboard intuitivo e interactivo</a:t>
            </a:r>
            <a:endParaRPr dirty="0">
              <a:latin typeface="Barlow" panose="00000500000000000000" pitchFamily="2" charset="0"/>
            </a:endParaRPr>
          </a:p>
        </p:txBody>
      </p:sp>
      <p:sp>
        <p:nvSpPr>
          <p:cNvPr id="970" name="Google Shape;970;p44"/>
          <p:cNvSpPr txBox="1">
            <a:spLocks noGrp="1"/>
          </p:cNvSpPr>
          <p:nvPr>
            <p:ph type="subTitle" idx="4"/>
          </p:nvPr>
        </p:nvSpPr>
        <p:spPr>
          <a:xfrm>
            <a:off x="945639" y="1625494"/>
            <a:ext cx="2052600" cy="52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ooper Black" panose="0208090404030B020404" pitchFamily="18" charset="0"/>
              </a:rPr>
              <a:t>General</a:t>
            </a:r>
            <a:endParaRPr dirty="0">
              <a:latin typeface="Cooper Black" panose="0208090404030B020404" pitchFamily="18" charset="0"/>
            </a:endParaRPr>
          </a:p>
        </p:txBody>
      </p:sp>
      <p:sp>
        <p:nvSpPr>
          <p:cNvPr id="971" name="Google Shape;971;p44"/>
          <p:cNvSpPr txBox="1">
            <a:spLocks noGrp="1"/>
          </p:cNvSpPr>
          <p:nvPr>
            <p:ph type="subTitle" idx="5"/>
          </p:nvPr>
        </p:nvSpPr>
        <p:spPr>
          <a:xfrm>
            <a:off x="4679821" y="1591201"/>
            <a:ext cx="2052600" cy="52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ooper Black" panose="0208090404030B020404" pitchFamily="18" charset="0"/>
              </a:rPr>
              <a:t>Específicos</a:t>
            </a:r>
            <a:endParaRPr dirty="0">
              <a:latin typeface="Cooper Black" panose="0208090404030B020404" pitchFamily="18" charset="0"/>
            </a:endParaRPr>
          </a:p>
        </p:txBody>
      </p:sp>
      <p:sp>
        <p:nvSpPr>
          <p:cNvPr id="973" name="Google Shape;973;p44"/>
          <p:cNvSpPr/>
          <p:nvPr/>
        </p:nvSpPr>
        <p:spPr>
          <a:xfrm>
            <a:off x="1714625" y="1058697"/>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74" name="Google Shape;974;p44"/>
          <p:cNvSpPr/>
          <p:nvPr/>
        </p:nvSpPr>
        <p:spPr>
          <a:xfrm>
            <a:off x="4870469" y="1082782"/>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75" name="Google Shape;975;p44"/>
          <p:cNvSpPr/>
          <p:nvPr/>
        </p:nvSpPr>
        <p:spPr>
          <a:xfrm>
            <a:off x="5961808" y="1090575"/>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76" name="Google Shape;976;p44"/>
          <p:cNvSpPr/>
          <p:nvPr/>
        </p:nvSpPr>
        <p:spPr>
          <a:xfrm>
            <a:off x="1827312" y="1172672"/>
            <a:ext cx="341625" cy="339050"/>
          </a:xfrm>
          <a:custGeom>
            <a:avLst/>
            <a:gdLst/>
            <a:ahLst/>
            <a:cxnLst/>
            <a:rect l="l" t="t" r="r" b="b"/>
            <a:pathLst>
              <a:path w="13665" h="13562" extrusionOk="0">
                <a:moveTo>
                  <a:pt x="4579" y="6518"/>
                </a:moveTo>
                <a:lnTo>
                  <a:pt x="4579" y="11650"/>
                </a:lnTo>
                <a:lnTo>
                  <a:pt x="3526" y="11650"/>
                </a:lnTo>
                <a:lnTo>
                  <a:pt x="3526" y="6518"/>
                </a:lnTo>
                <a:close/>
                <a:moveTo>
                  <a:pt x="4316" y="2163"/>
                </a:moveTo>
                <a:cubicBezTo>
                  <a:pt x="5422" y="2631"/>
                  <a:pt x="5561" y="5024"/>
                  <a:pt x="6956" y="5273"/>
                </a:cubicBezTo>
                <a:lnTo>
                  <a:pt x="6956" y="9160"/>
                </a:lnTo>
                <a:lnTo>
                  <a:pt x="6431" y="9160"/>
                </a:lnTo>
                <a:cubicBezTo>
                  <a:pt x="6292" y="9160"/>
                  <a:pt x="6169" y="9286"/>
                  <a:pt x="6169" y="9422"/>
                </a:cubicBezTo>
                <a:lnTo>
                  <a:pt x="6169" y="11650"/>
                </a:lnTo>
                <a:lnTo>
                  <a:pt x="5103" y="11650"/>
                </a:lnTo>
                <a:lnTo>
                  <a:pt x="5103" y="6242"/>
                </a:lnTo>
                <a:cubicBezTo>
                  <a:pt x="5103" y="6103"/>
                  <a:pt x="4994" y="5980"/>
                  <a:pt x="4841" y="5980"/>
                </a:cubicBezTo>
                <a:lnTo>
                  <a:pt x="4316" y="5980"/>
                </a:lnTo>
                <a:lnTo>
                  <a:pt x="4316" y="2163"/>
                </a:lnTo>
                <a:close/>
                <a:moveTo>
                  <a:pt x="7759" y="9685"/>
                </a:moveTo>
                <a:lnTo>
                  <a:pt x="7759" y="11650"/>
                </a:lnTo>
                <a:lnTo>
                  <a:pt x="6693" y="11650"/>
                </a:lnTo>
                <a:lnTo>
                  <a:pt x="6693" y="9685"/>
                </a:lnTo>
                <a:close/>
                <a:moveTo>
                  <a:pt x="10139" y="586"/>
                </a:moveTo>
                <a:lnTo>
                  <a:pt x="10139" y="4390"/>
                </a:lnTo>
                <a:lnTo>
                  <a:pt x="9611" y="4390"/>
                </a:lnTo>
                <a:cubicBezTo>
                  <a:pt x="9462" y="4390"/>
                  <a:pt x="9349" y="4513"/>
                  <a:pt x="9349" y="4665"/>
                </a:cubicBezTo>
                <a:lnTo>
                  <a:pt x="9349" y="11650"/>
                </a:lnTo>
                <a:lnTo>
                  <a:pt x="8283" y="11650"/>
                </a:lnTo>
                <a:lnTo>
                  <a:pt x="8283" y="9422"/>
                </a:lnTo>
                <a:cubicBezTo>
                  <a:pt x="8283" y="9286"/>
                  <a:pt x="8174" y="9160"/>
                  <a:pt x="8021" y="9160"/>
                </a:cubicBezTo>
                <a:lnTo>
                  <a:pt x="7497" y="9160"/>
                </a:lnTo>
                <a:lnTo>
                  <a:pt x="7497" y="5260"/>
                </a:lnTo>
                <a:cubicBezTo>
                  <a:pt x="7829" y="5177"/>
                  <a:pt x="8104" y="4914"/>
                  <a:pt x="8340" y="4456"/>
                </a:cubicBezTo>
                <a:cubicBezTo>
                  <a:pt x="8921" y="3460"/>
                  <a:pt x="9170" y="1014"/>
                  <a:pt x="10139" y="586"/>
                </a:cubicBezTo>
                <a:close/>
                <a:moveTo>
                  <a:pt x="10939" y="4928"/>
                </a:moveTo>
                <a:lnTo>
                  <a:pt x="10939" y="11650"/>
                </a:lnTo>
                <a:lnTo>
                  <a:pt x="9877" y="11650"/>
                </a:lnTo>
                <a:lnTo>
                  <a:pt x="9877" y="4928"/>
                </a:lnTo>
                <a:close/>
                <a:moveTo>
                  <a:pt x="1652" y="0"/>
                </a:moveTo>
                <a:cubicBezTo>
                  <a:pt x="1508" y="0"/>
                  <a:pt x="1395" y="118"/>
                  <a:pt x="1395" y="267"/>
                </a:cubicBezTo>
                <a:lnTo>
                  <a:pt x="1395" y="1220"/>
                </a:lnTo>
                <a:lnTo>
                  <a:pt x="303" y="1220"/>
                </a:lnTo>
                <a:cubicBezTo>
                  <a:pt x="167" y="1220"/>
                  <a:pt x="41" y="1303"/>
                  <a:pt x="28" y="1442"/>
                </a:cubicBezTo>
                <a:cubicBezTo>
                  <a:pt x="1" y="1608"/>
                  <a:pt x="124" y="1748"/>
                  <a:pt x="290" y="1748"/>
                </a:cubicBezTo>
                <a:lnTo>
                  <a:pt x="1395" y="1748"/>
                </a:lnTo>
                <a:lnTo>
                  <a:pt x="1395" y="2813"/>
                </a:lnTo>
                <a:lnTo>
                  <a:pt x="927" y="2813"/>
                </a:lnTo>
                <a:cubicBezTo>
                  <a:pt x="788" y="2813"/>
                  <a:pt x="665" y="2896"/>
                  <a:pt x="648" y="3032"/>
                </a:cubicBezTo>
                <a:cubicBezTo>
                  <a:pt x="622" y="3198"/>
                  <a:pt x="748" y="3338"/>
                  <a:pt x="914" y="3338"/>
                </a:cubicBezTo>
                <a:lnTo>
                  <a:pt x="1395" y="3338"/>
                </a:lnTo>
                <a:lnTo>
                  <a:pt x="1395" y="4390"/>
                </a:lnTo>
                <a:lnTo>
                  <a:pt x="927" y="4390"/>
                </a:lnTo>
                <a:cubicBezTo>
                  <a:pt x="788" y="4390"/>
                  <a:pt x="665" y="4486"/>
                  <a:pt x="648" y="4622"/>
                </a:cubicBezTo>
                <a:cubicBezTo>
                  <a:pt x="622" y="4788"/>
                  <a:pt x="748" y="4928"/>
                  <a:pt x="914" y="4928"/>
                </a:cubicBezTo>
                <a:lnTo>
                  <a:pt x="1395" y="4928"/>
                </a:lnTo>
                <a:lnTo>
                  <a:pt x="1395" y="5980"/>
                </a:lnTo>
                <a:lnTo>
                  <a:pt x="303" y="5980"/>
                </a:lnTo>
                <a:cubicBezTo>
                  <a:pt x="167" y="5980"/>
                  <a:pt x="41" y="6076"/>
                  <a:pt x="28" y="6216"/>
                </a:cubicBezTo>
                <a:cubicBezTo>
                  <a:pt x="1" y="6365"/>
                  <a:pt x="124" y="6518"/>
                  <a:pt x="290" y="6518"/>
                </a:cubicBezTo>
                <a:lnTo>
                  <a:pt x="1395" y="6518"/>
                </a:lnTo>
                <a:lnTo>
                  <a:pt x="1395" y="7570"/>
                </a:lnTo>
                <a:lnTo>
                  <a:pt x="927" y="7570"/>
                </a:lnTo>
                <a:cubicBezTo>
                  <a:pt x="788" y="7570"/>
                  <a:pt x="665" y="7666"/>
                  <a:pt x="648" y="7806"/>
                </a:cubicBezTo>
                <a:cubicBezTo>
                  <a:pt x="622" y="7959"/>
                  <a:pt x="748" y="8108"/>
                  <a:pt x="914" y="8108"/>
                </a:cubicBezTo>
                <a:lnTo>
                  <a:pt x="1395" y="8108"/>
                </a:lnTo>
                <a:lnTo>
                  <a:pt x="1395" y="9160"/>
                </a:lnTo>
                <a:lnTo>
                  <a:pt x="927" y="9160"/>
                </a:lnTo>
                <a:cubicBezTo>
                  <a:pt x="788" y="9160"/>
                  <a:pt x="665" y="9256"/>
                  <a:pt x="648" y="9383"/>
                </a:cubicBezTo>
                <a:cubicBezTo>
                  <a:pt x="622" y="9549"/>
                  <a:pt x="748" y="9685"/>
                  <a:pt x="914" y="9685"/>
                </a:cubicBezTo>
                <a:lnTo>
                  <a:pt x="1395" y="9685"/>
                </a:lnTo>
                <a:lnTo>
                  <a:pt x="1395" y="10750"/>
                </a:lnTo>
                <a:lnTo>
                  <a:pt x="303" y="10750"/>
                </a:lnTo>
                <a:cubicBezTo>
                  <a:pt x="167" y="10750"/>
                  <a:pt x="41" y="10847"/>
                  <a:pt x="28" y="10973"/>
                </a:cubicBezTo>
                <a:cubicBezTo>
                  <a:pt x="1" y="11139"/>
                  <a:pt x="124" y="11278"/>
                  <a:pt x="290" y="11278"/>
                </a:cubicBezTo>
                <a:lnTo>
                  <a:pt x="1395" y="11278"/>
                </a:lnTo>
                <a:lnTo>
                  <a:pt x="1395" y="11912"/>
                </a:lnTo>
                <a:cubicBezTo>
                  <a:pt x="1395" y="12065"/>
                  <a:pt x="1521" y="12174"/>
                  <a:pt x="1661" y="12174"/>
                </a:cubicBezTo>
                <a:lnTo>
                  <a:pt x="2989" y="12174"/>
                </a:lnTo>
                <a:lnTo>
                  <a:pt x="2989" y="13283"/>
                </a:lnTo>
                <a:cubicBezTo>
                  <a:pt x="2989" y="13419"/>
                  <a:pt x="3085" y="13532"/>
                  <a:pt x="3221" y="13559"/>
                </a:cubicBezTo>
                <a:cubicBezTo>
                  <a:pt x="3234" y="13561"/>
                  <a:pt x="3247" y="13562"/>
                  <a:pt x="3260" y="13562"/>
                </a:cubicBezTo>
                <a:cubicBezTo>
                  <a:pt x="3399" y="13562"/>
                  <a:pt x="3526" y="13436"/>
                  <a:pt x="3526" y="13296"/>
                </a:cubicBezTo>
                <a:lnTo>
                  <a:pt x="3526" y="12174"/>
                </a:lnTo>
                <a:lnTo>
                  <a:pt x="4579" y="12174"/>
                </a:lnTo>
                <a:lnTo>
                  <a:pt x="4579" y="12659"/>
                </a:lnTo>
                <a:cubicBezTo>
                  <a:pt x="4579" y="12798"/>
                  <a:pt x="4675" y="12908"/>
                  <a:pt x="4798" y="12938"/>
                </a:cubicBezTo>
                <a:cubicBezTo>
                  <a:pt x="4812" y="12940"/>
                  <a:pt x="4825" y="12941"/>
                  <a:pt x="4839" y="12941"/>
                </a:cubicBezTo>
                <a:cubicBezTo>
                  <a:pt x="4986" y="12941"/>
                  <a:pt x="5103" y="12812"/>
                  <a:pt x="5103" y="12672"/>
                </a:cubicBezTo>
                <a:lnTo>
                  <a:pt x="5103" y="12174"/>
                </a:lnTo>
                <a:lnTo>
                  <a:pt x="6169" y="12174"/>
                </a:lnTo>
                <a:lnTo>
                  <a:pt x="6169" y="12659"/>
                </a:lnTo>
                <a:cubicBezTo>
                  <a:pt x="6169" y="12798"/>
                  <a:pt x="6265" y="12908"/>
                  <a:pt x="6391" y="12938"/>
                </a:cubicBezTo>
                <a:cubicBezTo>
                  <a:pt x="6405" y="12940"/>
                  <a:pt x="6419" y="12941"/>
                  <a:pt x="6432" y="12941"/>
                </a:cubicBezTo>
                <a:cubicBezTo>
                  <a:pt x="6579" y="12941"/>
                  <a:pt x="6693" y="12812"/>
                  <a:pt x="6693" y="12672"/>
                </a:cubicBezTo>
                <a:lnTo>
                  <a:pt x="6693" y="12174"/>
                </a:lnTo>
                <a:lnTo>
                  <a:pt x="7759" y="12174"/>
                </a:lnTo>
                <a:lnTo>
                  <a:pt x="7759" y="13283"/>
                </a:lnTo>
                <a:cubicBezTo>
                  <a:pt x="7759" y="13419"/>
                  <a:pt x="7855" y="13532"/>
                  <a:pt x="7981" y="13559"/>
                </a:cubicBezTo>
                <a:cubicBezTo>
                  <a:pt x="7995" y="13561"/>
                  <a:pt x="8009" y="13562"/>
                  <a:pt x="8023" y="13562"/>
                </a:cubicBezTo>
                <a:cubicBezTo>
                  <a:pt x="8169" y="13562"/>
                  <a:pt x="8283" y="13436"/>
                  <a:pt x="8283" y="13296"/>
                </a:cubicBezTo>
                <a:lnTo>
                  <a:pt x="8283" y="12174"/>
                </a:lnTo>
                <a:lnTo>
                  <a:pt x="9349" y="12174"/>
                </a:lnTo>
                <a:lnTo>
                  <a:pt x="9349" y="12659"/>
                </a:lnTo>
                <a:cubicBezTo>
                  <a:pt x="9349" y="12798"/>
                  <a:pt x="9445" y="12908"/>
                  <a:pt x="9571" y="12938"/>
                </a:cubicBezTo>
                <a:cubicBezTo>
                  <a:pt x="9585" y="12940"/>
                  <a:pt x="9599" y="12941"/>
                  <a:pt x="9612" y="12941"/>
                </a:cubicBezTo>
                <a:cubicBezTo>
                  <a:pt x="9760" y="12941"/>
                  <a:pt x="9877" y="12812"/>
                  <a:pt x="9877" y="12672"/>
                </a:cubicBezTo>
                <a:lnTo>
                  <a:pt x="9877" y="12174"/>
                </a:lnTo>
                <a:lnTo>
                  <a:pt x="10939" y="12174"/>
                </a:lnTo>
                <a:lnTo>
                  <a:pt x="10939" y="12659"/>
                </a:lnTo>
                <a:cubicBezTo>
                  <a:pt x="10939" y="12798"/>
                  <a:pt x="11039" y="12908"/>
                  <a:pt x="11161" y="12938"/>
                </a:cubicBezTo>
                <a:cubicBezTo>
                  <a:pt x="11175" y="12940"/>
                  <a:pt x="11189" y="12941"/>
                  <a:pt x="11202" y="12941"/>
                </a:cubicBezTo>
                <a:cubicBezTo>
                  <a:pt x="11350" y="12941"/>
                  <a:pt x="11467" y="12812"/>
                  <a:pt x="11467" y="12672"/>
                </a:cubicBezTo>
                <a:lnTo>
                  <a:pt x="11467" y="12174"/>
                </a:lnTo>
                <a:lnTo>
                  <a:pt x="12532" y="12174"/>
                </a:lnTo>
                <a:lnTo>
                  <a:pt x="12532" y="13283"/>
                </a:lnTo>
                <a:cubicBezTo>
                  <a:pt x="12532" y="13419"/>
                  <a:pt x="12615" y="13532"/>
                  <a:pt x="12752" y="13559"/>
                </a:cubicBezTo>
                <a:cubicBezTo>
                  <a:pt x="12766" y="13561"/>
                  <a:pt x="12780" y="13562"/>
                  <a:pt x="12793" y="13562"/>
                </a:cubicBezTo>
                <a:cubicBezTo>
                  <a:pt x="12940" y="13562"/>
                  <a:pt x="13057" y="13436"/>
                  <a:pt x="13057" y="13296"/>
                </a:cubicBezTo>
                <a:lnTo>
                  <a:pt x="13057" y="12174"/>
                </a:lnTo>
                <a:lnTo>
                  <a:pt x="13319" y="12174"/>
                </a:lnTo>
                <a:cubicBezTo>
                  <a:pt x="13664" y="12174"/>
                  <a:pt x="13664" y="11663"/>
                  <a:pt x="13319" y="11650"/>
                </a:cubicBezTo>
                <a:lnTo>
                  <a:pt x="11467" y="11650"/>
                </a:lnTo>
                <a:lnTo>
                  <a:pt x="11467" y="4665"/>
                </a:lnTo>
                <a:cubicBezTo>
                  <a:pt x="11467" y="4513"/>
                  <a:pt x="11341" y="4390"/>
                  <a:pt x="11205" y="4390"/>
                </a:cubicBezTo>
                <a:lnTo>
                  <a:pt x="10677" y="4390"/>
                </a:lnTo>
                <a:lnTo>
                  <a:pt x="10677" y="529"/>
                </a:lnTo>
                <a:lnTo>
                  <a:pt x="11205" y="529"/>
                </a:lnTo>
                <a:cubicBezTo>
                  <a:pt x="11550" y="516"/>
                  <a:pt x="11550" y="18"/>
                  <a:pt x="11205" y="5"/>
                </a:cubicBezTo>
                <a:lnTo>
                  <a:pt x="10401" y="5"/>
                </a:lnTo>
                <a:cubicBezTo>
                  <a:pt x="10395" y="5"/>
                  <a:pt x="10388" y="5"/>
                  <a:pt x="10381" y="5"/>
                </a:cubicBezTo>
                <a:cubicBezTo>
                  <a:pt x="8328" y="5"/>
                  <a:pt x="8584" y="4596"/>
                  <a:pt x="7234" y="4762"/>
                </a:cubicBezTo>
                <a:cubicBezTo>
                  <a:pt x="5830" y="4692"/>
                  <a:pt x="5824" y="1581"/>
                  <a:pt x="4076" y="1581"/>
                </a:cubicBezTo>
                <a:cubicBezTo>
                  <a:pt x="4068" y="1581"/>
                  <a:pt x="4059" y="1581"/>
                  <a:pt x="4051" y="1582"/>
                </a:cubicBezTo>
                <a:lnTo>
                  <a:pt x="3251" y="1582"/>
                </a:lnTo>
                <a:cubicBezTo>
                  <a:pt x="2906" y="1595"/>
                  <a:pt x="2906" y="2106"/>
                  <a:pt x="3251" y="2119"/>
                </a:cubicBezTo>
                <a:lnTo>
                  <a:pt x="3789" y="2119"/>
                </a:lnTo>
                <a:lnTo>
                  <a:pt x="3789" y="5980"/>
                </a:lnTo>
                <a:lnTo>
                  <a:pt x="3251" y="5980"/>
                </a:lnTo>
                <a:cubicBezTo>
                  <a:pt x="3111" y="5980"/>
                  <a:pt x="2989" y="6103"/>
                  <a:pt x="2989" y="6242"/>
                </a:cubicBezTo>
                <a:lnTo>
                  <a:pt x="2989" y="11650"/>
                </a:lnTo>
                <a:lnTo>
                  <a:pt x="1936" y="11650"/>
                </a:lnTo>
                <a:lnTo>
                  <a:pt x="1936" y="267"/>
                </a:lnTo>
                <a:cubicBezTo>
                  <a:pt x="1936" y="141"/>
                  <a:pt x="1840" y="18"/>
                  <a:pt x="1701" y="5"/>
                </a:cubicBezTo>
                <a:cubicBezTo>
                  <a:pt x="1684" y="2"/>
                  <a:pt x="1668"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nvGrpSpPr>
          <p:cNvPr id="977" name="Google Shape;977;p44"/>
          <p:cNvGrpSpPr/>
          <p:nvPr/>
        </p:nvGrpSpPr>
        <p:grpSpPr>
          <a:xfrm>
            <a:off x="6075708" y="1220529"/>
            <a:ext cx="339200" cy="304675"/>
            <a:chOff x="5553875" y="2135725"/>
            <a:chExt cx="339200" cy="304675"/>
          </a:xfrm>
        </p:grpSpPr>
        <p:sp>
          <p:nvSpPr>
            <p:cNvPr id="978" name="Google Shape;978;p44"/>
            <p:cNvSpPr/>
            <p:nvPr/>
          </p:nvSpPr>
          <p:spPr>
            <a:xfrm>
              <a:off x="5736025" y="2135725"/>
              <a:ext cx="157050" cy="139675"/>
            </a:xfrm>
            <a:custGeom>
              <a:avLst/>
              <a:gdLst/>
              <a:ahLst/>
              <a:cxnLst/>
              <a:rect l="l" t="t" r="r" b="b"/>
              <a:pathLst>
                <a:path w="6282" h="5587" extrusionOk="0">
                  <a:moveTo>
                    <a:pt x="5744" y="525"/>
                  </a:moveTo>
                  <a:lnTo>
                    <a:pt x="5744" y="1052"/>
                  </a:lnTo>
                  <a:lnTo>
                    <a:pt x="4167" y="1052"/>
                  </a:lnTo>
                  <a:lnTo>
                    <a:pt x="4167" y="525"/>
                  </a:lnTo>
                  <a:close/>
                  <a:moveTo>
                    <a:pt x="529" y="2131"/>
                  </a:moveTo>
                  <a:cubicBezTo>
                    <a:pt x="2092" y="2254"/>
                    <a:pt x="3337" y="3499"/>
                    <a:pt x="3460" y="5049"/>
                  </a:cubicBezTo>
                  <a:lnTo>
                    <a:pt x="529" y="5049"/>
                  </a:lnTo>
                  <a:lnTo>
                    <a:pt x="529" y="2131"/>
                  </a:lnTo>
                  <a:close/>
                  <a:moveTo>
                    <a:pt x="3888" y="0"/>
                  </a:moveTo>
                  <a:cubicBezTo>
                    <a:pt x="3752" y="0"/>
                    <a:pt x="3626" y="110"/>
                    <a:pt x="3626" y="262"/>
                  </a:cubicBezTo>
                  <a:lnTo>
                    <a:pt x="3626" y="525"/>
                  </a:lnTo>
                  <a:lnTo>
                    <a:pt x="2673" y="525"/>
                  </a:lnTo>
                  <a:cubicBezTo>
                    <a:pt x="2604" y="525"/>
                    <a:pt x="2534" y="555"/>
                    <a:pt x="2477" y="608"/>
                  </a:cubicBezTo>
                  <a:lnTo>
                    <a:pt x="1345" y="1743"/>
                  </a:lnTo>
                  <a:cubicBezTo>
                    <a:pt x="997" y="1647"/>
                    <a:pt x="638" y="1590"/>
                    <a:pt x="267" y="1590"/>
                  </a:cubicBezTo>
                  <a:cubicBezTo>
                    <a:pt x="127" y="1590"/>
                    <a:pt x="1" y="1703"/>
                    <a:pt x="1" y="1852"/>
                  </a:cubicBezTo>
                  <a:lnTo>
                    <a:pt x="1" y="5325"/>
                  </a:lnTo>
                  <a:cubicBezTo>
                    <a:pt x="1" y="5464"/>
                    <a:pt x="114" y="5587"/>
                    <a:pt x="267" y="5587"/>
                  </a:cubicBezTo>
                  <a:lnTo>
                    <a:pt x="3736" y="5587"/>
                  </a:lnTo>
                  <a:cubicBezTo>
                    <a:pt x="3888" y="5587"/>
                    <a:pt x="4001" y="5464"/>
                    <a:pt x="4001" y="5311"/>
                  </a:cubicBezTo>
                  <a:cubicBezTo>
                    <a:pt x="4001" y="3831"/>
                    <a:pt x="3128" y="2560"/>
                    <a:pt x="1883" y="1952"/>
                  </a:cubicBezTo>
                  <a:lnTo>
                    <a:pt x="2783" y="1052"/>
                  </a:lnTo>
                  <a:lnTo>
                    <a:pt x="3626" y="1052"/>
                  </a:lnTo>
                  <a:lnTo>
                    <a:pt x="3626" y="1315"/>
                  </a:lnTo>
                  <a:cubicBezTo>
                    <a:pt x="3626" y="1467"/>
                    <a:pt x="3752" y="1590"/>
                    <a:pt x="3888" y="1590"/>
                  </a:cubicBezTo>
                  <a:lnTo>
                    <a:pt x="6019" y="1590"/>
                  </a:lnTo>
                  <a:cubicBezTo>
                    <a:pt x="6159" y="1590"/>
                    <a:pt x="6282" y="1467"/>
                    <a:pt x="6282" y="1315"/>
                  </a:cubicBezTo>
                  <a:lnTo>
                    <a:pt x="6282" y="262"/>
                  </a:lnTo>
                  <a:cubicBezTo>
                    <a:pt x="6282" y="110"/>
                    <a:pt x="6159" y="0"/>
                    <a:pt x="6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79" name="Google Shape;979;p44"/>
            <p:cNvSpPr/>
            <p:nvPr/>
          </p:nvSpPr>
          <p:spPr>
            <a:xfrm>
              <a:off x="5553875" y="2172075"/>
              <a:ext cx="339200" cy="268325"/>
            </a:xfrm>
            <a:custGeom>
              <a:avLst/>
              <a:gdLst/>
              <a:ahLst/>
              <a:cxnLst/>
              <a:rect l="l" t="t" r="r" b="b"/>
              <a:pathLst>
                <a:path w="13568" h="10733" extrusionOk="0">
                  <a:moveTo>
                    <a:pt x="2115" y="525"/>
                  </a:moveTo>
                  <a:lnTo>
                    <a:pt x="2115" y="1062"/>
                  </a:lnTo>
                  <a:lnTo>
                    <a:pt x="538" y="1062"/>
                  </a:lnTo>
                  <a:lnTo>
                    <a:pt x="538" y="525"/>
                  </a:lnTo>
                  <a:close/>
                  <a:moveTo>
                    <a:pt x="5753" y="2211"/>
                  </a:moveTo>
                  <a:lnTo>
                    <a:pt x="5753" y="5242"/>
                  </a:lnTo>
                  <a:lnTo>
                    <a:pt x="3124" y="6762"/>
                  </a:lnTo>
                  <a:cubicBezTo>
                    <a:pt x="2142" y="4797"/>
                    <a:pt x="3569" y="2350"/>
                    <a:pt x="5753" y="2211"/>
                  </a:cubicBezTo>
                  <a:close/>
                  <a:moveTo>
                    <a:pt x="9196" y="5670"/>
                  </a:moveTo>
                  <a:cubicBezTo>
                    <a:pt x="9129" y="6653"/>
                    <a:pt x="8602" y="7496"/>
                    <a:pt x="7841" y="8033"/>
                  </a:cubicBezTo>
                  <a:lnTo>
                    <a:pt x="6474" y="5670"/>
                  </a:lnTo>
                  <a:close/>
                  <a:moveTo>
                    <a:pt x="5919" y="5766"/>
                  </a:moveTo>
                  <a:lnTo>
                    <a:pt x="7370" y="8299"/>
                  </a:lnTo>
                  <a:cubicBezTo>
                    <a:pt x="6960" y="8504"/>
                    <a:pt x="6508" y="8600"/>
                    <a:pt x="6053" y="8600"/>
                  </a:cubicBezTo>
                  <a:cubicBezTo>
                    <a:pt x="5004" y="8600"/>
                    <a:pt x="3943" y="8089"/>
                    <a:pt x="3373" y="7220"/>
                  </a:cubicBezTo>
                  <a:lnTo>
                    <a:pt x="5919" y="5766"/>
                  </a:lnTo>
                  <a:close/>
                  <a:moveTo>
                    <a:pt x="2115" y="9667"/>
                  </a:moveTo>
                  <a:lnTo>
                    <a:pt x="2115" y="10191"/>
                  </a:lnTo>
                  <a:lnTo>
                    <a:pt x="538" y="10191"/>
                  </a:lnTo>
                  <a:lnTo>
                    <a:pt x="538" y="9667"/>
                  </a:lnTo>
                  <a:close/>
                  <a:moveTo>
                    <a:pt x="13030" y="9667"/>
                  </a:moveTo>
                  <a:lnTo>
                    <a:pt x="13030" y="10191"/>
                  </a:lnTo>
                  <a:lnTo>
                    <a:pt x="11453" y="10191"/>
                  </a:lnTo>
                  <a:lnTo>
                    <a:pt x="11453" y="9667"/>
                  </a:lnTo>
                  <a:close/>
                  <a:moveTo>
                    <a:pt x="263" y="0"/>
                  </a:moveTo>
                  <a:cubicBezTo>
                    <a:pt x="123" y="0"/>
                    <a:pt x="0" y="123"/>
                    <a:pt x="0" y="262"/>
                  </a:cubicBezTo>
                  <a:lnTo>
                    <a:pt x="0" y="1328"/>
                  </a:lnTo>
                  <a:cubicBezTo>
                    <a:pt x="0" y="1464"/>
                    <a:pt x="123" y="1590"/>
                    <a:pt x="263" y="1590"/>
                  </a:cubicBezTo>
                  <a:lnTo>
                    <a:pt x="2391" y="1590"/>
                  </a:lnTo>
                  <a:cubicBezTo>
                    <a:pt x="2530" y="1590"/>
                    <a:pt x="2656" y="1464"/>
                    <a:pt x="2656" y="1328"/>
                  </a:cubicBezTo>
                  <a:lnTo>
                    <a:pt x="2656" y="1062"/>
                  </a:lnTo>
                  <a:lnTo>
                    <a:pt x="3499" y="1062"/>
                  </a:lnTo>
                  <a:lnTo>
                    <a:pt x="4452" y="2005"/>
                  </a:lnTo>
                  <a:cubicBezTo>
                    <a:pt x="1604" y="3303"/>
                    <a:pt x="1561" y="7426"/>
                    <a:pt x="4399" y="8767"/>
                  </a:cubicBezTo>
                  <a:lnTo>
                    <a:pt x="3499" y="9667"/>
                  </a:lnTo>
                  <a:lnTo>
                    <a:pt x="2656" y="9667"/>
                  </a:lnTo>
                  <a:lnTo>
                    <a:pt x="2656" y="9404"/>
                  </a:lnTo>
                  <a:cubicBezTo>
                    <a:pt x="2656" y="9252"/>
                    <a:pt x="2530" y="9142"/>
                    <a:pt x="2391" y="9142"/>
                  </a:cubicBezTo>
                  <a:lnTo>
                    <a:pt x="263" y="9142"/>
                  </a:lnTo>
                  <a:cubicBezTo>
                    <a:pt x="123" y="9142"/>
                    <a:pt x="0" y="9252"/>
                    <a:pt x="0" y="9404"/>
                  </a:cubicBezTo>
                  <a:lnTo>
                    <a:pt x="0" y="10457"/>
                  </a:lnTo>
                  <a:cubicBezTo>
                    <a:pt x="0" y="10606"/>
                    <a:pt x="123" y="10732"/>
                    <a:pt x="263" y="10732"/>
                  </a:cubicBezTo>
                  <a:lnTo>
                    <a:pt x="2391" y="10732"/>
                  </a:lnTo>
                  <a:cubicBezTo>
                    <a:pt x="2530" y="10732"/>
                    <a:pt x="2656" y="10606"/>
                    <a:pt x="2656" y="10457"/>
                  </a:cubicBezTo>
                  <a:lnTo>
                    <a:pt x="2656" y="10191"/>
                  </a:lnTo>
                  <a:lnTo>
                    <a:pt x="3609" y="10191"/>
                  </a:lnTo>
                  <a:cubicBezTo>
                    <a:pt x="3679" y="10191"/>
                    <a:pt x="3748" y="10165"/>
                    <a:pt x="3801" y="10125"/>
                  </a:cubicBezTo>
                  <a:lnTo>
                    <a:pt x="4937" y="8976"/>
                  </a:lnTo>
                  <a:cubicBezTo>
                    <a:pt x="5272" y="9082"/>
                    <a:pt x="5630" y="9133"/>
                    <a:pt x="5990" y="9133"/>
                  </a:cubicBezTo>
                  <a:cubicBezTo>
                    <a:pt x="6759" y="9133"/>
                    <a:pt x="7539" y="8901"/>
                    <a:pt x="8133" y="8478"/>
                  </a:cubicBezTo>
                  <a:lnTo>
                    <a:pt x="9763" y="10125"/>
                  </a:lnTo>
                  <a:cubicBezTo>
                    <a:pt x="9820" y="10165"/>
                    <a:pt x="9890" y="10191"/>
                    <a:pt x="9959" y="10191"/>
                  </a:cubicBezTo>
                  <a:lnTo>
                    <a:pt x="10912" y="10191"/>
                  </a:lnTo>
                  <a:lnTo>
                    <a:pt x="10912" y="10457"/>
                  </a:lnTo>
                  <a:cubicBezTo>
                    <a:pt x="10912" y="10606"/>
                    <a:pt x="11038" y="10732"/>
                    <a:pt x="11174" y="10732"/>
                  </a:cubicBezTo>
                  <a:lnTo>
                    <a:pt x="13305" y="10732"/>
                  </a:lnTo>
                  <a:cubicBezTo>
                    <a:pt x="13445" y="10732"/>
                    <a:pt x="13568" y="10606"/>
                    <a:pt x="13568" y="10457"/>
                  </a:cubicBezTo>
                  <a:lnTo>
                    <a:pt x="13568" y="9404"/>
                  </a:lnTo>
                  <a:cubicBezTo>
                    <a:pt x="13568" y="9252"/>
                    <a:pt x="13445" y="9142"/>
                    <a:pt x="13305" y="9142"/>
                  </a:cubicBezTo>
                  <a:lnTo>
                    <a:pt x="11174" y="9142"/>
                  </a:lnTo>
                  <a:cubicBezTo>
                    <a:pt x="11038" y="9142"/>
                    <a:pt x="10912" y="9252"/>
                    <a:pt x="10912" y="9404"/>
                  </a:cubicBezTo>
                  <a:lnTo>
                    <a:pt x="10912" y="9667"/>
                  </a:lnTo>
                  <a:lnTo>
                    <a:pt x="10069" y="9667"/>
                  </a:lnTo>
                  <a:lnTo>
                    <a:pt x="8548" y="8146"/>
                  </a:lnTo>
                  <a:cubicBezTo>
                    <a:pt x="9279" y="7469"/>
                    <a:pt x="9750" y="6487"/>
                    <a:pt x="9750" y="5408"/>
                  </a:cubicBezTo>
                  <a:cubicBezTo>
                    <a:pt x="9750" y="5255"/>
                    <a:pt x="9627" y="5129"/>
                    <a:pt x="9475" y="5129"/>
                  </a:cubicBezTo>
                  <a:lnTo>
                    <a:pt x="6278" y="5129"/>
                  </a:lnTo>
                  <a:lnTo>
                    <a:pt x="6278" y="1935"/>
                  </a:lnTo>
                  <a:cubicBezTo>
                    <a:pt x="6278" y="1783"/>
                    <a:pt x="6155" y="1660"/>
                    <a:pt x="6016" y="1660"/>
                  </a:cubicBezTo>
                  <a:cubicBezTo>
                    <a:pt x="5657" y="1660"/>
                    <a:pt x="5325" y="1713"/>
                    <a:pt x="4993" y="1809"/>
                  </a:cubicBezTo>
                  <a:lnTo>
                    <a:pt x="3801" y="608"/>
                  </a:lnTo>
                  <a:cubicBezTo>
                    <a:pt x="3748" y="551"/>
                    <a:pt x="3679" y="525"/>
                    <a:pt x="3609" y="525"/>
                  </a:cubicBezTo>
                  <a:lnTo>
                    <a:pt x="2656" y="525"/>
                  </a:lnTo>
                  <a:lnTo>
                    <a:pt x="2656" y="262"/>
                  </a:lnTo>
                  <a:cubicBezTo>
                    <a:pt x="2656" y="123"/>
                    <a:pt x="2530" y="0"/>
                    <a:pt x="2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980" name="Google Shape;980;p44"/>
          <p:cNvGrpSpPr/>
          <p:nvPr/>
        </p:nvGrpSpPr>
        <p:grpSpPr>
          <a:xfrm>
            <a:off x="4983131" y="1190129"/>
            <a:ext cx="341675" cy="339075"/>
            <a:chOff x="4026125" y="2118350"/>
            <a:chExt cx="341675" cy="339075"/>
          </a:xfrm>
        </p:grpSpPr>
        <p:sp>
          <p:nvSpPr>
            <p:cNvPr id="981" name="Google Shape;981;p44"/>
            <p:cNvSpPr/>
            <p:nvPr/>
          </p:nvSpPr>
          <p:spPr>
            <a:xfrm>
              <a:off x="4026125" y="2118350"/>
              <a:ext cx="341675" cy="339075"/>
            </a:xfrm>
            <a:custGeom>
              <a:avLst/>
              <a:gdLst/>
              <a:ahLst/>
              <a:cxnLst/>
              <a:rect l="l" t="t" r="r" b="b"/>
              <a:pathLst>
                <a:path w="13667" h="13563" extrusionOk="0">
                  <a:moveTo>
                    <a:pt x="1655" y="0"/>
                  </a:moveTo>
                  <a:cubicBezTo>
                    <a:pt x="1511" y="0"/>
                    <a:pt x="1398" y="117"/>
                    <a:pt x="1398" y="267"/>
                  </a:cubicBezTo>
                  <a:lnTo>
                    <a:pt x="1398" y="1220"/>
                  </a:lnTo>
                  <a:lnTo>
                    <a:pt x="292" y="1220"/>
                  </a:lnTo>
                  <a:cubicBezTo>
                    <a:pt x="166" y="1220"/>
                    <a:pt x="43" y="1319"/>
                    <a:pt x="30" y="1442"/>
                  </a:cubicBezTo>
                  <a:cubicBezTo>
                    <a:pt x="0" y="1608"/>
                    <a:pt x="126" y="1747"/>
                    <a:pt x="292" y="1747"/>
                  </a:cubicBezTo>
                  <a:lnTo>
                    <a:pt x="1398" y="1747"/>
                  </a:lnTo>
                  <a:lnTo>
                    <a:pt x="1398" y="2813"/>
                  </a:lnTo>
                  <a:lnTo>
                    <a:pt x="913" y="2813"/>
                  </a:lnTo>
                  <a:cubicBezTo>
                    <a:pt x="790" y="2813"/>
                    <a:pt x="664" y="2909"/>
                    <a:pt x="651" y="3032"/>
                  </a:cubicBezTo>
                  <a:cubicBezTo>
                    <a:pt x="624" y="3198"/>
                    <a:pt x="747" y="3338"/>
                    <a:pt x="913" y="3338"/>
                  </a:cubicBezTo>
                  <a:lnTo>
                    <a:pt x="1398" y="3338"/>
                  </a:lnTo>
                  <a:lnTo>
                    <a:pt x="1398" y="4403"/>
                  </a:lnTo>
                  <a:lnTo>
                    <a:pt x="913" y="4403"/>
                  </a:lnTo>
                  <a:cubicBezTo>
                    <a:pt x="790" y="4403"/>
                    <a:pt x="664" y="4499"/>
                    <a:pt x="651" y="4622"/>
                  </a:cubicBezTo>
                  <a:cubicBezTo>
                    <a:pt x="624" y="4788"/>
                    <a:pt x="747" y="4928"/>
                    <a:pt x="913" y="4928"/>
                  </a:cubicBezTo>
                  <a:lnTo>
                    <a:pt x="1398" y="4928"/>
                  </a:lnTo>
                  <a:lnTo>
                    <a:pt x="1398" y="5993"/>
                  </a:lnTo>
                  <a:lnTo>
                    <a:pt x="292" y="5993"/>
                  </a:lnTo>
                  <a:cubicBezTo>
                    <a:pt x="166" y="5993"/>
                    <a:pt x="43" y="6076"/>
                    <a:pt x="30" y="6216"/>
                  </a:cubicBezTo>
                  <a:cubicBezTo>
                    <a:pt x="0" y="6382"/>
                    <a:pt x="126" y="6518"/>
                    <a:pt x="292" y="6518"/>
                  </a:cubicBezTo>
                  <a:lnTo>
                    <a:pt x="1398" y="6518"/>
                  </a:lnTo>
                  <a:lnTo>
                    <a:pt x="1398" y="7583"/>
                  </a:lnTo>
                  <a:lnTo>
                    <a:pt x="913" y="7583"/>
                  </a:lnTo>
                  <a:cubicBezTo>
                    <a:pt x="790" y="7583"/>
                    <a:pt x="664" y="7666"/>
                    <a:pt x="651" y="7806"/>
                  </a:cubicBezTo>
                  <a:cubicBezTo>
                    <a:pt x="624" y="7972"/>
                    <a:pt x="747" y="8108"/>
                    <a:pt x="913" y="8108"/>
                  </a:cubicBezTo>
                  <a:lnTo>
                    <a:pt x="1398" y="8108"/>
                  </a:lnTo>
                  <a:lnTo>
                    <a:pt x="1398" y="9160"/>
                  </a:lnTo>
                  <a:lnTo>
                    <a:pt x="913" y="9160"/>
                  </a:lnTo>
                  <a:cubicBezTo>
                    <a:pt x="790" y="9160"/>
                    <a:pt x="664" y="9256"/>
                    <a:pt x="651" y="9396"/>
                  </a:cubicBezTo>
                  <a:cubicBezTo>
                    <a:pt x="624" y="9562"/>
                    <a:pt x="747" y="9701"/>
                    <a:pt x="913" y="9701"/>
                  </a:cubicBezTo>
                  <a:lnTo>
                    <a:pt x="1398" y="9701"/>
                  </a:lnTo>
                  <a:lnTo>
                    <a:pt x="1398" y="10750"/>
                  </a:lnTo>
                  <a:lnTo>
                    <a:pt x="292" y="10750"/>
                  </a:lnTo>
                  <a:cubicBezTo>
                    <a:pt x="166" y="10750"/>
                    <a:pt x="43" y="10846"/>
                    <a:pt x="30" y="10986"/>
                  </a:cubicBezTo>
                  <a:cubicBezTo>
                    <a:pt x="0" y="11139"/>
                    <a:pt x="126" y="11291"/>
                    <a:pt x="292" y="11291"/>
                  </a:cubicBezTo>
                  <a:lnTo>
                    <a:pt x="1398" y="11291"/>
                  </a:lnTo>
                  <a:lnTo>
                    <a:pt x="1398" y="11925"/>
                  </a:lnTo>
                  <a:cubicBezTo>
                    <a:pt x="1398" y="12065"/>
                    <a:pt x="1524" y="12191"/>
                    <a:pt x="1660" y="12191"/>
                  </a:cubicBezTo>
                  <a:lnTo>
                    <a:pt x="2988" y="12191"/>
                  </a:lnTo>
                  <a:lnTo>
                    <a:pt x="2988" y="13296"/>
                  </a:lnTo>
                  <a:cubicBezTo>
                    <a:pt x="2988" y="13419"/>
                    <a:pt x="3084" y="13545"/>
                    <a:pt x="3210" y="13559"/>
                  </a:cubicBezTo>
                  <a:cubicBezTo>
                    <a:pt x="3226" y="13561"/>
                    <a:pt x="3241" y="13562"/>
                    <a:pt x="3255" y="13562"/>
                  </a:cubicBezTo>
                  <a:cubicBezTo>
                    <a:pt x="3401" y="13562"/>
                    <a:pt x="3516" y="13447"/>
                    <a:pt x="3516" y="13296"/>
                  </a:cubicBezTo>
                  <a:lnTo>
                    <a:pt x="3516" y="12191"/>
                  </a:lnTo>
                  <a:lnTo>
                    <a:pt x="4578" y="12191"/>
                  </a:lnTo>
                  <a:lnTo>
                    <a:pt x="4578" y="12672"/>
                  </a:lnTo>
                  <a:cubicBezTo>
                    <a:pt x="4578" y="12798"/>
                    <a:pt x="4678" y="12921"/>
                    <a:pt x="4800" y="12938"/>
                  </a:cubicBezTo>
                  <a:cubicBezTo>
                    <a:pt x="4815" y="12940"/>
                    <a:pt x="4830" y="12941"/>
                    <a:pt x="4844" y="12941"/>
                  </a:cubicBezTo>
                  <a:cubicBezTo>
                    <a:pt x="4990" y="12941"/>
                    <a:pt x="5106" y="12823"/>
                    <a:pt x="5106" y="12672"/>
                  </a:cubicBezTo>
                  <a:lnTo>
                    <a:pt x="5106" y="12191"/>
                  </a:lnTo>
                  <a:lnTo>
                    <a:pt x="6171" y="12191"/>
                  </a:lnTo>
                  <a:lnTo>
                    <a:pt x="6171" y="12672"/>
                  </a:lnTo>
                  <a:cubicBezTo>
                    <a:pt x="6171" y="12798"/>
                    <a:pt x="6268" y="12921"/>
                    <a:pt x="6390" y="12938"/>
                  </a:cubicBezTo>
                  <a:cubicBezTo>
                    <a:pt x="6405" y="12940"/>
                    <a:pt x="6420" y="12941"/>
                    <a:pt x="6434" y="12941"/>
                  </a:cubicBezTo>
                  <a:cubicBezTo>
                    <a:pt x="6580" y="12941"/>
                    <a:pt x="6696" y="12823"/>
                    <a:pt x="6696" y="12672"/>
                  </a:cubicBezTo>
                  <a:lnTo>
                    <a:pt x="6696" y="12191"/>
                  </a:lnTo>
                  <a:lnTo>
                    <a:pt x="7761" y="12191"/>
                  </a:lnTo>
                  <a:lnTo>
                    <a:pt x="7761" y="13296"/>
                  </a:lnTo>
                  <a:cubicBezTo>
                    <a:pt x="7761" y="13419"/>
                    <a:pt x="7844" y="13545"/>
                    <a:pt x="7980" y="13559"/>
                  </a:cubicBezTo>
                  <a:cubicBezTo>
                    <a:pt x="7996" y="13561"/>
                    <a:pt x="8011" y="13562"/>
                    <a:pt x="8025" y="13562"/>
                  </a:cubicBezTo>
                  <a:cubicBezTo>
                    <a:pt x="8171" y="13562"/>
                    <a:pt x="8286" y="13447"/>
                    <a:pt x="8286" y="13296"/>
                  </a:cubicBezTo>
                  <a:lnTo>
                    <a:pt x="8286" y="12191"/>
                  </a:lnTo>
                  <a:lnTo>
                    <a:pt x="9351" y="12191"/>
                  </a:lnTo>
                  <a:lnTo>
                    <a:pt x="9351" y="12672"/>
                  </a:lnTo>
                  <a:cubicBezTo>
                    <a:pt x="9351" y="12798"/>
                    <a:pt x="9434" y="12921"/>
                    <a:pt x="9574" y="12938"/>
                  </a:cubicBezTo>
                  <a:cubicBezTo>
                    <a:pt x="9589" y="12940"/>
                    <a:pt x="9604" y="12941"/>
                    <a:pt x="9618" y="12941"/>
                  </a:cubicBezTo>
                  <a:cubicBezTo>
                    <a:pt x="9763" y="12941"/>
                    <a:pt x="9876" y="12823"/>
                    <a:pt x="9876" y="12672"/>
                  </a:cubicBezTo>
                  <a:lnTo>
                    <a:pt x="9876" y="12191"/>
                  </a:lnTo>
                  <a:lnTo>
                    <a:pt x="10928" y="12191"/>
                  </a:lnTo>
                  <a:lnTo>
                    <a:pt x="10928" y="12672"/>
                  </a:lnTo>
                  <a:cubicBezTo>
                    <a:pt x="10928" y="12798"/>
                    <a:pt x="11025" y="12921"/>
                    <a:pt x="11164" y="12938"/>
                  </a:cubicBezTo>
                  <a:cubicBezTo>
                    <a:pt x="11179" y="12940"/>
                    <a:pt x="11194" y="12941"/>
                    <a:pt x="11208" y="12941"/>
                  </a:cubicBezTo>
                  <a:cubicBezTo>
                    <a:pt x="11353" y="12941"/>
                    <a:pt x="11466" y="12823"/>
                    <a:pt x="11466" y="12672"/>
                  </a:cubicBezTo>
                  <a:lnTo>
                    <a:pt x="11466" y="12191"/>
                  </a:lnTo>
                  <a:lnTo>
                    <a:pt x="12518" y="12191"/>
                  </a:lnTo>
                  <a:lnTo>
                    <a:pt x="12518" y="13296"/>
                  </a:lnTo>
                  <a:cubicBezTo>
                    <a:pt x="12518" y="13419"/>
                    <a:pt x="12615" y="13545"/>
                    <a:pt x="12754" y="13559"/>
                  </a:cubicBezTo>
                  <a:cubicBezTo>
                    <a:pt x="12769" y="13561"/>
                    <a:pt x="12784" y="13562"/>
                    <a:pt x="12799" y="13562"/>
                  </a:cubicBezTo>
                  <a:cubicBezTo>
                    <a:pt x="12944" y="13562"/>
                    <a:pt x="13059" y="13447"/>
                    <a:pt x="13059" y="13296"/>
                  </a:cubicBezTo>
                  <a:lnTo>
                    <a:pt x="13059" y="12191"/>
                  </a:lnTo>
                  <a:lnTo>
                    <a:pt x="13322" y="12191"/>
                  </a:lnTo>
                  <a:cubicBezTo>
                    <a:pt x="13667" y="12174"/>
                    <a:pt x="13667" y="11663"/>
                    <a:pt x="13322" y="11650"/>
                  </a:cubicBezTo>
                  <a:lnTo>
                    <a:pt x="1922" y="11650"/>
                  </a:lnTo>
                  <a:lnTo>
                    <a:pt x="1922" y="280"/>
                  </a:lnTo>
                  <a:cubicBezTo>
                    <a:pt x="1922" y="141"/>
                    <a:pt x="1839" y="18"/>
                    <a:pt x="1703" y="5"/>
                  </a:cubicBezTo>
                  <a:cubicBezTo>
                    <a:pt x="1687" y="2"/>
                    <a:pt x="1670"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82" name="Google Shape;982;p44"/>
            <p:cNvSpPr/>
            <p:nvPr/>
          </p:nvSpPr>
          <p:spPr>
            <a:xfrm>
              <a:off x="4120550" y="2148750"/>
              <a:ext cx="53225" cy="212175"/>
            </a:xfrm>
            <a:custGeom>
              <a:avLst/>
              <a:gdLst/>
              <a:ahLst/>
              <a:cxnLst/>
              <a:rect l="l" t="t" r="r" b="b"/>
              <a:pathLst>
                <a:path w="2129" h="8487" extrusionOk="0">
                  <a:moveTo>
                    <a:pt x="1591" y="2122"/>
                  </a:moveTo>
                  <a:lnTo>
                    <a:pt x="1591" y="6367"/>
                  </a:lnTo>
                  <a:lnTo>
                    <a:pt x="539" y="6367"/>
                  </a:lnTo>
                  <a:lnTo>
                    <a:pt x="539" y="2122"/>
                  </a:lnTo>
                  <a:close/>
                  <a:moveTo>
                    <a:pt x="1066" y="0"/>
                  </a:moveTo>
                  <a:cubicBezTo>
                    <a:pt x="918" y="0"/>
                    <a:pt x="801" y="129"/>
                    <a:pt x="801" y="269"/>
                  </a:cubicBezTo>
                  <a:lnTo>
                    <a:pt x="801" y="1597"/>
                  </a:lnTo>
                  <a:lnTo>
                    <a:pt x="276" y="1597"/>
                  </a:lnTo>
                  <a:cubicBezTo>
                    <a:pt x="124" y="1597"/>
                    <a:pt x="1" y="1707"/>
                    <a:pt x="1" y="1859"/>
                  </a:cubicBezTo>
                  <a:lnTo>
                    <a:pt x="1" y="6630"/>
                  </a:lnTo>
                  <a:cubicBezTo>
                    <a:pt x="1" y="6769"/>
                    <a:pt x="124" y="6892"/>
                    <a:pt x="276" y="6892"/>
                  </a:cubicBezTo>
                  <a:lnTo>
                    <a:pt x="801" y="6892"/>
                  </a:lnTo>
                  <a:lnTo>
                    <a:pt x="801" y="8206"/>
                  </a:lnTo>
                  <a:cubicBezTo>
                    <a:pt x="801" y="8346"/>
                    <a:pt x="901" y="8455"/>
                    <a:pt x="1023" y="8485"/>
                  </a:cubicBezTo>
                  <a:cubicBezTo>
                    <a:pt x="1031" y="8486"/>
                    <a:pt x="1039" y="8486"/>
                    <a:pt x="1047" y="8486"/>
                  </a:cubicBezTo>
                  <a:cubicBezTo>
                    <a:pt x="1203" y="8486"/>
                    <a:pt x="1329" y="8365"/>
                    <a:pt x="1329" y="8220"/>
                  </a:cubicBezTo>
                  <a:lnTo>
                    <a:pt x="1329" y="6892"/>
                  </a:lnTo>
                  <a:lnTo>
                    <a:pt x="1853" y="6892"/>
                  </a:lnTo>
                  <a:cubicBezTo>
                    <a:pt x="2006" y="6892"/>
                    <a:pt x="2129" y="6769"/>
                    <a:pt x="2129" y="6630"/>
                  </a:cubicBezTo>
                  <a:lnTo>
                    <a:pt x="2129" y="1859"/>
                  </a:lnTo>
                  <a:cubicBezTo>
                    <a:pt x="2129" y="1707"/>
                    <a:pt x="2006" y="1597"/>
                    <a:pt x="1853" y="1597"/>
                  </a:cubicBezTo>
                  <a:lnTo>
                    <a:pt x="1329" y="1597"/>
                  </a:lnTo>
                  <a:lnTo>
                    <a:pt x="1329" y="282"/>
                  </a:lnTo>
                  <a:cubicBezTo>
                    <a:pt x="1329" y="143"/>
                    <a:pt x="1232" y="34"/>
                    <a:pt x="1106" y="4"/>
                  </a:cubicBezTo>
                  <a:cubicBezTo>
                    <a:pt x="1093" y="1"/>
                    <a:pt x="1079"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83" name="Google Shape;983;p44"/>
            <p:cNvSpPr/>
            <p:nvPr/>
          </p:nvSpPr>
          <p:spPr>
            <a:xfrm>
              <a:off x="4200075" y="2188550"/>
              <a:ext cx="52950" cy="211850"/>
            </a:xfrm>
            <a:custGeom>
              <a:avLst/>
              <a:gdLst/>
              <a:ahLst/>
              <a:cxnLst/>
              <a:rect l="l" t="t" r="r" b="b"/>
              <a:pathLst>
                <a:path w="2118" h="8474" extrusionOk="0">
                  <a:moveTo>
                    <a:pt x="1590" y="2120"/>
                  </a:moveTo>
                  <a:lnTo>
                    <a:pt x="1590" y="6352"/>
                  </a:lnTo>
                  <a:lnTo>
                    <a:pt x="541" y="6352"/>
                  </a:lnTo>
                  <a:lnTo>
                    <a:pt x="541" y="2120"/>
                  </a:lnTo>
                  <a:close/>
                  <a:moveTo>
                    <a:pt x="1057" y="1"/>
                  </a:moveTo>
                  <a:cubicBezTo>
                    <a:pt x="914" y="1"/>
                    <a:pt x="803" y="118"/>
                    <a:pt x="803" y="267"/>
                  </a:cubicBezTo>
                  <a:lnTo>
                    <a:pt x="803" y="1595"/>
                  </a:lnTo>
                  <a:lnTo>
                    <a:pt x="262" y="1595"/>
                  </a:lnTo>
                  <a:cubicBezTo>
                    <a:pt x="126" y="1595"/>
                    <a:pt x="0" y="1705"/>
                    <a:pt x="0" y="1857"/>
                  </a:cubicBezTo>
                  <a:lnTo>
                    <a:pt x="0" y="6628"/>
                  </a:lnTo>
                  <a:cubicBezTo>
                    <a:pt x="0" y="6767"/>
                    <a:pt x="126" y="6893"/>
                    <a:pt x="262" y="6893"/>
                  </a:cubicBezTo>
                  <a:lnTo>
                    <a:pt x="803" y="6893"/>
                  </a:lnTo>
                  <a:lnTo>
                    <a:pt x="803" y="8204"/>
                  </a:lnTo>
                  <a:cubicBezTo>
                    <a:pt x="803" y="8331"/>
                    <a:pt x="886" y="8453"/>
                    <a:pt x="1022" y="8470"/>
                  </a:cubicBezTo>
                  <a:cubicBezTo>
                    <a:pt x="1037" y="8472"/>
                    <a:pt x="1052" y="8473"/>
                    <a:pt x="1067" y="8473"/>
                  </a:cubicBezTo>
                  <a:cubicBezTo>
                    <a:pt x="1212" y="8473"/>
                    <a:pt x="1328" y="8355"/>
                    <a:pt x="1328" y="8204"/>
                  </a:cubicBezTo>
                  <a:lnTo>
                    <a:pt x="1328" y="6893"/>
                  </a:lnTo>
                  <a:lnTo>
                    <a:pt x="1852" y="6893"/>
                  </a:lnTo>
                  <a:cubicBezTo>
                    <a:pt x="2005" y="6893"/>
                    <a:pt x="2118" y="6767"/>
                    <a:pt x="2118" y="6628"/>
                  </a:cubicBezTo>
                  <a:lnTo>
                    <a:pt x="2118" y="1857"/>
                  </a:lnTo>
                  <a:cubicBezTo>
                    <a:pt x="2118" y="1705"/>
                    <a:pt x="2005" y="1595"/>
                    <a:pt x="1852" y="1595"/>
                  </a:cubicBezTo>
                  <a:lnTo>
                    <a:pt x="1328" y="1595"/>
                  </a:lnTo>
                  <a:lnTo>
                    <a:pt x="1328" y="281"/>
                  </a:lnTo>
                  <a:cubicBezTo>
                    <a:pt x="1328" y="141"/>
                    <a:pt x="1232" y="18"/>
                    <a:pt x="1105" y="5"/>
                  </a:cubicBezTo>
                  <a:cubicBezTo>
                    <a:pt x="1089" y="2"/>
                    <a:pt x="1073" y="1"/>
                    <a:pt x="1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84" name="Google Shape;984;p44"/>
            <p:cNvSpPr/>
            <p:nvPr/>
          </p:nvSpPr>
          <p:spPr>
            <a:xfrm>
              <a:off x="4279575" y="2148750"/>
              <a:ext cx="52975" cy="172350"/>
            </a:xfrm>
            <a:custGeom>
              <a:avLst/>
              <a:gdLst/>
              <a:ahLst/>
              <a:cxnLst/>
              <a:rect l="l" t="t" r="r" b="b"/>
              <a:pathLst>
                <a:path w="2119" h="6894" extrusionOk="0">
                  <a:moveTo>
                    <a:pt x="1594" y="2122"/>
                  </a:moveTo>
                  <a:lnTo>
                    <a:pt x="1594" y="4777"/>
                  </a:lnTo>
                  <a:lnTo>
                    <a:pt x="528" y="4777"/>
                  </a:lnTo>
                  <a:lnTo>
                    <a:pt x="528" y="2122"/>
                  </a:lnTo>
                  <a:close/>
                  <a:moveTo>
                    <a:pt x="1058" y="0"/>
                  </a:moveTo>
                  <a:cubicBezTo>
                    <a:pt x="919" y="0"/>
                    <a:pt x="790" y="129"/>
                    <a:pt x="790" y="269"/>
                  </a:cubicBezTo>
                  <a:lnTo>
                    <a:pt x="790" y="1597"/>
                  </a:lnTo>
                  <a:lnTo>
                    <a:pt x="266" y="1597"/>
                  </a:lnTo>
                  <a:cubicBezTo>
                    <a:pt x="126" y="1597"/>
                    <a:pt x="0" y="1707"/>
                    <a:pt x="0" y="1859"/>
                  </a:cubicBezTo>
                  <a:lnTo>
                    <a:pt x="0" y="5039"/>
                  </a:lnTo>
                  <a:cubicBezTo>
                    <a:pt x="0" y="5179"/>
                    <a:pt x="126" y="5302"/>
                    <a:pt x="266" y="5302"/>
                  </a:cubicBezTo>
                  <a:lnTo>
                    <a:pt x="790" y="5302"/>
                  </a:lnTo>
                  <a:lnTo>
                    <a:pt x="790" y="6616"/>
                  </a:lnTo>
                  <a:cubicBezTo>
                    <a:pt x="790" y="6756"/>
                    <a:pt x="887" y="6865"/>
                    <a:pt x="1026" y="6892"/>
                  </a:cubicBezTo>
                  <a:cubicBezTo>
                    <a:pt x="1036" y="6893"/>
                    <a:pt x="1046" y="6893"/>
                    <a:pt x="1055" y="6893"/>
                  </a:cubicBezTo>
                  <a:cubicBezTo>
                    <a:pt x="1208" y="6893"/>
                    <a:pt x="1328" y="6773"/>
                    <a:pt x="1328" y="6630"/>
                  </a:cubicBezTo>
                  <a:lnTo>
                    <a:pt x="1328" y="5302"/>
                  </a:lnTo>
                  <a:lnTo>
                    <a:pt x="1856" y="5302"/>
                  </a:lnTo>
                  <a:cubicBezTo>
                    <a:pt x="2009" y="5302"/>
                    <a:pt x="2118" y="5179"/>
                    <a:pt x="2118" y="5039"/>
                  </a:cubicBezTo>
                  <a:lnTo>
                    <a:pt x="2118" y="1859"/>
                  </a:lnTo>
                  <a:cubicBezTo>
                    <a:pt x="2118" y="1707"/>
                    <a:pt x="2009" y="1597"/>
                    <a:pt x="1856" y="1597"/>
                  </a:cubicBezTo>
                  <a:lnTo>
                    <a:pt x="1328" y="1597"/>
                  </a:lnTo>
                  <a:lnTo>
                    <a:pt x="1328" y="282"/>
                  </a:lnTo>
                  <a:cubicBezTo>
                    <a:pt x="1328" y="143"/>
                    <a:pt x="1232" y="34"/>
                    <a:pt x="1096" y="4"/>
                  </a:cubicBezTo>
                  <a:cubicBezTo>
                    <a:pt x="1083" y="1"/>
                    <a:pt x="1070" y="0"/>
                    <a:pt x="1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ALCANCE DEL PROYECTO </a:t>
            </a:r>
            <a:endParaRPr dirty="0"/>
          </a:p>
        </p:txBody>
      </p:sp>
      <p:sp>
        <p:nvSpPr>
          <p:cNvPr id="1031" name="Google Shape;1031;p46"/>
          <p:cNvSpPr txBox="1">
            <a:spLocks noGrp="1"/>
          </p:cNvSpPr>
          <p:nvPr>
            <p:ph type="subTitle" idx="1"/>
          </p:nvPr>
        </p:nvSpPr>
        <p:spPr>
          <a:xfrm>
            <a:off x="720000" y="1955324"/>
            <a:ext cx="2359500" cy="8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arlow" panose="00000500000000000000" pitchFamily="2" charset="0"/>
              </a:rPr>
              <a:t>6 semanas, con duracion de los sprint de 2 semanas </a:t>
            </a:r>
            <a:endParaRPr dirty="0">
              <a:latin typeface="Barlow" panose="00000500000000000000" pitchFamily="2" charset="0"/>
            </a:endParaRPr>
          </a:p>
        </p:txBody>
      </p:sp>
      <p:sp>
        <p:nvSpPr>
          <p:cNvPr id="1032" name="Google Shape;1032;p46"/>
          <p:cNvSpPr txBox="1">
            <a:spLocks noGrp="1"/>
          </p:cNvSpPr>
          <p:nvPr>
            <p:ph type="subTitle" idx="2"/>
          </p:nvPr>
        </p:nvSpPr>
        <p:spPr>
          <a:xfrm>
            <a:off x="3392266" y="1955324"/>
            <a:ext cx="2359500" cy="841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 dirty="0">
                <a:latin typeface="Barlow" panose="00000500000000000000" pitchFamily="2" charset="0"/>
              </a:rPr>
              <a:t>Data Scientist </a:t>
            </a:r>
          </a:p>
          <a:p>
            <a:pPr marL="171450" lvl="0" indent="-171450" algn="l" rtl="0">
              <a:spcBef>
                <a:spcPts val="0"/>
              </a:spcBef>
              <a:spcAft>
                <a:spcPts val="0"/>
              </a:spcAft>
              <a:buFontTx/>
              <a:buChar char="-"/>
            </a:pPr>
            <a:r>
              <a:rPr lang="en" dirty="0">
                <a:latin typeface="Barlow" panose="00000500000000000000" pitchFamily="2" charset="0"/>
              </a:rPr>
              <a:t>Data Engineer</a:t>
            </a:r>
          </a:p>
          <a:p>
            <a:pPr marL="171450" lvl="0" indent="-171450" algn="l" rtl="0">
              <a:spcBef>
                <a:spcPts val="0"/>
              </a:spcBef>
              <a:spcAft>
                <a:spcPts val="0"/>
              </a:spcAft>
              <a:buFontTx/>
              <a:buChar char="-"/>
            </a:pPr>
            <a:r>
              <a:rPr lang="en" dirty="0">
                <a:latin typeface="Barlow" panose="00000500000000000000" pitchFamily="2" charset="0"/>
              </a:rPr>
              <a:t>Data Analyst </a:t>
            </a:r>
            <a:endParaRPr dirty="0">
              <a:latin typeface="Barlow" panose="00000500000000000000" pitchFamily="2" charset="0"/>
            </a:endParaRPr>
          </a:p>
        </p:txBody>
      </p:sp>
      <p:sp>
        <p:nvSpPr>
          <p:cNvPr id="1033" name="Google Shape;1033;p46"/>
          <p:cNvSpPr txBox="1">
            <a:spLocks noGrp="1"/>
          </p:cNvSpPr>
          <p:nvPr>
            <p:ph type="subTitle" idx="3"/>
          </p:nvPr>
        </p:nvSpPr>
        <p:spPr>
          <a:xfrm>
            <a:off x="1709733" y="3953662"/>
            <a:ext cx="2359500" cy="8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latin typeface="Barlow" panose="00000500000000000000" pitchFamily="2" charset="0"/>
              </a:rPr>
              <a:t>Sin presupuesto asignado. Desarrollo con H</a:t>
            </a:r>
            <a:r>
              <a:rPr lang="en" dirty="0">
                <a:latin typeface="Barlow" panose="00000500000000000000" pitchFamily="2" charset="0"/>
              </a:rPr>
              <a:t>erramientas gratuitas sin version paga </a:t>
            </a:r>
            <a:endParaRPr dirty="0">
              <a:latin typeface="Barlow" panose="00000500000000000000" pitchFamily="2" charset="0"/>
            </a:endParaRPr>
          </a:p>
        </p:txBody>
      </p:sp>
      <p:sp>
        <p:nvSpPr>
          <p:cNvPr id="1034" name="Google Shape;1034;p46"/>
          <p:cNvSpPr txBox="1">
            <a:spLocks noGrp="1"/>
          </p:cNvSpPr>
          <p:nvPr>
            <p:ph type="subTitle" idx="4"/>
          </p:nvPr>
        </p:nvSpPr>
        <p:spPr>
          <a:xfrm>
            <a:off x="4741562" y="3953662"/>
            <a:ext cx="2359500" cy="8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arlow" panose="00000500000000000000" pitchFamily="2" charset="0"/>
              </a:rPr>
              <a:t>Restaurantes de Estados Unidos en  los 5 estados con mayores tasas de turismo</a:t>
            </a:r>
            <a:endParaRPr dirty="0">
              <a:latin typeface="Barlow" panose="00000500000000000000" pitchFamily="2" charset="0"/>
            </a:endParaRPr>
          </a:p>
        </p:txBody>
      </p:sp>
      <p:sp>
        <p:nvSpPr>
          <p:cNvPr id="1035" name="Google Shape;1035;p46"/>
          <p:cNvSpPr txBox="1">
            <a:spLocks noGrp="1"/>
          </p:cNvSpPr>
          <p:nvPr>
            <p:ph type="subTitle" idx="5"/>
          </p:nvPr>
        </p:nvSpPr>
        <p:spPr>
          <a:xfrm>
            <a:off x="6064527" y="1955324"/>
            <a:ext cx="2543207" cy="841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 dirty="0">
                <a:latin typeface="Barlow" panose="00000500000000000000" pitchFamily="2" charset="0"/>
              </a:rPr>
              <a:t>Flujo de trabajo </a:t>
            </a:r>
          </a:p>
          <a:p>
            <a:pPr marL="171450" lvl="0" indent="-171450" algn="l" rtl="0">
              <a:spcBef>
                <a:spcPts val="0"/>
              </a:spcBef>
              <a:spcAft>
                <a:spcPts val="0"/>
              </a:spcAft>
              <a:buFontTx/>
              <a:buChar char="-"/>
            </a:pPr>
            <a:r>
              <a:rPr lang="en" dirty="0">
                <a:latin typeface="Barlow" panose="00000500000000000000" pitchFamily="2" charset="0"/>
              </a:rPr>
              <a:t>Stack elegido y fundamentacion </a:t>
            </a:r>
          </a:p>
          <a:p>
            <a:pPr marL="171450" lvl="0" indent="-171450" algn="l" rtl="0">
              <a:spcBef>
                <a:spcPts val="0"/>
              </a:spcBef>
              <a:spcAft>
                <a:spcPts val="0"/>
              </a:spcAft>
              <a:buFontTx/>
              <a:buChar char="-"/>
            </a:pPr>
            <a:r>
              <a:rPr lang="en" dirty="0">
                <a:latin typeface="Barlow" panose="00000500000000000000" pitchFamily="2" charset="0"/>
              </a:rPr>
              <a:t>Documentacion </a:t>
            </a:r>
          </a:p>
          <a:p>
            <a:pPr marL="171450" lvl="0" indent="-171450" algn="l" rtl="0">
              <a:spcBef>
                <a:spcPts val="0"/>
              </a:spcBef>
              <a:spcAft>
                <a:spcPts val="0"/>
              </a:spcAft>
              <a:buFontTx/>
              <a:buChar char="-"/>
            </a:pPr>
            <a:r>
              <a:rPr lang="en" dirty="0">
                <a:latin typeface="Barlow" panose="00000500000000000000" pitchFamily="2" charset="0"/>
              </a:rPr>
              <a:t>Dashboard</a:t>
            </a:r>
          </a:p>
          <a:p>
            <a:pPr marL="171450" lvl="0" indent="-171450" algn="l" rtl="0">
              <a:spcBef>
                <a:spcPts val="0"/>
              </a:spcBef>
              <a:spcAft>
                <a:spcPts val="0"/>
              </a:spcAft>
              <a:buFontTx/>
              <a:buChar char="-"/>
            </a:pPr>
            <a:r>
              <a:rPr lang="en" dirty="0">
                <a:latin typeface="Barlow" panose="00000500000000000000" pitchFamily="2" charset="0"/>
              </a:rPr>
              <a:t>Modelo de Machine Learning </a:t>
            </a:r>
            <a:endParaRPr dirty="0">
              <a:latin typeface="Barlow" panose="00000500000000000000" pitchFamily="2" charset="0"/>
            </a:endParaRPr>
          </a:p>
        </p:txBody>
      </p:sp>
      <p:sp>
        <p:nvSpPr>
          <p:cNvPr id="1037" name="Google Shape;1037;p46"/>
          <p:cNvSpPr txBox="1">
            <a:spLocks noGrp="1"/>
          </p:cNvSpPr>
          <p:nvPr>
            <p:ph type="subTitle" idx="7"/>
          </p:nvPr>
        </p:nvSpPr>
        <p:spPr>
          <a:xfrm>
            <a:off x="724640" y="1734325"/>
            <a:ext cx="2350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Temporal </a:t>
            </a:r>
            <a:endParaRPr dirty="0"/>
          </a:p>
        </p:txBody>
      </p:sp>
      <p:sp>
        <p:nvSpPr>
          <p:cNvPr id="1038" name="Google Shape;1038;p46"/>
          <p:cNvSpPr txBox="1">
            <a:spLocks noGrp="1"/>
          </p:cNvSpPr>
          <p:nvPr>
            <p:ph type="subTitle" idx="8"/>
          </p:nvPr>
        </p:nvSpPr>
        <p:spPr>
          <a:xfrm>
            <a:off x="3396904" y="1734325"/>
            <a:ext cx="2350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Recursos</a:t>
            </a:r>
            <a:endParaRPr dirty="0"/>
          </a:p>
        </p:txBody>
      </p:sp>
      <p:sp>
        <p:nvSpPr>
          <p:cNvPr id="1039" name="Google Shape;1039;p46"/>
          <p:cNvSpPr txBox="1">
            <a:spLocks noGrp="1"/>
          </p:cNvSpPr>
          <p:nvPr>
            <p:ph type="subTitle" idx="9"/>
          </p:nvPr>
        </p:nvSpPr>
        <p:spPr>
          <a:xfrm>
            <a:off x="6069165" y="1734325"/>
            <a:ext cx="2350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Entregables </a:t>
            </a:r>
            <a:endParaRPr dirty="0"/>
          </a:p>
        </p:txBody>
      </p:sp>
      <p:sp>
        <p:nvSpPr>
          <p:cNvPr id="1040" name="Google Shape;1040;p46"/>
          <p:cNvSpPr txBox="1">
            <a:spLocks noGrp="1"/>
          </p:cNvSpPr>
          <p:nvPr>
            <p:ph type="subTitle" idx="13"/>
          </p:nvPr>
        </p:nvSpPr>
        <p:spPr>
          <a:xfrm>
            <a:off x="1788316" y="3689862"/>
            <a:ext cx="2350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Financiero </a:t>
            </a:r>
            <a:endParaRPr dirty="0"/>
          </a:p>
        </p:txBody>
      </p:sp>
      <p:sp>
        <p:nvSpPr>
          <p:cNvPr id="1041" name="Google Shape;1041;p46"/>
          <p:cNvSpPr txBox="1">
            <a:spLocks noGrp="1"/>
          </p:cNvSpPr>
          <p:nvPr>
            <p:ph type="subTitle" idx="14"/>
          </p:nvPr>
        </p:nvSpPr>
        <p:spPr>
          <a:xfrm>
            <a:off x="4889427" y="3608903"/>
            <a:ext cx="2350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Geográfico </a:t>
            </a:r>
            <a:endParaRPr dirty="0"/>
          </a:p>
        </p:txBody>
      </p:sp>
      <p:sp>
        <p:nvSpPr>
          <p:cNvPr id="1043" name="Google Shape;1043;p46"/>
          <p:cNvSpPr/>
          <p:nvPr/>
        </p:nvSpPr>
        <p:spPr>
          <a:xfrm>
            <a:off x="1872806" y="301996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4928108" y="298476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724647" y="105441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3396910" y="105441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6069160" y="105441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7" name="Google Shape;1057;p46"/>
          <p:cNvGrpSpPr/>
          <p:nvPr/>
        </p:nvGrpSpPr>
        <p:grpSpPr>
          <a:xfrm>
            <a:off x="5075208" y="3113096"/>
            <a:ext cx="272800" cy="339300"/>
            <a:chOff x="4108450" y="3256400"/>
            <a:chExt cx="272800" cy="339300"/>
          </a:xfrm>
        </p:grpSpPr>
        <p:sp>
          <p:nvSpPr>
            <p:cNvPr id="1058" name="Google Shape;1058;p46"/>
            <p:cNvSpPr/>
            <p:nvPr/>
          </p:nvSpPr>
          <p:spPr>
            <a:xfrm>
              <a:off x="4108450" y="3256400"/>
              <a:ext cx="272800" cy="339300"/>
            </a:xfrm>
            <a:custGeom>
              <a:avLst/>
              <a:gdLst/>
              <a:ahLst/>
              <a:cxnLst/>
              <a:rect l="l" t="t" r="r" b="b"/>
              <a:pathLst>
                <a:path w="10912" h="13572" extrusionOk="0">
                  <a:moveTo>
                    <a:pt x="8714" y="817"/>
                  </a:moveTo>
                  <a:lnTo>
                    <a:pt x="10069" y="2172"/>
                  </a:lnTo>
                  <a:lnTo>
                    <a:pt x="8714" y="2172"/>
                  </a:lnTo>
                  <a:lnTo>
                    <a:pt x="8714" y="817"/>
                  </a:lnTo>
                  <a:close/>
                  <a:moveTo>
                    <a:pt x="8190" y="1564"/>
                  </a:moveTo>
                  <a:lnTo>
                    <a:pt x="8190" y="2451"/>
                  </a:lnTo>
                  <a:cubicBezTo>
                    <a:pt x="8190" y="2587"/>
                    <a:pt x="8299" y="2713"/>
                    <a:pt x="8452" y="2713"/>
                  </a:cubicBezTo>
                  <a:lnTo>
                    <a:pt x="9322" y="2713"/>
                  </a:lnTo>
                  <a:lnTo>
                    <a:pt x="9322" y="10570"/>
                  </a:lnTo>
                  <a:lnTo>
                    <a:pt x="2961" y="10570"/>
                  </a:lnTo>
                  <a:lnTo>
                    <a:pt x="2961" y="1564"/>
                  </a:lnTo>
                  <a:close/>
                  <a:moveTo>
                    <a:pt x="8190" y="542"/>
                  </a:moveTo>
                  <a:lnTo>
                    <a:pt x="8190" y="1066"/>
                  </a:lnTo>
                  <a:lnTo>
                    <a:pt x="2696" y="1066"/>
                  </a:lnTo>
                  <a:cubicBezTo>
                    <a:pt x="2560" y="1066"/>
                    <a:pt x="2433" y="1192"/>
                    <a:pt x="2433" y="1329"/>
                  </a:cubicBezTo>
                  <a:lnTo>
                    <a:pt x="2433" y="10846"/>
                  </a:lnTo>
                  <a:cubicBezTo>
                    <a:pt x="2433" y="10985"/>
                    <a:pt x="2560" y="11108"/>
                    <a:pt x="2696" y="11108"/>
                  </a:cubicBezTo>
                  <a:lnTo>
                    <a:pt x="9584" y="11108"/>
                  </a:lnTo>
                  <a:cubicBezTo>
                    <a:pt x="9737" y="11108"/>
                    <a:pt x="9849" y="10985"/>
                    <a:pt x="9849" y="10846"/>
                  </a:cubicBezTo>
                  <a:lnTo>
                    <a:pt x="9849" y="2713"/>
                  </a:lnTo>
                  <a:lnTo>
                    <a:pt x="10387" y="2713"/>
                  </a:lnTo>
                  <a:lnTo>
                    <a:pt x="10387" y="11633"/>
                  </a:lnTo>
                  <a:lnTo>
                    <a:pt x="1909" y="11633"/>
                  </a:lnTo>
                  <a:lnTo>
                    <a:pt x="1909" y="542"/>
                  </a:lnTo>
                  <a:close/>
                  <a:moveTo>
                    <a:pt x="1368" y="1909"/>
                  </a:moveTo>
                  <a:lnTo>
                    <a:pt x="1368" y="11925"/>
                  </a:lnTo>
                  <a:cubicBezTo>
                    <a:pt x="1368" y="12077"/>
                    <a:pt x="1494" y="12187"/>
                    <a:pt x="1647" y="12187"/>
                  </a:cubicBezTo>
                  <a:lnTo>
                    <a:pt x="9003" y="12187"/>
                  </a:lnTo>
                  <a:lnTo>
                    <a:pt x="9003" y="13043"/>
                  </a:lnTo>
                  <a:lnTo>
                    <a:pt x="525" y="13043"/>
                  </a:lnTo>
                  <a:lnTo>
                    <a:pt x="525" y="1909"/>
                  </a:lnTo>
                  <a:close/>
                  <a:moveTo>
                    <a:pt x="1647" y="1"/>
                  </a:moveTo>
                  <a:cubicBezTo>
                    <a:pt x="1494" y="1"/>
                    <a:pt x="1368" y="127"/>
                    <a:pt x="1368" y="280"/>
                  </a:cubicBezTo>
                  <a:lnTo>
                    <a:pt x="1368" y="1385"/>
                  </a:lnTo>
                  <a:lnTo>
                    <a:pt x="262" y="1385"/>
                  </a:lnTo>
                  <a:cubicBezTo>
                    <a:pt x="110" y="1385"/>
                    <a:pt x="0" y="1508"/>
                    <a:pt x="0" y="1647"/>
                  </a:cubicBezTo>
                  <a:lnTo>
                    <a:pt x="0" y="13309"/>
                  </a:lnTo>
                  <a:cubicBezTo>
                    <a:pt x="0" y="13445"/>
                    <a:pt x="110" y="13571"/>
                    <a:pt x="262" y="13571"/>
                  </a:cubicBezTo>
                  <a:lnTo>
                    <a:pt x="9269" y="13571"/>
                  </a:lnTo>
                  <a:cubicBezTo>
                    <a:pt x="9418" y="13571"/>
                    <a:pt x="9531" y="13445"/>
                    <a:pt x="9531" y="13309"/>
                  </a:cubicBezTo>
                  <a:lnTo>
                    <a:pt x="9531" y="12187"/>
                  </a:lnTo>
                  <a:lnTo>
                    <a:pt x="10829" y="12187"/>
                  </a:lnTo>
                  <a:cubicBezTo>
                    <a:pt x="10872" y="12187"/>
                    <a:pt x="10912" y="12160"/>
                    <a:pt x="10912" y="12117"/>
                  </a:cubicBezTo>
                  <a:lnTo>
                    <a:pt x="10912" y="2228"/>
                  </a:lnTo>
                  <a:cubicBezTo>
                    <a:pt x="10912" y="2215"/>
                    <a:pt x="10898" y="2202"/>
                    <a:pt x="10885" y="2202"/>
                  </a:cubicBezTo>
                  <a:lnTo>
                    <a:pt x="10829" y="2202"/>
                  </a:lnTo>
                  <a:lnTo>
                    <a:pt x="8714" y="84"/>
                  </a:lnTo>
                  <a:cubicBezTo>
                    <a:pt x="8658" y="31"/>
                    <a:pt x="8605" y="1"/>
                    <a:pt x="8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4268525" y="3324075"/>
              <a:ext cx="59525" cy="59650"/>
            </a:xfrm>
            <a:custGeom>
              <a:avLst/>
              <a:gdLst/>
              <a:ahLst/>
              <a:cxnLst/>
              <a:rect l="l" t="t" r="r" b="b"/>
              <a:pathLst>
                <a:path w="2381" h="2386" extrusionOk="0">
                  <a:moveTo>
                    <a:pt x="542" y="560"/>
                  </a:moveTo>
                  <a:cubicBezTo>
                    <a:pt x="1189" y="670"/>
                    <a:pt x="1717" y="1194"/>
                    <a:pt x="1826" y="1858"/>
                  </a:cubicBezTo>
                  <a:lnTo>
                    <a:pt x="542" y="1858"/>
                  </a:lnTo>
                  <a:lnTo>
                    <a:pt x="542" y="560"/>
                  </a:lnTo>
                  <a:close/>
                  <a:moveTo>
                    <a:pt x="213" y="1"/>
                  </a:moveTo>
                  <a:cubicBezTo>
                    <a:pt x="97" y="1"/>
                    <a:pt x="1" y="81"/>
                    <a:pt x="1" y="212"/>
                  </a:cubicBezTo>
                  <a:lnTo>
                    <a:pt x="1" y="2120"/>
                  </a:lnTo>
                  <a:cubicBezTo>
                    <a:pt x="1" y="2260"/>
                    <a:pt x="127" y="2386"/>
                    <a:pt x="263" y="2386"/>
                  </a:cubicBezTo>
                  <a:lnTo>
                    <a:pt x="2119" y="2386"/>
                  </a:lnTo>
                  <a:cubicBezTo>
                    <a:pt x="2268" y="2386"/>
                    <a:pt x="2381" y="2260"/>
                    <a:pt x="2381" y="2120"/>
                  </a:cubicBezTo>
                  <a:cubicBezTo>
                    <a:pt x="2381" y="959"/>
                    <a:pt x="1438" y="6"/>
                    <a:pt x="263" y="6"/>
                  </a:cubicBezTo>
                  <a:cubicBezTo>
                    <a:pt x="246" y="3"/>
                    <a:pt x="229"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4178650" y="3350850"/>
              <a:ext cx="123100" cy="105500"/>
            </a:xfrm>
            <a:custGeom>
              <a:avLst/>
              <a:gdLst/>
              <a:ahLst/>
              <a:cxnLst/>
              <a:rect l="l" t="t" r="r" b="b"/>
              <a:pathLst>
                <a:path w="4924" h="4220" extrusionOk="0">
                  <a:moveTo>
                    <a:pt x="2543" y="551"/>
                  </a:moveTo>
                  <a:lnTo>
                    <a:pt x="2543" y="1962"/>
                  </a:lnTo>
                  <a:lnTo>
                    <a:pt x="1328" y="2669"/>
                  </a:lnTo>
                  <a:cubicBezTo>
                    <a:pt x="967" y="1756"/>
                    <a:pt x="1591" y="704"/>
                    <a:pt x="2543" y="551"/>
                  </a:cubicBezTo>
                  <a:close/>
                  <a:moveTo>
                    <a:pt x="4356" y="2377"/>
                  </a:moveTo>
                  <a:cubicBezTo>
                    <a:pt x="4286" y="2752"/>
                    <a:pt x="4094" y="3084"/>
                    <a:pt x="3805" y="3333"/>
                  </a:cubicBezTo>
                  <a:lnTo>
                    <a:pt x="3250" y="2377"/>
                  </a:lnTo>
                  <a:close/>
                  <a:moveTo>
                    <a:pt x="2696" y="2477"/>
                  </a:moveTo>
                  <a:lnTo>
                    <a:pt x="3347" y="3609"/>
                  </a:lnTo>
                  <a:cubicBezTo>
                    <a:pt x="3182" y="3673"/>
                    <a:pt x="3004" y="3703"/>
                    <a:pt x="2825" y="3703"/>
                  </a:cubicBezTo>
                  <a:cubicBezTo>
                    <a:pt x="2346" y="3703"/>
                    <a:pt x="1858" y="3487"/>
                    <a:pt x="1577" y="3124"/>
                  </a:cubicBezTo>
                  <a:lnTo>
                    <a:pt x="2696" y="2477"/>
                  </a:lnTo>
                  <a:close/>
                  <a:moveTo>
                    <a:pt x="2809" y="0"/>
                  </a:moveTo>
                  <a:cubicBezTo>
                    <a:pt x="1" y="97"/>
                    <a:pt x="14" y="4120"/>
                    <a:pt x="2809" y="4220"/>
                  </a:cubicBezTo>
                  <a:cubicBezTo>
                    <a:pt x="3971" y="4220"/>
                    <a:pt x="4924" y="3277"/>
                    <a:pt x="4924" y="2115"/>
                  </a:cubicBezTo>
                  <a:cubicBezTo>
                    <a:pt x="4924" y="1962"/>
                    <a:pt x="4801" y="1839"/>
                    <a:pt x="4648" y="1839"/>
                  </a:cubicBezTo>
                  <a:lnTo>
                    <a:pt x="3071" y="1839"/>
                  </a:lnTo>
                  <a:lnTo>
                    <a:pt x="3071" y="263"/>
                  </a:lnTo>
                  <a:cubicBezTo>
                    <a:pt x="3071" y="110"/>
                    <a:pt x="2945" y="0"/>
                    <a:pt x="2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4195250" y="3310675"/>
              <a:ext cx="61925" cy="13550"/>
            </a:xfrm>
            <a:custGeom>
              <a:avLst/>
              <a:gdLst/>
              <a:ahLst/>
              <a:cxnLst/>
              <a:rect l="l" t="t" r="r" b="b"/>
              <a:pathLst>
                <a:path w="2477" h="542" extrusionOk="0">
                  <a:moveTo>
                    <a:pt x="276" y="1"/>
                  </a:moveTo>
                  <a:cubicBezTo>
                    <a:pt x="123" y="1"/>
                    <a:pt x="1" y="153"/>
                    <a:pt x="27" y="306"/>
                  </a:cubicBezTo>
                  <a:cubicBezTo>
                    <a:pt x="40" y="446"/>
                    <a:pt x="153" y="542"/>
                    <a:pt x="289" y="542"/>
                  </a:cubicBezTo>
                  <a:lnTo>
                    <a:pt x="2128" y="542"/>
                  </a:lnTo>
                  <a:cubicBezTo>
                    <a:pt x="2477" y="529"/>
                    <a:pt x="2477" y="17"/>
                    <a:pt x="2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4193500" y="3495000"/>
              <a:ext cx="62275" cy="13225"/>
            </a:xfrm>
            <a:custGeom>
              <a:avLst/>
              <a:gdLst/>
              <a:ahLst/>
              <a:cxnLst/>
              <a:rect l="l" t="t" r="r" b="b"/>
              <a:pathLst>
                <a:path w="2491" h="529" extrusionOk="0">
                  <a:moveTo>
                    <a:pt x="346" y="1"/>
                  </a:moveTo>
                  <a:cubicBezTo>
                    <a:pt x="1" y="14"/>
                    <a:pt x="1" y="512"/>
                    <a:pt x="346" y="528"/>
                  </a:cubicBezTo>
                  <a:lnTo>
                    <a:pt x="2198" y="528"/>
                  </a:lnTo>
                  <a:cubicBezTo>
                    <a:pt x="2364" y="528"/>
                    <a:pt x="2491" y="389"/>
                    <a:pt x="2464" y="223"/>
                  </a:cubicBezTo>
                  <a:cubicBezTo>
                    <a:pt x="2447" y="97"/>
                    <a:pt x="2325" y="1"/>
                    <a:pt x="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4193500" y="3468350"/>
              <a:ext cx="62275" cy="13225"/>
            </a:xfrm>
            <a:custGeom>
              <a:avLst/>
              <a:gdLst/>
              <a:ahLst/>
              <a:cxnLst/>
              <a:rect l="l" t="t" r="r" b="b"/>
              <a:pathLst>
                <a:path w="2491" h="529" extrusionOk="0">
                  <a:moveTo>
                    <a:pt x="346" y="1"/>
                  </a:moveTo>
                  <a:cubicBezTo>
                    <a:pt x="1" y="18"/>
                    <a:pt x="1" y="529"/>
                    <a:pt x="346" y="529"/>
                  </a:cubicBezTo>
                  <a:lnTo>
                    <a:pt x="2198" y="529"/>
                  </a:lnTo>
                  <a:cubicBezTo>
                    <a:pt x="2364" y="529"/>
                    <a:pt x="2491" y="389"/>
                    <a:pt x="2464" y="223"/>
                  </a:cubicBezTo>
                  <a:cubicBezTo>
                    <a:pt x="2447" y="101"/>
                    <a:pt x="2325" y="1"/>
                    <a:pt x="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4266450" y="3495000"/>
              <a:ext cx="62275" cy="13225"/>
            </a:xfrm>
            <a:custGeom>
              <a:avLst/>
              <a:gdLst/>
              <a:ahLst/>
              <a:cxnLst/>
              <a:rect l="l" t="t" r="r" b="b"/>
              <a:pathLst>
                <a:path w="2491" h="529" extrusionOk="0">
                  <a:moveTo>
                    <a:pt x="359" y="1"/>
                  </a:moveTo>
                  <a:cubicBezTo>
                    <a:pt x="1" y="14"/>
                    <a:pt x="1" y="512"/>
                    <a:pt x="359" y="528"/>
                  </a:cubicBezTo>
                  <a:lnTo>
                    <a:pt x="2202" y="528"/>
                  </a:lnTo>
                  <a:cubicBezTo>
                    <a:pt x="2368" y="528"/>
                    <a:pt x="2490" y="389"/>
                    <a:pt x="2464" y="223"/>
                  </a:cubicBezTo>
                  <a:cubicBezTo>
                    <a:pt x="2451" y="97"/>
                    <a:pt x="2324" y="1"/>
                    <a:pt x="2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4266450" y="3468350"/>
              <a:ext cx="62275" cy="13225"/>
            </a:xfrm>
            <a:custGeom>
              <a:avLst/>
              <a:gdLst/>
              <a:ahLst/>
              <a:cxnLst/>
              <a:rect l="l" t="t" r="r" b="b"/>
              <a:pathLst>
                <a:path w="2491" h="529" extrusionOk="0">
                  <a:moveTo>
                    <a:pt x="359" y="1"/>
                  </a:moveTo>
                  <a:cubicBezTo>
                    <a:pt x="1" y="18"/>
                    <a:pt x="1" y="529"/>
                    <a:pt x="359" y="529"/>
                  </a:cubicBezTo>
                  <a:lnTo>
                    <a:pt x="2202" y="529"/>
                  </a:lnTo>
                  <a:cubicBezTo>
                    <a:pt x="2368" y="529"/>
                    <a:pt x="2490" y="389"/>
                    <a:pt x="2464" y="223"/>
                  </a:cubicBezTo>
                  <a:cubicBezTo>
                    <a:pt x="2451" y="101"/>
                    <a:pt x="2324" y="1"/>
                    <a:pt x="2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46"/>
          <p:cNvGrpSpPr/>
          <p:nvPr/>
        </p:nvGrpSpPr>
        <p:grpSpPr>
          <a:xfrm>
            <a:off x="1986668" y="3168621"/>
            <a:ext cx="339275" cy="339300"/>
            <a:chOff x="3277475" y="3256400"/>
            <a:chExt cx="339275" cy="339300"/>
          </a:xfrm>
        </p:grpSpPr>
        <p:sp>
          <p:nvSpPr>
            <p:cNvPr id="1067" name="Google Shape;1067;p46"/>
            <p:cNvSpPr/>
            <p:nvPr/>
          </p:nvSpPr>
          <p:spPr>
            <a:xfrm>
              <a:off x="3277475" y="3256400"/>
              <a:ext cx="339275" cy="339300"/>
            </a:xfrm>
            <a:custGeom>
              <a:avLst/>
              <a:gdLst/>
              <a:ahLst/>
              <a:cxnLst/>
              <a:rect l="l" t="t" r="r" b="b"/>
              <a:pathLst>
                <a:path w="13571" h="13572" extrusionOk="0">
                  <a:moveTo>
                    <a:pt x="2546" y="2451"/>
                  </a:moveTo>
                  <a:lnTo>
                    <a:pt x="2546" y="2975"/>
                  </a:lnTo>
                  <a:lnTo>
                    <a:pt x="1328" y="2975"/>
                  </a:lnTo>
                  <a:cubicBezTo>
                    <a:pt x="1179" y="2975"/>
                    <a:pt x="1066" y="3085"/>
                    <a:pt x="1066" y="3237"/>
                  </a:cubicBezTo>
                  <a:lnTo>
                    <a:pt x="1066" y="9863"/>
                  </a:lnTo>
                  <a:lnTo>
                    <a:pt x="541" y="9863"/>
                  </a:lnTo>
                  <a:lnTo>
                    <a:pt x="541" y="2713"/>
                  </a:lnTo>
                  <a:cubicBezTo>
                    <a:pt x="541" y="2560"/>
                    <a:pt x="651" y="2451"/>
                    <a:pt x="804" y="2451"/>
                  </a:cubicBezTo>
                  <a:close/>
                  <a:moveTo>
                    <a:pt x="2546" y="3500"/>
                  </a:moveTo>
                  <a:lnTo>
                    <a:pt x="2546" y="9863"/>
                  </a:lnTo>
                  <a:lnTo>
                    <a:pt x="1594" y="9863"/>
                  </a:lnTo>
                  <a:lnTo>
                    <a:pt x="1594" y="3500"/>
                  </a:lnTo>
                  <a:close/>
                  <a:moveTo>
                    <a:pt x="10500" y="542"/>
                  </a:moveTo>
                  <a:lnTo>
                    <a:pt x="10500" y="9863"/>
                  </a:lnTo>
                  <a:lnTo>
                    <a:pt x="3071" y="9863"/>
                  </a:lnTo>
                  <a:lnTo>
                    <a:pt x="3071" y="542"/>
                  </a:lnTo>
                  <a:close/>
                  <a:moveTo>
                    <a:pt x="11981" y="3500"/>
                  </a:moveTo>
                  <a:lnTo>
                    <a:pt x="11981" y="9863"/>
                  </a:lnTo>
                  <a:lnTo>
                    <a:pt x="11025" y="9863"/>
                  </a:lnTo>
                  <a:lnTo>
                    <a:pt x="11025" y="3500"/>
                  </a:lnTo>
                  <a:close/>
                  <a:moveTo>
                    <a:pt x="12767" y="2451"/>
                  </a:moveTo>
                  <a:cubicBezTo>
                    <a:pt x="12920" y="2451"/>
                    <a:pt x="13030" y="2560"/>
                    <a:pt x="13030" y="2713"/>
                  </a:cubicBezTo>
                  <a:lnTo>
                    <a:pt x="13030" y="9863"/>
                  </a:lnTo>
                  <a:lnTo>
                    <a:pt x="12505" y="9863"/>
                  </a:lnTo>
                  <a:lnTo>
                    <a:pt x="12505" y="3237"/>
                  </a:lnTo>
                  <a:cubicBezTo>
                    <a:pt x="12505" y="3085"/>
                    <a:pt x="12396" y="2975"/>
                    <a:pt x="12243" y="2975"/>
                  </a:cubicBezTo>
                  <a:lnTo>
                    <a:pt x="11025" y="2975"/>
                  </a:lnTo>
                  <a:lnTo>
                    <a:pt x="11025" y="2451"/>
                  </a:lnTo>
                  <a:close/>
                  <a:moveTo>
                    <a:pt x="13030" y="10388"/>
                  </a:moveTo>
                  <a:lnTo>
                    <a:pt x="13030" y="10653"/>
                  </a:lnTo>
                  <a:cubicBezTo>
                    <a:pt x="13030" y="10803"/>
                    <a:pt x="12920" y="10915"/>
                    <a:pt x="12767" y="10915"/>
                  </a:cubicBezTo>
                  <a:lnTo>
                    <a:pt x="804" y="10915"/>
                  </a:lnTo>
                  <a:cubicBezTo>
                    <a:pt x="651" y="10915"/>
                    <a:pt x="541" y="10803"/>
                    <a:pt x="541" y="10653"/>
                  </a:cubicBezTo>
                  <a:lnTo>
                    <a:pt x="541" y="10388"/>
                  </a:lnTo>
                  <a:close/>
                  <a:moveTo>
                    <a:pt x="7595" y="11453"/>
                  </a:moveTo>
                  <a:lnTo>
                    <a:pt x="8024" y="13043"/>
                  </a:lnTo>
                  <a:lnTo>
                    <a:pt x="5534" y="13043"/>
                  </a:lnTo>
                  <a:lnTo>
                    <a:pt x="5962" y="11453"/>
                  </a:lnTo>
                  <a:close/>
                  <a:moveTo>
                    <a:pt x="2809" y="1"/>
                  </a:moveTo>
                  <a:cubicBezTo>
                    <a:pt x="2672" y="1"/>
                    <a:pt x="2546" y="127"/>
                    <a:pt x="2546" y="280"/>
                  </a:cubicBezTo>
                  <a:lnTo>
                    <a:pt x="2546" y="1909"/>
                  </a:lnTo>
                  <a:lnTo>
                    <a:pt x="804" y="1909"/>
                  </a:lnTo>
                  <a:cubicBezTo>
                    <a:pt x="362" y="1909"/>
                    <a:pt x="0" y="2271"/>
                    <a:pt x="0" y="2713"/>
                  </a:cubicBezTo>
                  <a:lnTo>
                    <a:pt x="0" y="10653"/>
                  </a:lnTo>
                  <a:cubicBezTo>
                    <a:pt x="0" y="11095"/>
                    <a:pt x="362" y="11453"/>
                    <a:pt x="804" y="11453"/>
                  </a:cubicBezTo>
                  <a:lnTo>
                    <a:pt x="5424" y="11453"/>
                  </a:lnTo>
                  <a:lnTo>
                    <a:pt x="4996" y="13043"/>
                  </a:lnTo>
                  <a:lnTo>
                    <a:pt x="4664" y="13043"/>
                  </a:lnTo>
                  <a:cubicBezTo>
                    <a:pt x="4302" y="13043"/>
                    <a:pt x="4302" y="13558"/>
                    <a:pt x="4664" y="13571"/>
                  </a:cubicBezTo>
                  <a:lnTo>
                    <a:pt x="8897" y="13571"/>
                  </a:lnTo>
                  <a:cubicBezTo>
                    <a:pt x="9242" y="13558"/>
                    <a:pt x="9255" y="13060"/>
                    <a:pt x="8897" y="13043"/>
                  </a:cubicBezTo>
                  <a:lnTo>
                    <a:pt x="8578" y="13043"/>
                  </a:lnTo>
                  <a:lnTo>
                    <a:pt x="8150" y="11453"/>
                  </a:lnTo>
                  <a:lnTo>
                    <a:pt x="12767" y="11453"/>
                  </a:lnTo>
                  <a:cubicBezTo>
                    <a:pt x="13212" y="11453"/>
                    <a:pt x="13571" y="11095"/>
                    <a:pt x="13571" y="10653"/>
                  </a:cubicBezTo>
                  <a:lnTo>
                    <a:pt x="13571" y="2713"/>
                  </a:lnTo>
                  <a:cubicBezTo>
                    <a:pt x="13571" y="2271"/>
                    <a:pt x="13212" y="1909"/>
                    <a:pt x="12767" y="1909"/>
                  </a:cubicBezTo>
                  <a:lnTo>
                    <a:pt x="11025" y="1909"/>
                  </a:lnTo>
                  <a:lnTo>
                    <a:pt x="11025" y="280"/>
                  </a:lnTo>
                  <a:cubicBezTo>
                    <a:pt x="11025" y="127"/>
                    <a:pt x="10902" y="1"/>
                    <a:pt x="10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3374325" y="3341150"/>
              <a:ext cx="145575" cy="145900"/>
            </a:xfrm>
            <a:custGeom>
              <a:avLst/>
              <a:gdLst/>
              <a:ahLst/>
              <a:cxnLst/>
              <a:rect l="l" t="t" r="r" b="b"/>
              <a:pathLst>
                <a:path w="5823" h="5836" extrusionOk="0">
                  <a:moveTo>
                    <a:pt x="3306" y="541"/>
                  </a:moveTo>
                  <a:lnTo>
                    <a:pt x="3306" y="1328"/>
                  </a:lnTo>
                  <a:lnTo>
                    <a:pt x="2516" y="1328"/>
                  </a:lnTo>
                  <a:lnTo>
                    <a:pt x="2516" y="541"/>
                  </a:lnTo>
                  <a:close/>
                  <a:moveTo>
                    <a:pt x="1328" y="2516"/>
                  </a:moveTo>
                  <a:lnTo>
                    <a:pt x="1328" y="3320"/>
                  </a:lnTo>
                  <a:lnTo>
                    <a:pt x="525" y="3320"/>
                  </a:lnTo>
                  <a:lnTo>
                    <a:pt x="525" y="2516"/>
                  </a:lnTo>
                  <a:close/>
                  <a:moveTo>
                    <a:pt x="5298" y="2516"/>
                  </a:moveTo>
                  <a:lnTo>
                    <a:pt x="5298" y="3320"/>
                  </a:lnTo>
                  <a:lnTo>
                    <a:pt x="4495" y="3320"/>
                  </a:lnTo>
                  <a:lnTo>
                    <a:pt x="4495" y="2516"/>
                  </a:lnTo>
                  <a:close/>
                  <a:moveTo>
                    <a:pt x="3306" y="4508"/>
                  </a:moveTo>
                  <a:lnTo>
                    <a:pt x="3306" y="5298"/>
                  </a:lnTo>
                  <a:lnTo>
                    <a:pt x="2516" y="5298"/>
                  </a:lnTo>
                  <a:lnTo>
                    <a:pt x="2516" y="4508"/>
                  </a:lnTo>
                  <a:close/>
                  <a:moveTo>
                    <a:pt x="2254" y="0"/>
                  </a:moveTo>
                  <a:cubicBezTo>
                    <a:pt x="2101" y="0"/>
                    <a:pt x="1979" y="126"/>
                    <a:pt x="1979" y="276"/>
                  </a:cubicBezTo>
                  <a:lnTo>
                    <a:pt x="1979" y="1590"/>
                  </a:lnTo>
                  <a:cubicBezTo>
                    <a:pt x="1979" y="1743"/>
                    <a:pt x="2101" y="1869"/>
                    <a:pt x="2254" y="1869"/>
                  </a:cubicBezTo>
                  <a:lnTo>
                    <a:pt x="2643" y="1869"/>
                  </a:lnTo>
                  <a:lnTo>
                    <a:pt x="2643" y="2656"/>
                  </a:lnTo>
                  <a:lnTo>
                    <a:pt x="1853" y="2656"/>
                  </a:lnTo>
                  <a:lnTo>
                    <a:pt x="1853" y="2254"/>
                  </a:lnTo>
                  <a:cubicBezTo>
                    <a:pt x="1853" y="2118"/>
                    <a:pt x="1730" y="1992"/>
                    <a:pt x="1590" y="1992"/>
                  </a:cubicBezTo>
                  <a:lnTo>
                    <a:pt x="262" y="1992"/>
                  </a:lnTo>
                  <a:cubicBezTo>
                    <a:pt x="110" y="1992"/>
                    <a:pt x="0" y="2118"/>
                    <a:pt x="0" y="2254"/>
                  </a:cubicBezTo>
                  <a:lnTo>
                    <a:pt x="0" y="3582"/>
                  </a:lnTo>
                  <a:cubicBezTo>
                    <a:pt x="0" y="3735"/>
                    <a:pt x="110" y="3844"/>
                    <a:pt x="262" y="3844"/>
                  </a:cubicBezTo>
                  <a:lnTo>
                    <a:pt x="1590" y="3844"/>
                  </a:lnTo>
                  <a:cubicBezTo>
                    <a:pt x="1730" y="3844"/>
                    <a:pt x="1853" y="3735"/>
                    <a:pt x="1853" y="3582"/>
                  </a:cubicBezTo>
                  <a:lnTo>
                    <a:pt x="1853" y="3180"/>
                  </a:lnTo>
                  <a:lnTo>
                    <a:pt x="2643" y="3180"/>
                  </a:lnTo>
                  <a:lnTo>
                    <a:pt x="2643" y="3983"/>
                  </a:lnTo>
                  <a:lnTo>
                    <a:pt x="2254" y="3983"/>
                  </a:lnTo>
                  <a:cubicBezTo>
                    <a:pt x="2101" y="3983"/>
                    <a:pt x="1979" y="4093"/>
                    <a:pt x="1979" y="4246"/>
                  </a:cubicBezTo>
                  <a:lnTo>
                    <a:pt x="1979" y="5574"/>
                  </a:lnTo>
                  <a:cubicBezTo>
                    <a:pt x="1979" y="5713"/>
                    <a:pt x="2101" y="5836"/>
                    <a:pt x="2254" y="5836"/>
                  </a:cubicBezTo>
                  <a:lnTo>
                    <a:pt x="3569" y="5836"/>
                  </a:lnTo>
                  <a:cubicBezTo>
                    <a:pt x="3721" y="5836"/>
                    <a:pt x="3831" y="5713"/>
                    <a:pt x="3831" y="5574"/>
                  </a:cubicBezTo>
                  <a:lnTo>
                    <a:pt x="3831" y="4246"/>
                  </a:lnTo>
                  <a:cubicBezTo>
                    <a:pt x="3831" y="4093"/>
                    <a:pt x="3721" y="3983"/>
                    <a:pt x="3569" y="3983"/>
                  </a:cubicBezTo>
                  <a:lnTo>
                    <a:pt x="3180" y="3983"/>
                  </a:lnTo>
                  <a:lnTo>
                    <a:pt x="3180" y="3180"/>
                  </a:lnTo>
                  <a:lnTo>
                    <a:pt x="3970" y="3180"/>
                  </a:lnTo>
                  <a:lnTo>
                    <a:pt x="3970" y="3582"/>
                  </a:lnTo>
                  <a:cubicBezTo>
                    <a:pt x="3970" y="3735"/>
                    <a:pt x="4093" y="3844"/>
                    <a:pt x="4233" y="3844"/>
                  </a:cubicBezTo>
                  <a:lnTo>
                    <a:pt x="5560" y="3844"/>
                  </a:lnTo>
                  <a:cubicBezTo>
                    <a:pt x="5713" y="3844"/>
                    <a:pt x="5823" y="3735"/>
                    <a:pt x="5823" y="3582"/>
                  </a:cubicBezTo>
                  <a:lnTo>
                    <a:pt x="5823" y="2254"/>
                  </a:lnTo>
                  <a:cubicBezTo>
                    <a:pt x="5823" y="2118"/>
                    <a:pt x="5713" y="1992"/>
                    <a:pt x="5560" y="1992"/>
                  </a:cubicBezTo>
                  <a:lnTo>
                    <a:pt x="4233" y="1992"/>
                  </a:lnTo>
                  <a:cubicBezTo>
                    <a:pt x="4093" y="1992"/>
                    <a:pt x="3970" y="2118"/>
                    <a:pt x="3970" y="2254"/>
                  </a:cubicBezTo>
                  <a:lnTo>
                    <a:pt x="3970" y="2656"/>
                  </a:lnTo>
                  <a:lnTo>
                    <a:pt x="3180" y="2656"/>
                  </a:lnTo>
                  <a:lnTo>
                    <a:pt x="3180" y="1869"/>
                  </a:lnTo>
                  <a:lnTo>
                    <a:pt x="3569" y="1869"/>
                  </a:lnTo>
                  <a:cubicBezTo>
                    <a:pt x="3721" y="1869"/>
                    <a:pt x="3831" y="1743"/>
                    <a:pt x="3831" y="1590"/>
                  </a:cubicBezTo>
                  <a:lnTo>
                    <a:pt x="3831" y="276"/>
                  </a:lnTo>
                  <a:cubicBezTo>
                    <a:pt x="3831" y="126"/>
                    <a:pt x="3721" y="0"/>
                    <a:pt x="3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3371900" y="3313500"/>
              <a:ext cx="65025" cy="13150"/>
            </a:xfrm>
            <a:custGeom>
              <a:avLst/>
              <a:gdLst/>
              <a:ahLst/>
              <a:cxnLst/>
              <a:rect l="l" t="t" r="r" b="b"/>
              <a:pathLst>
                <a:path w="2601" h="526" extrusionOk="0">
                  <a:moveTo>
                    <a:pt x="346" y="1"/>
                  </a:moveTo>
                  <a:cubicBezTo>
                    <a:pt x="1" y="14"/>
                    <a:pt x="1" y="512"/>
                    <a:pt x="346" y="525"/>
                  </a:cubicBezTo>
                  <a:lnTo>
                    <a:pt x="2338" y="525"/>
                  </a:lnTo>
                  <a:cubicBezTo>
                    <a:pt x="2491" y="525"/>
                    <a:pt x="2600" y="416"/>
                    <a:pt x="2600" y="263"/>
                  </a:cubicBezTo>
                  <a:cubicBezTo>
                    <a:pt x="2600" y="123"/>
                    <a:pt x="2491" y="1"/>
                    <a:pt x="2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3371900" y="3341150"/>
              <a:ext cx="37375" cy="13550"/>
            </a:xfrm>
            <a:custGeom>
              <a:avLst/>
              <a:gdLst/>
              <a:ahLst/>
              <a:cxnLst/>
              <a:rect l="l" t="t" r="r" b="b"/>
              <a:pathLst>
                <a:path w="1495" h="542" extrusionOk="0">
                  <a:moveTo>
                    <a:pt x="346" y="0"/>
                  </a:moveTo>
                  <a:cubicBezTo>
                    <a:pt x="1" y="13"/>
                    <a:pt x="1" y="524"/>
                    <a:pt x="346" y="541"/>
                  </a:cubicBezTo>
                  <a:lnTo>
                    <a:pt x="1203" y="541"/>
                  </a:lnTo>
                  <a:cubicBezTo>
                    <a:pt x="1342" y="541"/>
                    <a:pt x="1452" y="442"/>
                    <a:pt x="1481" y="305"/>
                  </a:cubicBezTo>
                  <a:cubicBezTo>
                    <a:pt x="1495" y="153"/>
                    <a:pt x="1369"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3371900" y="3285775"/>
              <a:ext cx="65775" cy="13225"/>
            </a:xfrm>
            <a:custGeom>
              <a:avLst/>
              <a:gdLst/>
              <a:ahLst/>
              <a:cxnLst/>
              <a:rect l="l" t="t" r="r" b="b"/>
              <a:pathLst>
                <a:path w="2631" h="529" extrusionOk="0">
                  <a:moveTo>
                    <a:pt x="346" y="1"/>
                  </a:moveTo>
                  <a:cubicBezTo>
                    <a:pt x="1" y="17"/>
                    <a:pt x="1" y="515"/>
                    <a:pt x="346" y="529"/>
                  </a:cubicBezTo>
                  <a:lnTo>
                    <a:pt x="2325" y="529"/>
                  </a:lnTo>
                  <a:cubicBezTo>
                    <a:pt x="2464" y="529"/>
                    <a:pt x="2587" y="432"/>
                    <a:pt x="2600" y="306"/>
                  </a:cubicBezTo>
                  <a:cubicBezTo>
                    <a:pt x="2630" y="140"/>
                    <a:pt x="2504" y="1"/>
                    <a:pt x="2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3454575" y="3313500"/>
              <a:ext cx="65325" cy="13150"/>
            </a:xfrm>
            <a:custGeom>
              <a:avLst/>
              <a:gdLst/>
              <a:ahLst/>
              <a:cxnLst/>
              <a:rect l="l" t="t" r="r" b="b"/>
              <a:pathLst>
                <a:path w="2613" h="526" extrusionOk="0">
                  <a:moveTo>
                    <a:pt x="359" y="1"/>
                  </a:moveTo>
                  <a:cubicBezTo>
                    <a:pt x="0" y="14"/>
                    <a:pt x="0" y="512"/>
                    <a:pt x="359" y="525"/>
                  </a:cubicBezTo>
                  <a:lnTo>
                    <a:pt x="2337" y="525"/>
                  </a:lnTo>
                  <a:cubicBezTo>
                    <a:pt x="2490" y="525"/>
                    <a:pt x="2613" y="416"/>
                    <a:pt x="2613" y="263"/>
                  </a:cubicBezTo>
                  <a:cubicBezTo>
                    <a:pt x="2613" y="123"/>
                    <a:pt x="2490" y="1"/>
                    <a:pt x="2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3454575" y="3285775"/>
              <a:ext cx="65675" cy="13225"/>
            </a:xfrm>
            <a:custGeom>
              <a:avLst/>
              <a:gdLst/>
              <a:ahLst/>
              <a:cxnLst/>
              <a:rect l="l" t="t" r="r" b="b"/>
              <a:pathLst>
                <a:path w="2627" h="529" extrusionOk="0">
                  <a:moveTo>
                    <a:pt x="359" y="1"/>
                  </a:moveTo>
                  <a:cubicBezTo>
                    <a:pt x="0" y="17"/>
                    <a:pt x="0" y="515"/>
                    <a:pt x="359" y="529"/>
                  </a:cubicBezTo>
                  <a:lnTo>
                    <a:pt x="2337" y="529"/>
                  </a:lnTo>
                  <a:cubicBezTo>
                    <a:pt x="2460" y="529"/>
                    <a:pt x="2586" y="432"/>
                    <a:pt x="2599" y="306"/>
                  </a:cubicBezTo>
                  <a:cubicBezTo>
                    <a:pt x="2626" y="140"/>
                    <a:pt x="2503" y="1"/>
                    <a:pt x="2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3484600" y="3341150"/>
              <a:ext cx="37375" cy="13550"/>
            </a:xfrm>
            <a:custGeom>
              <a:avLst/>
              <a:gdLst/>
              <a:ahLst/>
              <a:cxnLst/>
              <a:rect l="l" t="t" r="r" b="b"/>
              <a:pathLst>
                <a:path w="1495" h="542" extrusionOk="0">
                  <a:moveTo>
                    <a:pt x="293" y="0"/>
                  </a:moveTo>
                  <a:cubicBezTo>
                    <a:pt x="154" y="0"/>
                    <a:pt x="44" y="96"/>
                    <a:pt x="14" y="236"/>
                  </a:cubicBezTo>
                  <a:cubicBezTo>
                    <a:pt x="1" y="402"/>
                    <a:pt x="127" y="541"/>
                    <a:pt x="280" y="541"/>
                  </a:cubicBezTo>
                  <a:lnTo>
                    <a:pt x="1136" y="541"/>
                  </a:lnTo>
                  <a:cubicBezTo>
                    <a:pt x="1495" y="524"/>
                    <a:pt x="1495" y="13"/>
                    <a:pt x="1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3371900" y="3473600"/>
              <a:ext cx="37375" cy="13450"/>
            </a:xfrm>
            <a:custGeom>
              <a:avLst/>
              <a:gdLst/>
              <a:ahLst/>
              <a:cxnLst/>
              <a:rect l="l" t="t" r="r" b="b"/>
              <a:pathLst>
                <a:path w="1495" h="538" extrusionOk="0">
                  <a:moveTo>
                    <a:pt x="346" y="0"/>
                  </a:moveTo>
                  <a:cubicBezTo>
                    <a:pt x="1" y="13"/>
                    <a:pt x="1" y="525"/>
                    <a:pt x="346" y="538"/>
                  </a:cubicBezTo>
                  <a:lnTo>
                    <a:pt x="1203" y="538"/>
                  </a:lnTo>
                  <a:cubicBezTo>
                    <a:pt x="1342" y="538"/>
                    <a:pt x="1452" y="442"/>
                    <a:pt x="1481" y="305"/>
                  </a:cubicBezTo>
                  <a:cubicBezTo>
                    <a:pt x="1495" y="153"/>
                    <a:pt x="1369"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3484600" y="3473600"/>
              <a:ext cx="37375" cy="13450"/>
            </a:xfrm>
            <a:custGeom>
              <a:avLst/>
              <a:gdLst/>
              <a:ahLst/>
              <a:cxnLst/>
              <a:rect l="l" t="t" r="r" b="b"/>
              <a:pathLst>
                <a:path w="1495" h="538" extrusionOk="0">
                  <a:moveTo>
                    <a:pt x="293" y="0"/>
                  </a:moveTo>
                  <a:cubicBezTo>
                    <a:pt x="154" y="0"/>
                    <a:pt x="44" y="96"/>
                    <a:pt x="14" y="236"/>
                  </a:cubicBezTo>
                  <a:cubicBezTo>
                    <a:pt x="1" y="402"/>
                    <a:pt x="127" y="538"/>
                    <a:pt x="280" y="538"/>
                  </a:cubicBezTo>
                  <a:lnTo>
                    <a:pt x="1136" y="538"/>
                  </a:lnTo>
                  <a:cubicBezTo>
                    <a:pt x="1495" y="525"/>
                    <a:pt x="1495" y="13"/>
                    <a:pt x="1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6"/>
          <p:cNvGrpSpPr/>
          <p:nvPr/>
        </p:nvGrpSpPr>
        <p:grpSpPr>
          <a:xfrm>
            <a:off x="6183222" y="1168263"/>
            <a:ext cx="338875" cy="339300"/>
            <a:chOff x="2518850" y="3256400"/>
            <a:chExt cx="338875" cy="339300"/>
          </a:xfrm>
        </p:grpSpPr>
        <p:sp>
          <p:nvSpPr>
            <p:cNvPr id="1078" name="Google Shape;1078;p46"/>
            <p:cNvSpPr/>
            <p:nvPr/>
          </p:nvSpPr>
          <p:spPr>
            <a:xfrm>
              <a:off x="2518850" y="3256400"/>
              <a:ext cx="338875" cy="339300"/>
            </a:xfrm>
            <a:custGeom>
              <a:avLst/>
              <a:gdLst/>
              <a:ahLst/>
              <a:cxnLst/>
              <a:rect l="l" t="t" r="r" b="b"/>
              <a:pathLst>
                <a:path w="13555" h="13572" extrusionOk="0">
                  <a:moveTo>
                    <a:pt x="8370" y="2975"/>
                  </a:moveTo>
                  <a:lnTo>
                    <a:pt x="8370" y="3500"/>
                  </a:lnTo>
                  <a:lnTo>
                    <a:pt x="7842" y="3500"/>
                  </a:lnTo>
                  <a:lnTo>
                    <a:pt x="7842" y="2975"/>
                  </a:lnTo>
                  <a:close/>
                  <a:moveTo>
                    <a:pt x="4662" y="5259"/>
                  </a:moveTo>
                  <a:lnTo>
                    <a:pt x="4662" y="7317"/>
                  </a:lnTo>
                  <a:lnTo>
                    <a:pt x="3596" y="7317"/>
                  </a:lnTo>
                  <a:lnTo>
                    <a:pt x="3596" y="5259"/>
                  </a:lnTo>
                  <a:close/>
                  <a:moveTo>
                    <a:pt x="7304" y="542"/>
                  </a:moveTo>
                  <a:lnTo>
                    <a:pt x="7304" y="7317"/>
                  </a:lnTo>
                  <a:lnTo>
                    <a:pt x="6252" y="7317"/>
                  </a:lnTo>
                  <a:lnTo>
                    <a:pt x="6252" y="542"/>
                  </a:lnTo>
                  <a:close/>
                  <a:moveTo>
                    <a:pt x="8370" y="4027"/>
                  </a:moveTo>
                  <a:lnTo>
                    <a:pt x="8370" y="7317"/>
                  </a:lnTo>
                  <a:lnTo>
                    <a:pt x="7842" y="7317"/>
                  </a:lnTo>
                  <a:lnTo>
                    <a:pt x="7842" y="4027"/>
                  </a:lnTo>
                  <a:close/>
                  <a:moveTo>
                    <a:pt x="9960" y="2451"/>
                  </a:moveTo>
                  <a:lnTo>
                    <a:pt x="9960" y="7317"/>
                  </a:lnTo>
                  <a:lnTo>
                    <a:pt x="8894" y="7317"/>
                  </a:lnTo>
                  <a:lnTo>
                    <a:pt x="8894" y="2451"/>
                  </a:lnTo>
                  <a:close/>
                  <a:moveTo>
                    <a:pt x="11440" y="4027"/>
                  </a:moveTo>
                  <a:lnTo>
                    <a:pt x="11440" y="10653"/>
                  </a:lnTo>
                  <a:lnTo>
                    <a:pt x="2115" y="10653"/>
                  </a:lnTo>
                  <a:lnTo>
                    <a:pt x="2115" y="4027"/>
                  </a:lnTo>
                  <a:lnTo>
                    <a:pt x="5727" y="4027"/>
                  </a:lnTo>
                  <a:lnTo>
                    <a:pt x="5727" y="7317"/>
                  </a:lnTo>
                  <a:lnTo>
                    <a:pt x="5186" y="7317"/>
                  </a:lnTo>
                  <a:lnTo>
                    <a:pt x="5186" y="4980"/>
                  </a:lnTo>
                  <a:cubicBezTo>
                    <a:pt x="5186" y="4844"/>
                    <a:pt x="5077" y="4718"/>
                    <a:pt x="4924" y="4718"/>
                  </a:cubicBezTo>
                  <a:lnTo>
                    <a:pt x="3334" y="4718"/>
                  </a:lnTo>
                  <a:cubicBezTo>
                    <a:pt x="3194" y="4718"/>
                    <a:pt x="3071" y="4844"/>
                    <a:pt x="3071" y="4980"/>
                  </a:cubicBezTo>
                  <a:lnTo>
                    <a:pt x="3071" y="7317"/>
                  </a:lnTo>
                  <a:lnTo>
                    <a:pt x="2932" y="7317"/>
                  </a:lnTo>
                  <a:cubicBezTo>
                    <a:pt x="2587" y="7334"/>
                    <a:pt x="2587" y="7832"/>
                    <a:pt x="2932" y="7845"/>
                  </a:cubicBezTo>
                  <a:lnTo>
                    <a:pt x="10624" y="7845"/>
                  </a:lnTo>
                  <a:cubicBezTo>
                    <a:pt x="10969" y="7832"/>
                    <a:pt x="10969" y="7334"/>
                    <a:pt x="10624" y="7317"/>
                  </a:cubicBezTo>
                  <a:lnTo>
                    <a:pt x="10484" y="7317"/>
                  </a:lnTo>
                  <a:lnTo>
                    <a:pt x="10484" y="4027"/>
                  </a:lnTo>
                  <a:close/>
                  <a:moveTo>
                    <a:pt x="12240" y="2975"/>
                  </a:moveTo>
                  <a:cubicBezTo>
                    <a:pt x="12380" y="2975"/>
                    <a:pt x="12502" y="3085"/>
                    <a:pt x="12502" y="3237"/>
                  </a:cubicBezTo>
                  <a:lnTo>
                    <a:pt x="12502" y="11716"/>
                  </a:lnTo>
                  <a:lnTo>
                    <a:pt x="8370" y="11716"/>
                  </a:lnTo>
                  <a:cubicBezTo>
                    <a:pt x="8217" y="11716"/>
                    <a:pt x="8104" y="11828"/>
                    <a:pt x="8104" y="11981"/>
                  </a:cubicBezTo>
                  <a:lnTo>
                    <a:pt x="5448" y="11981"/>
                  </a:lnTo>
                  <a:cubicBezTo>
                    <a:pt x="5448" y="11828"/>
                    <a:pt x="5339" y="11716"/>
                    <a:pt x="5186" y="11716"/>
                  </a:cubicBezTo>
                  <a:lnTo>
                    <a:pt x="1050" y="11716"/>
                  </a:lnTo>
                  <a:lnTo>
                    <a:pt x="1050" y="3237"/>
                  </a:lnTo>
                  <a:cubicBezTo>
                    <a:pt x="1050" y="3085"/>
                    <a:pt x="1176" y="2975"/>
                    <a:pt x="1329" y="2975"/>
                  </a:cubicBezTo>
                  <a:lnTo>
                    <a:pt x="5727" y="2975"/>
                  </a:lnTo>
                  <a:lnTo>
                    <a:pt x="5727" y="3500"/>
                  </a:lnTo>
                  <a:lnTo>
                    <a:pt x="1853" y="3500"/>
                  </a:lnTo>
                  <a:cubicBezTo>
                    <a:pt x="1701" y="3500"/>
                    <a:pt x="1591" y="3626"/>
                    <a:pt x="1591" y="3765"/>
                  </a:cubicBezTo>
                  <a:lnTo>
                    <a:pt x="1591" y="10915"/>
                  </a:lnTo>
                  <a:cubicBezTo>
                    <a:pt x="1591" y="11068"/>
                    <a:pt x="1701" y="11191"/>
                    <a:pt x="1853" y="11191"/>
                  </a:cubicBezTo>
                  <a:lnTo>
                    <a:pt x="11702" y="11191"/>
                  </a:lnTo>
                  <a:cubicBezTo>
                    <a:pt x="11855" y="11191"/>
                    <a:pt x="11965" y="11068"/>
                    <a:pt x="11965" y="10915"/>
                  </a:cubicBezTo>
                  <a:lnTo>
                    <a:pt x="11965" y="3765"/>
                  </a:lnTo>
                  <a:cubicBezTo>
                    <a:pt x="11965" y="3626"/>
                    <a:pt x="11855" y="3500"/>
                    <a:pt x="11702" y="3500"/>
                  </a:cubicBezTo>
                  <a:lnTo>
                    <a:pt x="10484" y="3500"/>
                  </a:lnTo>
                  <a:lnTo>
                    <a:pt x="10484" y="2975"/>
                  </a:lnTo>
                  <a:close/>
                  <a:moveTo>
                    <a:pt x="13030" y="12243"/>
                  </a:moveTo>
                  <a:lnTo>
                    <a:pt x="13030" y="12768"/>
                  </a:lnTo>
                  <a:cubicBezTo>
                    <a:pt x="13030" y="12921"/>
                    <a:pt x="12904" y="13043"/>
                    <a:pt x="12768" y="13043"/>
                  </a:cubicBezTo>
                  <a:lnTo>
                    <a:pt x="788" y="13043"/>
                  </a:lnTo>
                  <a:cubicBezTo>
                    <a:pt x="652" y="13043"/>
                    <a:pt x="525" y="12921"/>
                    <a:pt x="525" y="12768"/>
                  </a:cubicBezTo>
                  <a:lnTo>
                    <a:pt x="525" y="12243"/>
                  </a:lnTo>
                  <a:lnTo>
                    <a:pt x="4994" y="12243"/>
                  </a:lnTo>
                  <a:cubicBezTo>
                    <a:pt x="5090" y="12409"/>
                    <a:pt x="5256" y="12506"/>
                    <a:pt x="5448" y="12506"/>
                  </a:cubicBezTo>
                  <a:lnTo>
                    <a:pt x="8104" y="12506"/>
                  </a:lnTo>
                  <a:cubicBezTo>
                    <a:pt x="8300" y="12506"/>
                    <a:pt x="8466" y="12409"/>
                    <a:pt x="8562" y="12243"/>
                  </a:cubicBezTo>
                  <a:close/>
                  <a:moveTo>
                    <a:pt x="5989" y="1"/>
                  </a:moveTo>
                  <a:cubicBezTo>
                    <a:pt x="5837" y="1"/>
                    <a:pt x="5727" y="127"/>
                    <a:pt x="5727" y="280"/>
                  </a:cubicBezTo>
                  <a:lnTo>
                    <a:pt x="5727" y="2451"/>
                  </a:lnTo>
                  <a:lnTo>
                    <a:pt x="1329" y="2451"/>
                  </a:lnTo>
                  <a:cubicBezTo>
                    <a:pt x="884" y="2451"/>
                    <a:pt x="525" y="2796"/>
                    <a:pt x="525" y="3237"/>
                  </a:cubicBezTo>
                  <a:lnTo>
                    <a:pt x="525" y="11716"/>
                  </a:lnTo>
                  <a:lnTo>
                    <a:pt x="263" y="11716"/>
                  </a:lnTo>
                  <a:cubicBezTo>
                    <a:pt x="110" y="11716"/>
                    <a:pt x="1" y="11828"/>
                    <a:pt x="1" y="11981"/>
                  </a:cubicBezTo>
                  <a:lnTo>
                    <a:pt x="1" y="12768"/>
                  </a:lnTo>
                  <a:cubicBezTo>
                    <a:pt x="1" y="13209"/>
                    <a:pt x="359" y="13571"/>
                    <a:pt x="788" y="13571"/>
                  </a:cubicBezTo>
                  <a:lnTo>
                    <a:pt x="12768" y="13571"/>
                  </a:lnTo>
                  <a:cubicBezTo>
                    <a:pt x="13210" y="13571"/>
                    <a:pt x="13555" y="13209"/>
                    <a:pt x="13555" y="12768"/>
                  </a:cubicBezTo>
                  <a:lnTo>
                    <a:pt x="13555" y="11981"/>
                  </a:lnTo>
                  <a:cubicBezTo>
                    <a:pt x="13555" y="11828"/>
                    <a:pt x="13445" y="11716"/>
                    <a:pt x="13293" y="11716"/>
                  </a:cubicBezTo>
                  <a:lnTo>
                    <a:pt x="13030" y="11716"/>
                  </a:lnTo>
                  <a:lnTo>
                    <a:pt x="13030" y="3237"/>
                  </a:lnTo>
                  <a:cubicBezTo>
                    <a:pt x="13030" y="2796"/>
                    <a:pt x="12668" y="2451"/>
                    <a:pt x="12240" y="2451"/>
                  </a:cubicBezTo>
                  <a:lnTo>
                    <a:pt x="10484" y="2451"/>
                  </a:lnTo>
                  <a:lnTo>
                    <a:pt x="10484" y="2172"/>
                  </a:lnTo>
                  <a:cubicBezTo>
                    <a:pt x="10484" y="2036"/>
                    <a:pt x="10375" y="1909"/>
                    <a:pt x="10222" y="1909"/>
                  </a:cubicBezTo>
                  <a:lnTo>
                    <a:pt x="8632" y="1909"/>
                  </a:lnTo>
                  <a:cubicBezTo>
                    <a:pt x="8492" y="1909"/>
                    <a:pt x="8370" y="2036"/>
                    <a:pt x="8370" y="2172"/>
                  </a:cubicBezTo>
                  <a:lnTo>
                    <a:pt x="8370" y="2451"/>
                  </a:lnTo>
                  <a:lnTo>
                    <a:pt x="7842" y="2451"/>
                  </a:lnTo>
                  <a:lnTo>
                    <a:pt x="7842" y="280"/>
                  </a:lnTo>
                  <a:cubicBezTo>
                    <a:pt x="7842" y="127"/>
                    <a:pt x="7719" y="1"/>
                    <a:pt x="7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6"/>
            <p:cNvSpPr/>
            <p:nvPr/>
          </p:nvSpPr>
          <p:spPr>
            <a:xfrm>
              <a:off x="2583850" y="3465950"/>
              <a:ext cx="96125" cy="13225"/>
            </a:xfrm>
            <a:custGeom>
              <a:avLst/>
              <a:gdLst/>
              <a:ahLst/>
              <a:cxnLst/>
              <a:rect l="l" t="t" r="r" b="b"/>
              <a:pathLst>
                <a:path w="3845" h="529" extrusionOk="0">
                  <a:moveTo>
                    <a:pt x="345" y="1"/>
                  </a:moveTo>
                  <a:cubicBezTo>
                    <a:pt x="0" y="1"/>
                    <a:pt x="0" y="512"/>
                    <a:pt x="345" y="528"/>
                  </a:cubicBezTo>
                  <a:lnTo>
                    <a:pt x="3542" y="528"/>
                  </a:lnTo>
                  <a:cubicBezTo>
                    <a:pt x="3678" y="528"/>
                    <a:pt x="3804" y="429"/>
                    <a:pt x="3818" y="306"/>
                  </a:cubicBezTo>
                  <a:cubicBezTo>
                    <a:pt x="3844" y="140"/>
                    <a:pt x="372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2583850" y="3492250"/>
              <a:ext cx="96125" cy="13150"/>
            </a:xfrm>
            <a:custGeom>
              <a:avLst/>
              <a:gdLst/>
              <a:ahLst/>
              <a:cxnLst/>
              <a:rect l="l" t="t" r="r" b="b"/>
              <a:pathLst>
                <a:path w="3845" h="526" extrusionOk="0">
                  <a:moveTo>
                    <a:pt x="345" y="1"/>
                  </a:moveTo>
                  <a:cubicBezTo>
                    <a:pt x="0" y="14"/>
                    <a:pt x="0" y="512"/>
                    <a:pt x="345" y="525"/>
                  </a:cubicBezTo>
                  <a:lnTo>
                    <a:pt x="3542" y="525"/>
                  </a:lnTo>
                  <a:cubicBezTo>
                    <a:pt x="3678" y="525"/>
                    <a:pt x="3804" y="442"/>
                    <a:pt x="3818" y="306"/>
                  </a:cubicBezTo>
                  <a:cubicBezTo>
                    <a:pt x="3844" y="140"/>
                    <a:pt x="372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6"/>
            <p:cNvSpPr/>
            <p:nvPr/>
          </p:nvSpPr>
          <p:spPr>
            <a:xfrm>
              <a:off x="2695550" y="3465950"/>
              <a:ext cx="96125" cy="13225"/>
            </a:xfrm>
            <a:custGeom>
              <a:avLst/>
              <a:gdLst/>
              <a:ahLst/>
              <a:cxnLst/>
              <a:rect l="l" t="t" r="r" b="b"/>
              <a:pathLst>
                <a:path w="3845" h="529" extrusionOk="0">
                  <a:moveTo>
                    <a:pt x="359" y="1"/>
                  </a:moveTo>
                  <a:cubicBezTo>
                    <a:pt x="14" y="1"/>
                    <a:pt x="0" y="512"/>
                    <a:pt x="359" y="528"/>
                  </a:cubicBezTo>
                  <a:lnTo>
                    <a:pt x="3556" y="528"/>
                  </a:lnTo>
                  <a:cubicBezTo>
                    <a:pt x="3692" y="528"/>
                    <a:pt x="3805" y="429"/>
                    <a:pt x="3831" y="306"/>
                  </a:cubicBezTo>
                  <a:cubicBezTo>
                    <a:pt x="3844" y="140"/>
                    <a:pt x="3722" y="1"/>
                    <a:pt x="3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2695550" y="3492250"/>
              <a:ext cx="96125" cy="13150"/>
            </a:xfrm>
            <a:custGeom>
              <a:avLst/>
              <a:gdLst/>
              <a:ahLst/>
              <a:cxnLst/>
              <a:rect l="l" t="t" r="r" b="b"/>
              <a:pathLst>
                <a:path w="3845" h="526" extrusionOk="0">
                  <a:moveTo>
                    <a:pt x="359" y="1"/>
                  </a:moveTo>
                  <a:cubicBezTo>
                    <a:pt x="14" y="14"/>
                    <a:pt x="0" y="512"/>
                    <a:pt x="359" y="525"/>
                  </a:cubicBezTo>
                  <a:lnTo>
                    <a:pt x="3556" y="525"/>
                  </a:lnTo>
                  <a:cubicBezTo>
                    <a:pt x="3692" y="525"/>
                    <a:pt x="3805" y="442"/>
                    <a:pt x="3831" y="306"/>
                  </a:cubicBezTo>
                  <a:cubicBezTo>
                    <a:pt x="3844" y="140"/>
                    <a:pt x="3722" y="1"/>
                    <a:pt x="3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6"/>
          <p:cNvGrpSpPr/>
          <p:nvPr/>
        </p:nvGrpSpPr>
        <p:grpSpPr>
          <a:xfrm>
            <a:off x="3510810" y="1185563"/>
            <a:ext cx="339200" cy="304700"/>
            <a:chOff x="2489475" y="2699700"/>
            <a:chExt cx="339200" cy="304700"/>
          </a:xfrm>
        </p:grpSpPr>
        <p:sp>
          <p:nvSpPr>
            <p:cNvPr id="1084" name="Google Shape;1084;p46"/>
            <p:cNvSpPr/>
            <p:nvPr/>
          </p:nvSpPr>
          <p:spPr>
            <a:xfrm>
              <a:off x="2489475" y="2699700"/>
              <a:ext cx="339200" cy="304700"/>
            </a:xfrm>
            <a:custGeom>
              <a:avLst/>
              <a:gdLst/>
              <a:ahLst/>
              <a:cxnLst/>
              <a:rect l="l" t="t" r="r" b="b"/>
              <a:pathLst>
                <a:path w="13568" h="12188" extrusionOk="0">
                  <a:moveTo>
                    <a:pt x="12765" y="539"/>
                  </a:moveTo>
                  <a:cubicBezTo>
                    <a:pt x="12917" y="539"/>
                    <a:pt x="13043" y="652"/>
                    <a:pt x="13043" y="804"/>
                  </a:cubicBezTo>
                  <a:lnTo>
                    <a:pt x="13043" y="1067"/>
                  </a:lnTo>
                  <a:lnTo>
                    <a:pt x="4509" y="1067"/>
                  </a:lnTo>
                  <a:cubicBezTo>
                    <a:pt x="4356" y="1067"/>
                    <a:pt x="4246" y="1189"/>
                    <a:pt x="4246" y="1329"/>
                  </a:cubicBezTo>
                  <a:cubicBezTo>
                    <a:pt x="4246" y="1770"/>
                    <a:pt x="3885" y="2132"/>
                    <a:pt x="3443" y="2132"/>
                  </a:cubicBezTo>
                  <a:lnTo>
                    <a:pt x="539" y="2132"/>
                  </a:lnTo>
                  <a:lnTo>
                    <a:pt x="539" y="804"/>
                  </a:lnTo>
                  <a:cubicBezTo>
                    <a:pt x="539" y="652"/>
                    <a:pt x="648" y="539"/>
                    <a:pt x="801" y="539"/>
                  </a:cubicBezTo>
                  <a:close/>
                  <a:moveTo>
                    <a:pt x="13043" y="1591"/>
                  </a:moveTo>
                  <a:lnTo>
                    <a:pt x="13043" y="11397"/>
                  </a:lnTo>
                  <a:cubicBezTo>
                    <a:pt x="13043" y="11537"/>
                    <a:pt x="12917" y="11659"/>
                    <a:pt x="12765" y="11659"/>
                  </a:cubicBezTo>
                  <a:lnTo>
                    <a:pt x="801" y="11659"/>
                  </a:lnTo>
                  <a:cubicBezTo>
                    <a:pt x="648" y="11659"/>
                    <a:pt x="539" y="11537"/>
                    <a:pt x="539" y="11397"/>
                  </a:cubicBezTo>
                  <a:lnTo>
                    <a:pt x="539" y="2657"/>
                  </a:lnTo>
                  <a:lnTo>
                    <a:pt x="3443" y="2657"/>
                  </a:lnTo>
                  <a:cubicBezTo>
                    <a:pt x="4094" y="2657"/>
                    <a:pt x="4618" y="2199"/>
                    <a:pt x="4744" y="1591"/>
                  </a:cubicBezTo>
                  <a:close/>
                  <a:moveTo>
                    <a:pt x="801" y="1"/>
                  </a:moveTo>
                  <a:cubicBezTo>
                    <a:pt x="359" y="1"/>
                    <a:pt x="1" y="360"/>
                    <a:pt x="1" y="804"/>
                  </a:cubicBezTo>
                  <a:lnTo>
                    <a:pt x="1" y="11397"/>
                  </a:lnTo>
                  <a:cubicBezTo>
                    <a:pt x="1" y="11842"/>
                    <a:pt x="359" y="12187"/>
                    <a:pt x="801" y="12187"/>
                  </a:cubicBezTo>
                  <a:lnTo>
                    <a:pt x="12765" y="12187"/>
                  </a:lnTo>
                  <a:cubicBezTo>
                    <a:pt x="13209" y="12187"/>
                    <a:pt x="13568" y="11842"/>
                    <a:pt x="13568" y="11397"/>
                  </a:cubicBezTo>
                  <a:lnTo>
                    <a:pt x="13568" y="804"/>
                  </a:lnTo>
                  <a:cubicBezTo>
                    <a:pt x="13568" y="360"/>
                    <a:pt x="13209" y="1"/>
                    <a:pt x="12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2568975" y="2726100"/>
              <a:ext cx="13475" cy="13400"/>
            </a:xfrm>
            <a:custGeom>
              <a:avLst/>
              <a:gdLst/>
              <a:ahLst/>
              <a:cxnLst/>
              <a:rect l="l" t="t" r="r" b="b"/>
              <a:pathLst>
                <a:path w="539" h="536" extrusionOk="0">
                  <a:moveTo>
                    <a:pt x="270" y="1"/>
                  </a:moveTo>
                  <a:cubicBezTo>
                    <a:pt x="139" y="1"/>
                    <a:pt x="8" y="87"/>
                    <a:pt x="1" y="260"/>
                  </a:cubicBezTo>
                  <a:cubicBezTo>
                    <a:pt x="1" y="412"/>
                    <a:pt x="124" y="535"/>
                    <a:pt x="263" y="535"/>
                  </a:cubicBezTo>
                  <a:cubicBezTo>
                    <a:pt x="416" y="535"/>
                    <a:pt x="539" y="412"/>
                    <a:pt x="539" y="260"/>
                  </a:cubicBezTo>
                  <a:cubicBezTo>
                    <a:pt x="532" y="87"/>
                    <a:pt x="40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2542675" y="2726100"/>
              <a:ext cx="13225" cy="13400"/>
            </a:xfrm>
            <a:custGeom>
              <a:avLst/>
              <a:gdLst/>
              <a:ahLst/>
              <a:cxnLst/>
              <a:rect l="l" t="t" r="r" b="b"/>
              <a:pathLst>
                <a:path w="529" h="536" extrusionOk="0">
                  <a:moveTo>
                    <a:pt x="263" y="1"/>
                  </a:moveTo>
                  <a:cubicBezTo>
                    <a:pt x="135" y="1"/>
                    <a:pt x="7" y="87"/>
                    <a:pt x="1" y="260"/>
                  </a:cubicBezTo>
                  <a:cubicBezTo>
                    <a:pt x="1" y="412"/>
                    <a:pt x="113" y="535"/>
                    <a:pt x="263" y="535"/>
                  </a:cubicBezTo>
                  <a:cubicBezTo>
                    <a:pt x="402" y="535"/>
                    <a:pt x="528" y="412"/>
                    <a:pt x="528" y="260"/>
                  </a:cubicBezTo>
                  <a:cubicBezTo>
                    <a:pt x="520" y="87"/>
                    <a:pt x="391" y="1"/>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a:off x="2516050" y="2726100"/>
              <a:ext cx="13200" cy="13400"/>
            </a:xfrm>
            <a:custGeom>
              <a:avLst/>
              <a:gdLst/>
              <a:ahLst/>
              <a:cxnLst/>
              <a:rect l="l" t="t" r="r" b="b"/>
              <a:pathLst>
                <a:path w="528" h="536" extrusionOk="0">
                  <a:moveTo>
                    <a:pt x="265" y="1"/>
                  </a:moveTo>
                  <a:cubicBezTo>
                    <a:pt x="137" y="1"/>
                    <a:pt x="8" y="87"/>
                    <a:pt x="0" y="260"/>
                  </a:cubicBezTo>
                  <a:cubicBezTo>
                    <a:pt x="0" y="412"/>
                    <a:pt x="126" y="535"/>
                    <a:pt x="266" y="535"/>
                  </a:cubicBezTo>
                  <a:cubicBezTo>
                    <a:pt x="415" y="535"/>
                    <a:pt x="528" y="412"/>
                    <a:pt x="528" y="260"/>
                  </a:cubicBezTo>
                  <a:cubicBezTo>
                    <a:pt x="521" y="87"/>
                    <a:pt x="393"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2516050" y="2779225"/>
              <a:ext cx="286000" cy="198850"/>
            </a:xfrm>
            <a:custGeom>
              <a:avLst/>
              <a:gdLst/>
              <a:ahLst/>
              <a:cxnLst/>
              <a:rect l="l" t="t" r="r" b="b"/>
              <a:pathLst>
                <a:path w="11440" h="7954" extrusionOk="0">
                  <a:moveTo>
                    <a:pt x="10915" y="528"/>
                  </a:moveTo>
                  <a:lnTo>
                    <a:pt x="10915" y="7416"/>
                  </a:lnTo>
                  <a:lnTo>
                    <a:pt x="528" y="7416"/>
                  </a:lnTo>
                  <a:lnTo>
                    <a:pt x="528" y="528"/>
                  </a:lnTo>
                  <a:close/>
                  <a:moveTo>
                    <a:pt x="266" y="0"/>
                  </a:moveTo>
                  <a:cubicBezTo>
                    <a:pt x="126" y="0"/>
                    <a:pt x="0" y="126"/>
                    <a:pt x="0" y="262"/>
                  </a:cubicBezTo>
                  <a:lnTo>
                    <a:pt x="0" y="7678"/>
                  </a:lnTo>
                  <a:cubicBezTo>
                    <a:pt x="0" y="7831"/>
                    <a:pt x="126" y="7954"/>
                    <a:pt x="266" y="7954"/>
                  </a:cubicBezTo>
                  <a:lnTo>
                    <a:pt x="11177" y="7954"/>
                  </a:lnTo>
                  <a:cubicBezTo>
                    <a:pt x="11330" y="7954"/>
                    <a:pt x="11439" y="7831"/>
                    <a:pt x="11439" y="7678"/>
                  </a:cubicBezTo>
                  <a:lnTo>
                    <a:pt x="11439" y="262"/>
                  </a:lnTo>
                  <a:cubicBezTo>
                    <a:pt x="11439" y="126"/>
                    <a:pt x="11330" y="0"/>
                    <a:pt x="11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2538525" y="2805850"/>
              <a:ext cx="235225" cy="145600"/>
            </a:xfrm>
            <a:custGeom>
              <a:avLst/>
              <a:gdLst/>
              <a:ahLst/>
              <a:cxnLst/>
              <a:rect l="l" t="t" r="r" b="b"/>
              <a:pathLst>
                <a:path w="9409" h="5824" extrusionOk="0">
                  <a:moveTo>
                    <a:pt x="6032" y="512"/>
                  </a:moveTo>
                  <a:cubicBezTo>
                    <a:pt x="6225" y="512"/>
                    <a:pt x="6378" y="665"/>
                    <a:pt x="6378" y="857"/>
                  </a:cubicBezTo>
                  <a:cubicBezTo>
                    <a:pt x="6371" y="1086"/>
                    <a:pt x="6205" y="1201"/>
                    <a:pt x="6039" y="1201"/>
                  </a:cubicBezTo>
                  <a:cubicBezTo>
                    <a:pt x="5873" y="1201"/>
                    <a:pt x="5707" y="1086"/>
                    <a:pt x="5700" y="857"/>
                  </a:cubicBezTo>
                  <a:cubicBezTo>
                    <a:pt x="5700" y="665"/>
                    <a:pt x="5853" y="512"/>
                    <a:pt x="6032" y="512"/>
                  </a:cubicBezTo>
                  <a:close/>
                  <a:moveTo>
                    <a:pt x="1192" y="1481"/>
                  </a:moveTo>
                  <a:cubicBezTo>
                    <a:pt x="1385" y="1481"/>
                    <a:pt x="1538" y="1647"/>
                    <a:pt x="1538" y="1826"/>
                  </a:cubicBezTo>
                  <a:cubicBezTo>
                    <a:pt x="1531" y="2056"/>
                    <a:pt x="1365" y="2170"/>
                    <a:pt x="1199" y="2170"/>
                  </a:cubicBezTo>
                  <a:cubicBezTo>
                    <a:pt x="1033" y="2170"/>
                    <a:pt x="867" y="2056"/>
                    <a:pt x="860" y="1826"/>
                  </a:cubicBezTo>
                  <a:cubicBezTo>
                    <a:pt x="844" y="1647"/>
                    <a:pt x="1010" y="1481"/>
                    <a:pt x="1192" y="1481"/>
                  </a:cubicBezTo>
                  <a:close/>
                  <a:moveTo>
                    <a:pt x="3612" y="2949"/>
                  </a:moveTo>
                  <a:cubicBezTo>
                    <a:pt x="3805" y="2949"/>
                    <a:pt x="3958" y="3098"/>
                    <a:pt x="3958" y="3280"/>
                  </a:cubicBezTo>
                  <a:cubicBezTo>
                    <a:pt x="3951" y="3508"/>
                    <a:pt x="3785" y="3622"/>
                    <a:pt x="3619" y="3622"/>
                  </a:cubicBezTo>
                  <a:cubicBezTo>
                    <a:pt x="3453" y="3622"/>
                    <a:pt x="3287" y="3508"/>
                    <a:pt x="3280" y="3280"/>
                  </a:cubicBezTo>
                  <a:cubicBezTo>
                    <a:pt x="3280" y="3098"/>
                    <a:pt x="3433" y="2949"/>
                    <a:pt x="3612" y="2949"/>
                  </a:cubicBezTo>
                  <a:close/>
                  <a:moveTo>
                    <a:pt x="8452" y="2949"/>
                  </a:moveTo>
                  <a:cubicBezTo>
                    <a:pt x="8645" y="2949"/>
                    <a:pt x="8798" y="3098"/>
                    <a:pt x="8798" y="3280"/>
                  </a:cubicBezTo>
                  <a:cubicBezTo>
                    <a:pt x="8798" y="3473"/>
                    <a:pt x="8645" y="3626"/>
                    <a:pt x="8452" y="3626"/>
                  </a:cubicBezTo>
                  <a:cubicBezTo>
                    <a:pt x="8011" y="3612"/>
                    <a:pt x="8011" y="2962"/>
                    <a:pt x="8452" y="2949"/>
                  </a:cubicBezTo>
                  <a:close/>
                  <a:moveTo>
                    <a:pt x="1773" y="2490"/>
                  </a:moveTo>
                  <a:lnTo>
                    <a:pt x="2769" y="3085"/>
                  </a:lnTo>
                  <a:cubicBezTo>
                    <a:pt x="2656" y="3529"/>
                    <a:pt x="2935" y="3997"/>
                    <a:pt x="3333" y="4124"/>
                  </a:cubicBezTo>
                  <a:lnTo>
                    <a:pt x="3333" y="5299"/>
                  </a:lnTo>
                  <a:lnTo>
                    <a:pt x="1468" y="5299"/>
                  </a:lnTo>
                  <a:lnTo>
                    <a:pt x="1468" y="2670"/>
                  </a:lnTo>
                  <a:cubicBezTo>
                    <a:pt x="1577" y="2630"/>
                    <a:pt x="1674" y="2573"/>
                    <a:pt x="1773" y="2490"/>
                  </a:cubicBezTo>
                  <a:close/>
                  <a:moveTo>
                    <a:pt x="5644" y="1647"/>
                  </a:moveTo>
                  <a:cubicBezTo>
                    <a:pt x="5687" y="1661"/>
                    <a:pt x="5727" y="1687"/>
                    <a:pt x="5783" y="1704"/>
                  </a:cubicBezTo>
                  <a:lnTo>
                    <a:pt x="5783" y="5299"/>
                  </a:lnTo>
                  <a:lnTo>
                    <a:pt x="3901" y="5299"/>
                  </a:lnTo>
                  <a:lnTo>
                    <a:pt x="3901" y="4124"/>
                  </a:lnTo>
                  <a:cubicBezTo>
                    <a:pt x="4246" y="4011"/>
                    <a:pt x="4495" y="3679"/>
                    <a:pt x="4495" y="3294"/>
                  </a:cubicBezTo>
                  <a:cubicBezTo>
                    <a:pt x="4495" y="3141"/>
                    <a:pt x="4469" y="3015"/>
                    <a:pt x="4399" y="2892"/>
                  </a:cubicBezTo>
                  <a:lnTo>
                    <a:pt x="5644" y="1647"/>
                  </a:lnTo>
                  <a:close/>
                  <a:moveTo>
                    <a:pt x="6447" y="1647"/>
                  </a:moveTo>
                  <a:lnTo>
                    <a:pt x="7679" y="2892"/>
                  </a:lnTo>
                  <a:cubicBezTo>
                    <a:pt x="7430" y="3363"/>
                    <a:pt x="7692" y="3971"/>
                    <a:pt x="8190" y="4124"/>
                  </a:cubicBezTo>
                  <a:lnTo>
                    <a:pt x="8190" y="5299"/>
                  </a:lnTo>
                  <a:lnTo>
                    <a:pt x="6308" y="5299"/>
                  </a:lnTo>
                  <a:lnTo>
                    <a:pt x="6308" y="1704"/>
                  </a:lnTo>
                  <a:cubicBezTo>
                    <a:pt x="6351" y="1687"/>
                    <a:pt x="6404" y="1661"/>
                    <a:pt x="6447" y="1647"/>
                  </a:cubicBezTo>
                  <a:close/>
                  <a:moveTo>
                    <a:pt x="6015" y="1"/>
                  </a:moveTo>
                  <a:cubicBezTo>
                    <a:pt x="5387" y="1"/>
                    <a:pt x="4956" y="713"/>
                    <a:pt x="5259" y="1259"/>
                  </a:cubicBezTo>
                  <a:lnTo>
                    <a:pt x="4014" y="2517"/>
                  </a:lnTo>
                  <a:cubicBezTo>
                    <a:pt x="3894" y="2452"/>
                    <a:pt x="3757" y="2421"/>
                    <a:pt x="3620" y="2421"/>
                  </a:cubicBezTo>
                  <a:cubicBezTo>
                    <a:pt x="3408" y="2421"/>
                    <a:pt x="3196" y="2495"/>
                    <a:pt x="3045" y="2630"/>
                  </a:cubicBezTo>
                  <a:lnTo>
                    <a:pt x="2049" y="2036"/>
                  </a:lnTo>
                  <a:cubicBezTo>
                    <a:pt x="2170" y="1501"/>
                    <a:pt x="1754" y="970"/>
                    <a:pt x="1212" y="970"/>
                  </a:cubicBezTo>
                  <a:cubicBezTo>
                    <a:pt x="1206" y="970"/>
                    <a:pt x="1199" y="970"/>
                    <a:pt x="1192" y="970"/>
                  </a:cubicBezTo>
                  <a:cubicBezTo>
                    <a:pt x="196" y="983"/>
                    <a:pt x="1" y="2351"/>
                    <a:pt x="927" y="2670"/>
                  </a:cubicBezTo>
                  <a:lnTo>
                    <a:pt x="927" y="5299"/>
                  </a:lnTo>
                  <a:lnTo>
                    <a:pt x="595" y="5299"/>
                  </a:lnTo>
                  <a:cubicBezTo>
                    <a:pt x="236" y="5312"/>
                    <a:pt x="236" y="5810"/>
                    <a:pt x="595" y="5823"/>
                  </a:cubicBezTo>
                  <a:lnTo>
                    <a:pt x="9060" y="5823"/>
                  </a:lnTo>
                  <a:cubicBezTo>
                    <a:pt x="9408" y="5810"/>
                    <a:pt x="9408" y="5312"/>
                    <a:pt x="9060" y="5299"/>
                  </a:cubicBezTo>
                  <a:lnTo>
                    <a:pt x="8715" y="5299"/>
                  </a:lnTo>
                  <a:lnTo>
                    <a:pt x="8715" y="4124"/>
                  </a:lnTo>
                  <a:cubicBezTo>
                    <a:pt x="9076" y="4011"/>
                    <a:pt x="9325" y="3679"/>
                    <a:pt x="9325" y="3294"/>
                  </a:cubicBezTo>
                  <a:cubicBezTo>
                    <a:pt x="9336" y="2789"/>
                    <a:pt x="8905" y="2418"/>
                    <a:pt x="8446" y="2418"/>
                  </a:cubicBezTo>
                  <a:cubicBezTo>
                    <a:pt x="8313" y="2418"/>
                    <a:pt x="8178" y="2449"/>
                    <a:pt x="8051" y="2517"/>
                  </a:cubicBezTo>
                  <a:lnTo>
                    <a:pt x="6806" y="1259"/>
                  </a:lnTo>
                  <a:cubicBezTo>
                    <a:pt x="7108" y="713"/>
                    <a:pt x="6678" y="1"/>
                    <a:pt x="6050" y="1"/>
                  </a:cubicBezTo>
                  <a:cubicBezTo>
                    <a:pt x="6044" y="1"/>
                    <a:pt x="6038" y="1"/>
                    <a:pt x="6032" y="1"/>
                  </a:cubicBezTo>
                  <a:cubicBezTo>
                    <a:pt x="6027" y="1"/>
                    <a:pt x="6021" y="1"/>
                    <a:pt x="6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46"/>
          <p:cNvGrpSpPr/>
          <p:nvPr/>
        </p:nvGrpSpPr>
        <p:grpSpPr>
          <a:xfrm>
            <a:off x="838547" y="1168475"/>
            <a:ext cx="339200" cy="338875"/>
            <a:chOff x="2489475" y="2118450"/>
            <a:chExt cx="339200" cy="338875"/>
          </a:xfrm>
        </p:grpSpPr>
        <p:sp>
          <p:nvSpPr>
            <p:cNvPr id="1091" name="Google Shape;1091;p46"/>
            <p:cNvSpPr/>
            <p:nvPr/>
          </p:nvSpPr>
          <p:spPr>
            <a:xfrm>
              <a:off x="2489475" y="2118450"/>
              <a:ext cx="339200" cy="338875"/>
            </a:xfrm>
            <a:custGeom>
              <a:avLst/>
              <a:gdLst/>
              <a:ahLst/>
              <a:cxnLst/>
              <a:rect l="l" t="t" r="r" b="b"/>
              <a:pathLst>
                <a:path w="13568" h="13555" extrusionOk="0">
                  <a:moveTo>
                    <a:pt x="7151" y="525"/>
                  </a:moveTo>
                  <a:lnTo>
                    <a:pt x="7164" y="844"/>
                  </a:lnTo>
                  <a:cubicBezTo>
                    <a:pt x="7164" y="967"/>
                    <a:pt x="7247" y="1066"/>
                    <a:pt x="7357" y="1093"/>
                  </a:cubicBezTo>
                  <a:cubicBezTo>
                    <a:pt x="7536" y="1149"/>
                    <a:pt x="7719" y="1216"/>
                    <a:pt x="7885" y="1315"/>
                  </a:cubicBezTo>
                  <a:cubicBezTo>
                    <a:pt x="7930" y="1337"/>
                    <a:pt x="7977" y="1348"/>
                    <a:pt x="8023" y="1348"/>
                  </a:cubicBezTo>
                  <a:cubicBezTo>
                    <a:pt x="8089" y="1348"/>
                    <a:pt x="8151" y="1326"/>
                    <a:pt x="8200" y="1285"/>
                  </a:cubicBezTo>
                  <a:lnTo>
                    <a:pt x="8436" y="1066"/>
                  </a:lnTo>
                  <a:lnTo>
                    <a:pt x="8947" y="1577"/>
                  </a:lnTo>
                  <a:lnTo>
                    <a:pt x="8741" y="1813"/>
                  </a:lnTo>
                  <a:cubicBezTo>
                    <a:pt x="8658" y="1896"/>
                    <a:pt x="8645" y="2032"/>
                    <a:pt x="8698" y="2129"/>
                  </a:cubicBezTo>
                  <a:cubicBezTo>
                    <a:pt x="8798" y="2294"/>
                    <a:pt x="8864" y="2477"/>
                    <a:pt x="8920" y="2656"/>
                  </a:cubicBezTo>
                  <a:cubicBezTo>
                    <a:pt x="8947" y="2766"/>
                    <a:pt x="9047" y="2849"/>
                    <a:pt x="9169" y="2849"/>
                  </a:cubicBezTo>
                  <a:lnTo>
                    <a:pt x="9488" y="2862"/>
                  </a:lnTo>
                  <a:lnTo>
                    <a:pt x="9488" y="3596"/>
                  </a:lnTo>
                  <a:lnTo>
                    <a:pt x="9169" y="3609"/>
                  </a:lnTo>
                  <a:cubicBezTo>
                    <a:pt x="9047" y="3609"/>
                    <a:pt x="8947" y="3692"/>
                    <a:pt x="8920" y="3805"/>
                  </a:cubicBezTo>
                  <a:cubicBezTo>
                    <a:pt x="8864" y="3984"/>
                    <a:pt x="8798" y="4163"/>
                    <a:pt x="8698" y="4329"/>
                  </a:cubicBezTo>
                  <a:cubicBezTo>
                    <a:pt x="8645" y="4426"/>
                    <a:pt x="8658" y="4565"/>
                    <a:pt x="8741" y="4648"/>
                  </a:cubicBezTo>
                  <a:lnTo>
                    <a:pt x="8947" y="4884"/>
                  </a:lnTo>
                  <a:lnTo>
                    <a:pt x="8436" y="5395"/>
                  </a:lnTo>
                  <a:lnTo>
                    <a:pt x="8200" y="5173"/>
                  </a:lnTo>
                  <a:cubicBezTo>
                    <a:pt x="8152" y="5132"/>
                    <a:pt x="8091" y="5111"/>
                    <a:pt x="8026" y="5111"/>
                  </a:cubicBezTo>
                  <a:cubicBezTo>
                    <a:pt x="7980" y="5111"/>
                    <a:pt x="7931" y="5122"/>
                    <a:pt x="7885" y="5146"/>
                  </a:cubicBezTo>
                  <a:cubicBezTo>
                    <a:pt x="7719" y="5242"/>
                    <a:pt x="7536" y="5312"/>
                    <a:pt x="7357" y="5365"/>
                  </a:cubicBezTo>
                  <a:cubicBezTo>
                    <a:pt x="7247" y="5395"/>
                    <a:pt x="7164" y="5491"/>
                    <a:pt x="7164" y="5601"/>
                  </a:cubicBezTo>
                  <a:lnTo>
                    <a:pt x="7151" y="5933"/>
                  </a:lnTo>
                  <a:lnTo>
                    <a:pt x="6418" y="5933"/>
                  </a:lnTo>
                  <a:lnTo>
                    <a:pt x="6404" y="5601"/>
                  </a:lnTo>
                  <a:cubicBezTo>
                    <a:pt x="6404" y="5491"/>
                    <a:pt x="6321" y="5395"/>
                    <a:pt x="6208" y="5365"/>
                  </a:cubicBezTo>
                  <a:cubicBezTo>
                    <a:pt x="6029" y="5312"/>
                    <a:pt x="5850" y="5242"/>
                    <a:pt x="5684" y="5146"/>
                  </a:cubicBezTo>
                  <a:cubicBezTo>
                    <a:pt x="5643" y="5122"/>
                    <a:pt x="5597" y="5111"/>
                    <a:pt x="5552" y="5111"/>
                  </a:cubicBezTo>
                  <a:cubicBezTo>
                    <a:pt x="5489" y="5111"/>
                    <a:pt x="5426" y="5132"/>
                    <a:pt x="5378" y="5173"/>
                  </a:cubicBezTo>
                  <a:lnTo>
                    <a:pt x="5130" y="5395"/>
                  </a:lnTo>
                  <a:lnTo>
                    <a:pt x="4618" y="4884"/>
                  </a:lnTo>
                  <a:lnTo>
                    <a:pt x="4841" y="4635"/>
                  </a:lnTo>
                  <a:cubicBezTo>
                    <a:pt x="4924" y="4552"/>
                    <a:pt x="4937" y="4426"/>
                    <a:pt x="4867" y="4329"/>
                  </a:cubicBezTo>
                  <a:cubicBezTo>
                    <a:pt x="4771" y="4163"/>
                    <a:pt x="4701" y="3984"/>
                    <a:pt x="4661" y="3805"/>
                  </a:cubicBezTo>
                  <a:cubicBezTo>
                    <a:pt x="4618" y="3692"/>
                    <a:pt x="4522" y="3609"/>
                    <a:pt x="4412" y="3609"/>
                  </a:cubicBezTo>
                  <a:lnTo>
                    <a:pt x="4081" y="3596"/>
                  </a:lnTo>
                  <a:lnTo>
                    <a:pt x="4081" y="2862"/>
                  </a:lnTo>
                  <a:lnTo>
                    <a:pt x="4412" y="2849"/>
                  </a:lnTo>
                  <a:cubicBezTo>
                    <a:pt x="4522" y="2849"/>
                    <a:pt x="4618" y="2766"/>
                    <a:pt x="4661" y="2656"/>
                  </a:cubicBezTo>
                  <a:cubicBezTo>
                    <a:pt x="4701" y="2477"/>
                    <a:pt x="4771" y="2294"/>
                    <a:pt x="4867" y="2129"/>
                  </a:cubicBezTo>
                  <a:cubicBezTo>
                    <a:pt x="4937" y="2032"/>
                    <a:pt x="4924" y="1896"/>
                    <a:pt x="4841" y="1813"/>
                  </a:cubicBezTo>
                  <a:lnTo>
                    <a:pt x="4618" y="1577"/>
                  </a:lnTo>
                  <a:lnTo>
                    <a:pt x="5130" y="1066"/>
                  </a:lnTo>
                  <a:lnTo>
                    <a:pt x="5378" y="1285"/>
                  </a:lnTo>
                  <a:cubicBezTo>
                    <a:pt x="5427" y="1326"/>
                    <a:pt x="5491" y="1348"/>
                    <a:pt x="5555" y="1348"/>
                  </a:cubicBezTo>
                  <a:cubicBezTo>
                    <a:pt x="5599" y="1348"/>
                    <a:pt x="5644" y="1337"/>
                    <a:pt x="5684" y="1315"/>
                  </a:cubicBezTo>
                  <a:cubicBezTo>
                    <a:pt x="5850" y="1216"/>
                    <a:pt x="6029" y="1149"/>
                    <a:pt x="6208" y="1093"/>
                  </a:cubicBezTo>
                  <a:cubicBezTo>
                    <a:pt x="6321" y="1066"/>
                    <a:pt x="6404" y="967"/>
                    <a:pt x="6404" y="857"/>
                  </a:cubicBezTo>
                  <a:lnTo>
                    <a:pt x="6418" y="525"/>
                  </a:lnTo>
                  <a:close/>
                  <a:moveTo>
                    <a:pt x="11453" y="4024"/>
                  </a:moveTo>
                  <a:lnTo>
                    <a:pt x="11453" y="10650"/>
                  </a:lnTo>
                  <a:lnTo>
                    <a:pt x="2129" y="10650"/>
                  </a:lnTo>
                  <a:lnTo>
                    <a:pt x="2129" y="4024"/>
                  </a:lnTo>
                  <a:lnTo>
                    <a:pt x="3622" y="4024"/>
                  </a:lnTo>
                  <a:cubicBezTo>
                    <a:pt x="3666" y="4080"/>
                    <a:pt x="3735" y="4107"/>
                    <a:pt x="3802" y="4107"/>
                  </a:cubicBezTo>
                  <a:lnTo>
                    <a:pt x="4203" y="4120"/>
                  </a:lnTo>
                  <a:cubicBezTo>
                    <a:pt x="4233" y="4233"/>
                    <a:pt x="4273" y="4329"/>
                    <a:pt x="4329" y="4426"/>
                  </a:cubicBezTo>
                  <a:lnTo>
                    <a:pt x="4051" y="4718"/>
                  </a:lnTo>
                  <a:cubicBezTo>
                    <a:pt x="3954" y="4814"/>
                    <a:pt x="3968" y="4980"/>
                    <a:pt x="4067" y="5076"/>
                  </a:cubicBezTo>
                  <a:lnTo>
                    <a:pt x="4937" y="5946"/>
                  </a:lnTo>
                  <a:cubicBezTo>
                    <a:pt x="4987" y="6005"/>
                    <a:pt x="5056" y="6033"/>
                    <a:pt x="5126" y="6033"/>
                  </a:cubicBezTo>
                  <a:cubicBezTo>
                    <a:pt x="5191" y="6033"/>
                    <a:pt x="5258" y="6009"/>
                    <a:pt x="5312" y="5963"/>
                  </a:cubicBezTo>
                  <a:lnTo>
                    <a:pt x="5588" y="5697"/>
                  </a:lnTo>
                  <a:cubicBezTo>
                    <a:pt x="5684" y="5740"/>
                    <a:pt x="5780" y="5780"/>
                    <a:pt x="5893" y="5810"/>
                  </a:cubicBezTo>
                  <a:lnTo>
                    <a:pt x="5906" y="6212"/>
                  </a:lnTo>
                  <a:cubicBezTo>
                    <a:pt x="5906" y="6348"/>
                    <a:pt x="6029" y="6461"/>
                    <a:pt x="6169" y="6461"/>
                  </a:cubicBezTo>
                  <a:lnTo>
                    <a:pt x="7400" y="6461"/>
                  </a:lnTo>
                  <a:cubicBezTo>
                    <a:pt x="7553" y="6461"/>
                    <a:pt x="7662" y="6348"/>
                    <a:pt x="7676" y="6212"/>
                  </a:cubicBezTo>
                  <a:lnTo>
                    <a:pt x="7689" y="5810"/>
                  </a:lnTo>
                  <a:cubicBezTo>
                    <a:pt x="7785" y="5780"/>
                    <a:pt x="7885" y="5740"/>
                    <a:pt x="7981" y="5697"/>
                  </a:cubicBezTo>
                  <a:lnTo>
                    <a:pt x="8270" y="5963"/>
                  </a:lnTo>
                  <a:cubicBezTo>
                    <a:pt x="8316" y="6009"/>
                    <a:pt x="8378" y="6033"/>
                    <a:pt x="8442" y="6033"/>
                  </a:cubicBezTo>
                  <a:cubicBezTo>
                    <a:pt x="8510" y="6033"/>
                    <a:pt x="8580" y="6005"/>
                    <a:pt x="8632" y="5946"/>
                  </a:cubicBezTo>
                  <a:lnTo>
                    <a:pt x="9501" y="5076"/>
                  </a:lnTo>
                  <a:cubicBezTo>
                    <a:pt x="9611" y="4980"/>
                    <a:pt x="9611" y="4814"/>
                    <a:pt x="9515" y="4718"/>
                  </a:cubicBezTo>
                  <a:lnTo>
                    <a:pt x="9252" y="4426"/>
                  </a:lnTo>
                  <a:cubicBezTo>
                    <a:pt x="9296" y="4329"/>
                    <a:pt x="9335" y="4233"/>
                    <a:pt x="9379" y="4120"/>
                  </a:cubicBezTo>
                  <a:lnTo>
                    <a:pt x="9764" y="4107"/>
                  </a:lnTo>
                  <a:cubicBezTo>
                    <a:pt x="9833" y="4107"/>
                    <a:pt x="9903" y="4080"/>
                    <a:pt x="9943" y="4024"/>
                  </a:cubicBezTo>
                  <a:close/>
                  <a:moveTo>
                    <a:pt x="12240" y="2958"/>
                  </a:moveTo>
                  <a:cubicBezTo>
                    <a:pt x="12393" y="2958"/>
                    <a:pt x="12502" y="3085"/>
                    <a:pt x="12502" y="3224"/>
                  </a:cubicBezTo>
                  <a:lnTo>
                    <a:pt x="12502" y="11702"/>
                  </a:lnTo>
                  <a:lnTo>
                    <a:pt x="8383" y="11702"/>
                  </a:lnTo>
                  <a:cubicBezTo>
                    <a:pt x="8230" y="11702"/>
                    <a:pt x="8104" y="11825"/>
                    <a:pt x="8104" y="11964"/>
                  </a:cubicBezTo>
                  <a:lnTo>
                    <a:pt x="5461" y="11964"/>
                  </a:lnTo>
                  <a:cubicBezTo>
                    <a:pt x="5461" y="11825"/>
                    <a:pt x="5339" y="11702"/>
                    <a:pt x="5199" y="11702"/>
                  </a:cubicBezTo>
                  <a:lnTo>
                    <a:pt x="1063" y="11702"/>
                  </a:lnTo>
                  <a:lnTo>
                    <a:pt x="1063" y="3224"/>
                  </a:lnTo>
                  <a:cubicBezTo>
                    <a:pt x="1063" y="3085"/>
                    <a:pt x="1189" y="2958"/>
                    <a:pt x="1329" y="2958"/>
                  </a:cubicBezTo>
                  <a:lnTo>
                    <a:pt x="3553" y="2958"/>
                  </a:lnTo>
                  <a:lnTo>
                    <a:pt x="3553" y="3500"/>
                  </a:lnTo>
                  <a:lnTo>
                    <a:pt x="1866" y="3500"/>
                  </a:lnTo>
                  <a:cubicBezTo>
                    <a:pt x="1714" y="3500"/>
                    <a:pt x="1591" y="3609"/>
                    <a:pt x="1591" y="3762"/>
                  </a:cubicBezTo>
                  <a:lnTo>
                    <a:pt x="1591" y="10912"/>
                  </a:lnTo>
                  <a:cubicBezTo>
                    <a:pt x="1591" y="11052"/>
                    <a:pt x="1714" y="11174"/>
                    <a:pt x="1866" y="11174"/>
                  </a:cubicBezTo>
                  <a:lnTo>
                    <a:pt x="11716" y="11174"/>
                  </a:lnTo>
                  <a:cubicBezTo>
                    <a:pt x="11852" y="11174"/>
                    <a:pt x="11978" y="11052"/>
                    <a:pt x="11978" y="10912"/>
                  </a:cubicBezTo>
                  <a:lnTo>
                    <a:pt x="11978" y="3762"/>
                  </a:lnTo>
                  <a:cubicBezTo>
                    <a:pt x="11978" y="3609"/>
                    <a:pt x="11852" y="3500"/>
                    <a:pt x="11716" y="3500"/>
                  </a:cubicBezTo>
                  <a:lnTo>
                    <a:pt x="10013" y="3500"/>
                  </a:lnTo>
                  <a:lnTo>
                    <a:pt x="10013" y="2958"/>
                  </a:lnTo>
                  <a:close/>
                  <a:moveTo>
                    <a:pt x="13043" y="12240"/>
                  </a:moveTo>
                  <a:lnTo>
                    <a:pt x="13043" y="12768"/>
                  </a:lnTo>
                  <a:cubicBezTo>
                    <a:pt x="13043" y="12904"/>
                    <a:pt x="12917" y="13030"/>
                    <a:pt x="12765" y="13030"/>
                  </a:cubicBezTo>
                  <a:lnTo>
                    <a:pt x="801" y="13030"/>
                  </a:lnTo>
                  <a:cubicBezTo>
                    <a:pt x="648" y="13030"/>
                    <a:pt x="539" y="12904"/>
                    <a:pt x="539" y="12768"/>
                  </a:cubicBezTo>
                  <a:lnTo>
                    <a:pt x="539" y="12240"/>
                  </a:lnTo>
                  <a:lnTo>
                    <a:pt x="5007" y="12240"/>
                  </a:lnTo>
                  <a:cubicBezTo>
                    <a:pt x="5090" y="12393"/>
                    <a:pt x="5269" y="12502"/>
                    <a:pt x="5461" y="12502"/>
                  </a:cubicBezTo>
                  <a:lnTo>
                    <a:pt x="8104" y="12502"/>
                  </a:lnTo>
                  <a:cubicBezTo>
                    <a:pt x="8313" y="12502"/>
                    <a:pt x="8479" y="12393"/>
                    <a:pt x="8575" y="12240"/>
                  </a:cubicBezTo>
                  <a:close/>
                  <a:moveTo>
                    <a:pt x="6169" y="1"/>
                  </a:moveTo>
                  <a:cubicBezTo>
                    <a:pt x="6029" y="1"/>
                    <a:pt x="5906" y="110"/>
                    <a:pt x="5906" y="250"/>
                  </a:cubicBezTo>
                  <a:lnTo>
                    <a:pt x="5893" y="651"/>
                  </a:lnTo>
                  <a:cubicBezTo>
                    <a:pt x="5780" y="678"/>
                    <a:pt x="5684" y="718"/>
                    <a:pt x="5588" y="761"/>
                  </a:cubicBezTo>
                  <a:lnTo>
                    <a:pt x="5312" y="499"/>
                  </a:lnTo>
                  <a:cubicBezTo>
                    <a:pt x="5257" y="452"/>
                    <a:pt x="5190" y="428"/>
                    <a:pt x="5125" y="428"/>
                  </a:cubicBezTo>
                  <a:cubicBezTo>
                    <a:pt x="5055" y="428"/>
                    <a:pt x="4987" y="455"/>
                    <a:pt x="4937" y="512"/>
                  </a:cubicBezTo>
                  <a:lnTo>
                    <a:pt x="4067" y="1382"/>
                  </a:lnTo>
                  <a:cubicBezTo>
                    <a:pt x="3968" y="1481"/>
                    <a:pt x="3954" y="1647"/>
                    <a:pt x="4051" y="1743"/>
                  </a:cubicBezTo>
                  <a:lnTo>
                    <a:pt x="4329" y="2032"/>
                  </a:lnTo>
                  <a:cubicBezTo>
                    <a:pt x="4273" y="2129"/>
                    <a:pt x="4233" y="2228"/>
                    <a:pt x="4203" y="2324"/>
                  </a:cubicBezTo>
                  <a:lnTo>
                    <a:pt x="3802" y="2351"/>
                  </a:lnTo>
                  <a:cubicBezTo>
                    <a:pt x="3735" y="2351"/>
                    <a:pt x="3666" y="2377"/>
                    <a:pt x="3622" y="2434"/>
                  </a:cubicBezTo>
                  <a:lnTo>
                    <a:pt x="1329" y="2434"/>
                  </a:lnTo>
                  <a:cubicBezTo>
                    <a:pt x="884" y="2434"/>
                    <a:pt x="539" y="2792"/>
                    <a:pt x="539" y="3224"/>
                  </a:cubicBezTo>
                  <a:lnTo>
                    <a:pt x="539" y="11702"/>
                  </a:lnTo>
                  <a:lnTo>
                    <a:pt x="276" y="11702"/>
                  </a:lnTo>
                  <a:cubicBezTo>
                    <a:pt x="124" y="11702"/>
                    <a:pt x="1" y="11825"/>
                    <a:pt x="1" y="11964"/>
                  </a:cubicBezTo>
                  <a:lnTo>
                    <a:pt x="1" y="12768"/>
                  </a:lnTo>
                  <a:cubicBezTo>
                    <a:pt x="1" y="13209"/>
                    <a:pt x="359" y="13555"/>
                    <a:pt x="801" y="13555"/>
                  </a:cubicBezTo>
                  <a:lnTo>
                    <a:pt x="13306" y="13555"/>
                  </a:lnTo>
                  <a:cubicBezTo>
                    <a:pt x="13445" y="13555"/>
                    <a:pt x="13568" y="13445"/>
                    <a:pt x="13568" y="13292"/>
                  </a:cubicBezTo>
                  <a:lnTo>
                    <a:pt x="13568" y="11798"/>
                  </a:lnTo>
                  <a:cubicBezTo>
                    <a:pt x="13568" y="11742"/>
                    <a:pt x="13528" y="11702"/>
                    <a:pt x="13485" y="11702"/>
                  </a:cubicBezTo>
                  <a:lnTo>
                    <a:pt x="13043" y="11702"/>
                  </a:lnTo>
                  <a:lnTo>
                    <a:pt x="13043" y="3224"/>
                  </a:lnTo>
                  <a:cubicBezTo>
                    <a:pt x="13043" y="2792"/>
                    <a:pt x="12682" y="2434"/>
                    <a:pt x="12240" y="2434"/>
                  </a:cubicBezTo>
                  <a:lnTo>
                    <a:pt x="9943" y="2434"/>
                  </a:lnTo>
                  <a:cubicBezTo>
                    <a:pt x="9903" y="2377"/>
                    <a:pt x="9833" y="2351"/>
                    <a:pt x="9764" y="2351"/>
                  </a:cubicBezTo>
                  <a:lnTo>
                    <a:pt x="9379" y="2324"/>
                  </a:lnTo>
                  <a:cubicBezTo>
                    <a:pt x="9335" y="2228"/>
                    <a:pt x="9296" y="2129"/>
                    <a:pt x="9252" y="2032"/>
                  </a:cubicBezTo>
                  <a:lnTo>
                    <a:pt x="9515" y="1743"/>
                  </a:lnTo>
                  <a:cubicBezTo>
                    <a:pt x="9611" y="1647"/>
                    <a:pt x="9611" y="1481"/>
                    <a:pt x="9515" y="1382"/>
                  </a:cubicBezTo>
                  <a:lnTo>
                    <a:pt x="8632" y="512"/>
                  </a:lnTo>
                  <a:cubicBezTo>
                    <a:pt x="8580" y="455"/>
                    <a:pt x="8511" y="428"/>
                    <a:pt x="8443" y="428"/>
                  </a:cubicBezTo>
                  <a:cubicBezTo>
                    <a:pt x="8379" y="428"/>
                    <a:pt x="8316" y="452"/>
                    <a:pt x="8270" y="499"/>
                  </a:cubicBezTo>
                  <a:lnTo>
                    <a:pt x="7981" y="761"/>
                  </a:lnTo>
                  <a:cubicBezTo>
                    <a:pt x="7885" y="718"/>
                    <a:pt x="7785" y="678"/>
                    <a:pt x="7689" y="651"/>
                  </a:cubicBezTo>
                  <a:lnTo>
                    <a:pt x="7676" y="250"/>
                  </a:lnTo>
                  <a:cubicBezTo>
                    <a:pt x="7662" y="110"/>
                    <a:pt x="7553" y="1"/>
                    <a:pt x="7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2619450" y="2159900"/>
              <a:ext cx="79600" cy="79250"/>
            </a:xfrm>
            <a:custGeom>
              <a:avLst/>
              <a:gdLst/>
              <a:ahLst/>
              <a:cxnLst/>
              <a:rect l="l" t="t" r="r" b="b"/>
              <a:pathLst>
                <a:path w="3184" h="3170" extrusionOk="0">
                  <a:moveTo>
                    <a:pt x="1590" y="527"/>
                  </a:moveTo>
                  <a:cubicBezTo>
                    <a:pt x="2171" y="527"/>
                    <a:pt x="2643" y="998"/>
                    <a:pt x="2643" y="1579"/>
                  </a:cubicBezTo>
                  <a:cubicBezTo>
                    <a:pt x="2614" y="2285"/>
                    <a:pt x="2099" y="2637"/>
                    <a:pt x="1584" y="2637"/>
                  </a:cubicBezTo>
                  <a:cubicBezTo>
                    <a:pt x="1069" y="2637"/>
                    <a:pt x="555" y="2285"/>
                    <a:pt x="528" y="1579"/>
                  </a:cubicBezTo>
                  <a:cubicBezTo>
                    <a:pt x="528" y="998"/>
                    <a:pt x="996" y="527"/>
                    <a:pt x="1590" y="527"/>
                  </a:cubicBezTo>
                  <a:close/>
                  <a:moveTo>
                    <a:pt x="1592" y="1"/>
                  </a:moveTo>
                  <a:cubicBezTo>
                    <a:pt x="817" y="1"/>
                    <a:pt x="42" y="527"/>
                    <a:pt x="0" y="1579"/>
                  </a:cubicBezTo>
                  <a:cubicBezTo>
                    <a:pt x="0" y="2462"/>
                    <a:pt x="707" y="3169"/>
                    <a:pt x="1590" y="3169"/>
                  </a:cubicBezTo>
                  <a:cubicBezTo>
                    <a:pt x="2463" y="3169"/>
                    <a:pt x="3184" y="2462"/>
                    <a:pt x="3184" y="1579"/>
                  </a:cubicBezTo>
                  <a:cubicBezTo>
                    <a:pt x="3142" y="527"/>
                    <a:pt x="2367" y="1"/>
                    <a:pt x="1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2560025" y="2282350"/>
              <a:ext cx="198375" cy="92325"/>
            </a:xfrm>
            <a:custGeom>
              <a:avLst/>
              <a:gdLst/>
              <a:ahLst/>
              <a:cxnLst/>
              <a:rect l="l" t="t" r="r" b="b"/>
              <a:pathLst>
                <a:path w="7935" h="3693" extrusionOk="0">
                  <a:moveTo>
                    <a:pt x="7138" y="525"/>
                  </a:moveTo>
                  <a:cubicBezTo>
                    <a:pt x="7274" y="525"/>
                    <a:pt x="7400" y="651"/>
                    <a:pt x="7400" y="788"/>
                  </a:cubicBezTo>
                  <a:cubicBezTo>
                    <a:pt x="7393" y="966"/>
                    <a:pt x="7268" y="1053"/>
                    <a:pt x="7142" y="1053"/>
                  </a:cubicBezTo>
                  <a:cubicBezTo>
                    <a:pt x="7012" y="1053"/>
                    <a:pt x="6880" y="962"/>
                    <a:pt x="6872" y="788"/>
                  </a:cubicBezTo>
                  <a:cubicBezTo>
                    <a:pt x="6872" y="651"/>
                    <a:pt x="6985" y="525"/>
                    <a:pt x="7138" y="525"/>
                  </a:cubicBezTo>
                  <a:close/>
                  <a:moveTo>
                    <a:pt x="3041" y="788"/>
                  </a:moveTo>
                  <a:cubicBezTo>
                    <a:pt x="3181" y="788"/>
                    <a:pt x="3303" y="914"/>
                    <a:pt x="3303" y="1050"/>
                  </a:cubicBezTo>
                  <a:cubicBezTo>
                    <a:pt x="3297" y="1231"/>
                    <a:pt x="3169" y="1321"/>
                    <a:pt x="3041" y="1321"/>
                  </a:cubicBezTo>
                  <a:cubicBezTo>
                    <a:pt x="2913" y="1321"/>
                    <a:pt x="2786" y="1231"/>
                    <a:pt x="2779" y="1050"/>
                  </a:cubicBezTo>
                  <a:cubicBezTo>
                    <a:pt x="2779" y="914"/>
                    <a:pt x="2888" y="788"/>
                    <a:pt x="3041" y="788"/>
                  </a:cubicBezTo>
                  <a:close/>
                  <a:moveTo>
                    <a:pt x="800" y="1797"/>
                  </a:moveTo>
                  <a:cubicBezTo>
                    <a:pt x="940" y="1797"/>
                    <a:pt x="1063" y="1910"/>
                    <a:pt x="1063" y="2062"/>
                  </a:cubicBezTo>
                  <a:cubicBezTo>
                    <a:pt x="1056" y="2235"/>
                    <a:pt x="928" y="2321"/>
                    <a:pt x="800" y="2321"/>
                  </a:cubicBezTo>
                  <a:cubicBezTo>
                    <a:pt x="673" y="2321"/>
                    <a:pt x="545" y="2235"/>
                    <a:pt x="538" y="2062"/>
                  </a:cubicBezTo>
                  <a:cubicBezTo>
                    <a:pt x="538" y="1910"/>
                    <a:pt x="648" y="1797"/>
                    <a:pt x="800" y="1797"/>
                  </a:cubicBezTo>
                  <a:close/>
                  <a:moveTo>
                    <a:pt x="5020" y="2643"/>
                  </a:moveTo>
                  <a:cubicBezTo>
                    <a:pt x="5159" y="2643"/>
                    <a:pt x="5282" y="2753"/>
                    <a:pt x="5282" y="2905"/>
                  </a:cubicBezTo>
                  <a:cubicBezTo>
                    <a:pt x="5282" y="3042"/>
                    <a:pt x="5159" y="3168"/>
                    <a:pt x="5020" y="3168"/>
                  </a:cubicBezTo>
                  <a:cubicBezTo>
                    <a:pt x="4674" y="3154"/>
                    <a:pt x="4674" y="2656"/>
                    <a:pt x="5020" y="2643"/>
                  </a:cubicBezTo>
                  <a:close/>
                  <a:moveTo>
                    <a:pt x="7120" y="1"/>
                  </a:moveTo>
                  <a:cubicBezTo>
                    <a:pt x="6548" y="1"/>
                    <a:pt x="6158" y="627"/>
                    <a:pt x="6417" y="1133"/>
                  </a:cubicBezTo>
                  <a:lnTo>
                    <a:pt x="5365" y="2185"/>
                  </a:lnTo>
                  <a:cubicBezTo>
                    <a:pt x="5262" y="2137"/>
                    <a:pt x="5141" y="2113"/>
                    <a:pt x="5020" y="2113"/>
                  </a:cubicBezTo>
                  <a:cubicBezTo>
                    <a:pt x="4898" y="2113"/>
                    <a:pt x="4777" y="2137"/>
                    <a:pt x="4674" y="2185"/>
                  </a:cubicBezTo>
                  <a:lnTo>
                    <a:pt x="3775" y="1368"/>
                  </a:lnTo>
                  <a:cubicBezTo>
                    <a:pt x="3995" y="863"/>
                    <a:pt x="3604" y="263"/>
                    <a:pt x="3059" y="263"/>
                  </a:cubicBezTo>
                  <a:cubicBezTo>
                    <a:pt x="3053" y="263"/>
                    <a:pt x="3047" y="263"/>
                    <a:pt x="3041" y="263"/>
                  </a:cubicBezTo>
                  <a:cubicBezTo>
                    <a:pt x="2600" y="263"/>
                    <a:pt x="2225" y="635"/>
                    <a:pt x="2254" y="1093"/>
                  </a:cubicBezTo>
                  <a:lnTo>
                    <a:pt x="1312" y="1465"/>
                  </a:lnTo>
                  <a:cubicBezTo>
                    <a:pt x="1161" y="1331"/>
                    <a:pt x="980" y="1270"/>
                    <a:pt x="803" y="1270"/>
                  </a:cubicBezTo>
                  <a:cubicBezTo>
                    <a:pt x="395" y="1270"/>
                    <a:pt x="0" y="1588"/>
                    <a:pt x="0" y="2062"/>
                  </a:cubicBezTo>
                  <a:cubicBezTo>
                    <a:pt x="0" y="2504"/>
                    <a:pt x="359" y="2849"/>
                    <a:pt x="800" y="2849"/>
                  </a:cubicBezTo>
                  <a:cubicBezTo>
                    <a:pt x="807" y="2849"/>
                    <a:pt x="814" y="2849"/>
                    <a:pt x="821" y="2849"/>
                  </a:cubicBezTo>
                  <a:cubicBezTo>
                    <a:pt x="1296" y="2849"/>
                    <a:pt x="1659" y="2401"/>
                    <a:pt x="1577" y="1923"/>
                  </a:cubicBezTo>
                  <a:lnTo>
                    <a:pt x="2447" y="1578"/>
                  </a:lnTo>
                  <a:cubicBezTo>
                    <a:pt x="2590" y="1754"/>
                    <a:pt x="2822" y="1852"/>
                    <a:pt x="3051" y="1852"/>
                  </a:cubicBezTo>
                  <a:cubicBezTo>
                    <a:pt x="3180" y="1852"/>
                    <a:pt x="3307" y="1821"/>
                    <a:pt x="3416" y="1757"/>
                  </a:cubicBezTo>
                  <a:lnTo>
                    <a:pt x="4299" y="2574"/>
                  </a:lnTo>
                  <a:cubicBezTo>
                    <a:pt x="4053" y="3079"/>
                    <a:pt x="4444" y="3692"/>
                    <a:pt x="5002" y="3692"/>
                  </a:cubicBezTo>
                  <a:cubicBezTo>
                    <a:pt x="5008" y="3692"/>
                    <a:pt x="5014" y="3692"/>
                    <a:pt x="5020" y="3692"/>
                  </a:cubicBezTo>
                  <a:cubicBezTo>
                    <a:pt x="5025" y="3692"/>
                    <a:pt x="5031" y="3692"/>
                    <a:pt x="5037" y="3692"/>
                  </a:cubicBezTo>
                  <a:cubicBezTo>
                    <a:pt x="5595" y="3692"/>
                    <a:pt x="5986" y="3066"/>
                    <a:pt x="5740" y="2560"/>
                  </a:cubicBezTo>
                  <a:lnTo>
                    <a:pt x="6789" y="1508"/>
                  </a:lnTo>
                  <a:cubicBezTo>
                    <a:pt x="6897" y="1560"/>
                    <a:pt x="7011" y="1585"/>
                    <a:pt x="7123" y="1585"/>
                  </a:cubicBezTo>
                  <a:cubicBezTo>
                    <a:pt x="7542" y="1585"/>
                    <a:pt x="7935" y="1246"/>
                    <a:pt x="7924" y="788"/>
                  </a:cubicBezTo>
                  <a:cubicBezTo>
                    <a:pt x="7924" y="359"/>
                    <a:pt x="7566" y="1"/>
                    <a:pt x="7138" y="1"/>
                  </a:cubicBezTo>
                  <a:cubicBezTo>
                    <a:pt x="7132" y="1"/>
                    <a:pt x="7126" y="1"/>
                    <a:pt x="7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KPI's</a:t>
            </a:r>
            <a:endParaRPr dirty="0"/>
          </a:p>
          <a:p>
            <a:pPr marL="0" lvl="0" indent="0" algn="ctr" rtl="0">
              <a:spcBef>
                <a:spcPts val="0"/>
              </a:spcBef>
              <a:spcAft>
                <a:spcPts val="0"/>
              </a:spcAft>
              <a:buNone/>
            </a:pPr>
            <a:endParaRPr dirty="0"/>
          </a:p>
        </p:txBody>
      </p:sp>
      <p:sp>
        <p:nvSpPr>
          <p:cNvPr id="1506" name="Google Shape;1506;p64"/>
          <p:cNvSpPr/>
          <p:nvPr/>
        </p:nvSpPr>
        <p:spPr>
          <a:xfrm>
            <a:off x="994766" y="1369875"/>
            <a:ext cx="1388400" cy="73866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4"/>
          <p:cNvSpPr/>
          <p:nvPr/>
        </p:nvSpPr>
        <p:spPr>
          <a:xfrm>
            <a:off x="994766" y="2383651"/>
            <a:ext cx="1388400" cy="73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4"/>
          <p:cNvSpPr/>
          <p:nvPr/>
        </p:nvSpPr>
        <p:spPr>
          <a:xfrm>
            <a:off x="989190" y="3364512"/>
            <a:ext cx="1388399" cy="69335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upo 1">
            <a:extLst>
              <a:ext uri="{FF2B5EF4-FFF2-40B4-BE49-F238E27FC236}">
                <a16:creationId xmlns:a16="http://schemas.microsoft.com/office/drawing/2014/main" id="{6E2FE418-EB2E-4561-84A4-D30D220ABA5D}"/>
              </a:ext>
            </a:extLst>
          </p:cNvPr>
          <p:cNvGrpSpPr/>
          <p:nvPr/>
        </p:nvGrpSpPr>
        <p:grpSpPr>
          <a:xfrm>
            <a:off x="2406537" y="1346390"/>
            <a:ext cx="5884281" cy="2743736"/>
            <a:chOff x="1835896" y="1314139"/>
            <a:chExt cx="5884281" cy="2743736"/>
          </a:xfrm>
        </p:grpSpPr>
        <p:sp>
          <p:nvSpPr>
            <p:cNvPr id="1500" name="Google Shape;1500;p64"/>
            <p:cNvSpPr txBox="1"/>
            <p:nvPr/>
          </p:nvSpPr>
          <p:spPr>
            <a:xfrm>
              <a:off x="4904670" y="1314139"/>
              <a:ext cx="2754290" cy="79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CO" dirty="0">
                  <a:effectLst/>
                  <a:latin typeface="Calisto MT" panose="02040603050505030304" pitchFamily="18" charset="0"/>
                  <a:ea typeface="Calisto MT" panose="02040603050505030304" pitchFamily="18" charset="0"/>
                  <a:cs typeface="Times New Roman" panose="02020603050405020304" pitchFamily="18" charset="0"/>
                </a:rPr>
                <a:t>Aumentar el índice de satisfacción un 10% en 6 meses</a:t>
              </a:r>
              <a:endParaRPr dirty="0">
                <a:solidFill>
                  <a:schemeClr val="dk1"/>
                </a:solidFill>
                <a:latin typeface="Barlow"/>
                <a:ea typeface="Barlow"/>
                <a:cs typeface="Barlow"/>
                <a:sym typeface="Barlow"/>
              </a:endParaRPr>
            </a:p>
          </p:txBody>
        </p:sp>
        <p:sp>
          <p:nvSpPr>
            <p:cNvPr id="1501" name="Google Shape;1501;p64"/>
            <p:cNvSpPr txBox="1"/>
            <p:nvPr/>
          </p:nvSpPr>
          <p:spPr>
            <a:xfrm>
              <a:off x="4860862" y="3263475"/>
              <a:ext cx="2859315" cy="79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CO" dirty="0">
                  <a:effectLst/>
                  <a:latin typeface="Calisto MT" panose="02040603050505030304" pitchFamily="18" charset="0"/>
                  <a:ea typeface="Calisto MT" panose="02040603050505030304" pitchFamily="18" charset="0"/>
                  <a:cs typeface="Times New Roman" panose="02020603050405020304" pitchFamily="18" charset="0"/>
                </a:rPr>
                <a:t>Aumentar la valoración promedio 5 puntos en 1 año</a:t>
              </a:r>
              <a:endParaRPr dirty="0">
                <a:solidFill>
                  <a:schemeClr val="dk1"/>
                </a:solidFill>
                <a:latin typeface="Barlow"/>
                <a:ea typeface="Barlow"/>
                <a:cs typeface="Barlow"/>
                <a:sym typeface="Barlow"/>
              </a:endParaRPr>
            </a:p>
          </p:txBody>
        </p:sp>
        <p:sp>
          <p:nvSpPr>
            <p:cNvPr id="1502" name="Google Shape;1502;p64"/>
            <p:cNvSpPr txBox="1"/>
            <p:nvPr/>
          </p:nvSpPr>
          <p:spPr>
            <a:xfrm>
              <a:off x="4904670" y="2316677"/>
              <a:ext cx="2596160" cy="79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CO" dirty="0">
                  <a:effectLst/>
                  <a:latin typeface="Calisto MT" panose="02040603050505030304" pitchFamily="18" charset="0"/>
                  <a:ea typeface="Calisto MT" panose="02040603050505030304" pitchFamily="18" charset="0"/>
                  <a:cs typeface="Times New Roman" panose="02020603050405020304" pitchFamily="18" charset="0"/>
                </a:rPr>
                <a:t>Aumentar la tasa de retención un 5% en 1 año </a:t>
              </a:r>
              <a:endParaRPr dirty="0">
                <a:solidFill>
                  <a:schemeClr val="dk1"/>
                </a:solidFill>
                <a:latin typeface="Barlow"/>
                <a:ea typeface="Barlow"/>
                <a:cs typeface="Barlow"/>
                <a:sym typeface="Barlow"/>
              </a:endParaRPr>
            </a:p>
          </p:txBody>
        </p:sp>
        <mc:AlternateContent xmlns:mc="http://schemas.openxmlformats.org/markup-compatibility/2006" xmlns:a14="http://schemas.microsoft.com/office/drawing/2010/main">
          <mc:Choice Requires="a14">
            <p:sp>
              <p:nvSpPr>
                <p:cNvPr id="1503" name="Google Shape;1503;p64"/>
                <p:cNvSpPr txBox="1"/>
                <p:nvPr/>
              </p:nvSpPr>
              <p:spPr>
                <a:xfrm>
                  <a:off x="2277878" y="1505397"/>
                  <a:ext cx="2525921" cy="620385"/>
                </a:xfrm>
                <a:prstGeom prst="rect">
                  <a:avLst/>
                </a:prstGeom>
                <a:noFill/>
                <a:ln>
                  <a:noFill/>
                </a:ln>
              </p:spPr>
              <p:txBody>
                <a:bodyPr spcFirstLastPara="1" wrap="square" lIns="91425" tIns="91425" rIns="91425" bIns="91425" anchor="ctr" anchorCtr="0">
                  <a:noAutofit/>
                </a:bodyPr>
                <a:lstStyle/>
                <a:p>
                  <a:pPr/>
                  <a14:m>
                    <m:oMathPara xmlns:m="http://schemas.openxmlformats.org/officeDocument/2006/math">
                      <m:oMathParaPr>
                        <m:jc m:val="centerGroup"/>
                      </m:oMathParaPr>
                      <m:oMath xmlns:m="http://schemas.openxmlformats.org/officeDocument/2006/math">
                        <m:d>
                          <m:dPr>
                            <m:ctrlPr>
                              <a:rPr lang="es-CO" sz="1100" i="1" smtClean="0">
                                <a:effectLst/>
                                <a:latin typeface="Cambria Math" panose="02040503050406030204" pitchFamily="18" charset="0"/>
                                <a:ea typeface="Calisto MT" panose="02040603050505030304" pitchFamily="18" charset="0"/>
                                <a:cs typeface="Times New Roman" panose="02020603050405020304" pitchFamily="18" charset="0"/>
                              </a:rPr>
                            </m:ctrlPr>
                          </m:dPr>
                          <m:e>
                            <m:f>
                              <m:fPr>
                                <m:ctrlPr>
                                  <a:rPr lang="es-CO" sz="1100" i="1">
                                    <a:effectLst/>
                                    <a:latin typeface="Cambria Math" panose="02040503050406030204" pitchFamily="18" charset="0"/>
                                    <a:ea typeface="Calisto MT" panose="02040603050505030304" pitchFamily="18" charset="0"/>
                                    <a:cs typeface="Times New Roman" panose="02020603050405020304" pitchFamily="18" charset="0"/>
                                  </a:rPr>
                                </m:ctrlPr>
                              </m:fPr>
                              <m:num>
                                <m:r>
                                  <a:rPr lang="es-CO" sz="1100" i="1">
                                    <a:effectLst/>
                                    <a:latin typeface="Cambria Math" panose="02040503050406030204" pitchFamily="18" charset="0"/>
                                    <a:ea typeface="Calisto MT" panose="02040603050505030304" pitchFamily="18" charset="0"/>
                                    <a:cs typeface="Times New Roman" panose="02020603050405020304" pitchFamily="18" charset="0"/>
                                  </a:rPr>
                                  <m:t>𝑛𝑢𝑚𝑒𝑟𝑜</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 </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𝑑𝑒</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 </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𝑟𝑒𝑠𝑒</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ñ</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𝑎𝑠</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 </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𝑝𝑜𝑠𝑖𝑡𝑖𝑣𝑎𝑠</m:t>
                                </m:r>
                              </m:num>
                              <m:den>
                                <m:r>
                                  <a:rPr lang="es-CO" sz="1100" i="1">
                                    <a:effectLst/>
                                    <a:latin typeface="Cambria Math" panose="02040503050406030204" pitchFamily="18" charset="0"/>
                                    <a:ea typeface="Calisto MT" panose="02040603050505030304" pitchFamily="18" charset="0"/>
                                    <a:cs typeface="Times New Roman" panose="02020603050405020304" pitchFamily="18" charset="0"/>
                                  </a:rPr>
                                  <m:t>𝑇𝑜𝑡𝑎𝑙</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 </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𝑑𝑒</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 </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𝑟𝑒𝑠𝑒</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ñ</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𝑎𝑠</m:t>
                                </m:r>
                              </m:den>
                            </m:f>
                          </m:e>
                        </m:d>
                        <m:r>
                          <a:rPr lang="es-CO" sz="1100" i="1">
                            <a:effectLst/>
                            <a:latin typeface="Cambria Math" panose="02040503050406030204" pitchFamily="18" charset="0"/>
                            <a:ea typeface="Calisto MT" panose="02040603050505030304" pitchFamily="18" charset="0"/>
                            <a:cs typeface="Times New Roman" panose="02020603050405020304" pitchFamily="18" charset="0"/>
                          </a:rPr>
                          <m:t>∗100</m:t>
                        </m:r>
                      </m:oMath>
                    </m:oMathPara>
                  </a14:m>
                  <a:endParaRPr lang="es-CO" sz="1100" dirty="0">
                    <a:effectLst/>
                    <a:latin typeface="Calisto MT" panose="02040603050505030304" pitchFamily="18" charset="0"/>
                    <a:ea typeface="Calisto MT" panose="0204060305050503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2000" dirty="0">
                    <a:solidFill>
                      <a:schemeClr val="dk1"/>
                    </a:solidFill>
                    <a:latin typeface="Poppins ExtraBold"/>
                    <a:ea typeface="Poppins ExtraBold"/>
                    <a:cs typeface="Poppins ExtraBold"/>
                    <a:sym typeface="Poppins ExtraBold"/>
                  </a:endParaRPr>
                </a:p>
              </p:txBody>
            </p:sp>
          </mc:Choice>
          <mc:Fallback xmlns="">
            <p:sp>
              <p:nvSpPr>
                <p:cNvPr id="1503" name="Google Shape;1503;p64"/>
                <p:cNvSpPr txBox="1">
                  <a:spLocks noRot="1" noChangeAspect="1" noMove="1" noResize="1" noEditPoints="1" noAdjustHandles="1" noChangeArrowheads="1" noChangeShapeType="1" noTextEdit="1"/>
                </p:cNvSpPr>
                <p:nvPr/>
              </p:nvSpPr>
              <p:spPr>
                <a:xfrm>
                  <a:off x="2277878" y="1505397"/>
                  <a:ext cx="2525921" cy="620385"/>
                </a:xfrm>
                <a:prstGeom prst="rect">
                  <a:avLst/>
                </a:prstGeom>
                <a:blipFill>
                  <a:blip r:embed="rId3"/>
                  <a:stretch>
                    <a:fillRect t="-2941"/>
                  </a:stretch>
                </a:blipFill>
                <a:ln>
                  <a:no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04" name="Google Shape;1504;p64"/>
                <p:cNvSpPr txBox="1"/>
                <p:nvPr/>
              </p:nvSpPr>
              <p:spPr>
                <a:xfrm>
                  <a:off x="2456099" y="3263475"/>
                  <a:ext cx="2260279" cy="7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s-CO" sz="1100" i="1" smtClean="0">
                                <a:effectLst/>
                                <a:latin typeface="Cambria Math" panose="02040503050406030204" pitchFamily="18" charset="0"/>
                              </a:rPr>
                            </m:ctrlPr>
                          </m:fPr>
                          <m:num>
                            <m:r>
                              <a:rPr lang="es-CO" sz="1100" i="1">
                                <a:effectLst/>
                                <a:latin typeface="Cambria Math" panose="02040503050406030204" pitchFamily="18" charset="0"/>
                                <a:ea typeface="Calisto MT" panose="02040603050505030304" pitchFamily="18" charset="0"/>
                                <a:cs typeface="Times New Roman" panose="02020603050405020304" pitchFamily="18" charset="0"/>
                              </a:rPr>
                              <m:t>𝑆𝑢𝑚𝑎</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 </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𝑑𝑒</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 </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𝑙𝑎𝑠</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 </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𝑐𝑎𝑙𝑖𝑓𝑖𝑐𝑎𝑐𝑖𝑜𝑛𝑒𝑠</m:t>
                            </m:r>
                          </m:num>
                          <m:den>
                            <m:r>
                              <a:rPr lang="es-CO" sz="1100" i="1">
                                <a:effectLst/>
                                <a:latin typeface="Cambria Math" panose="02040503050406030204" pitchFamily="18" charset="0"/>
                                <a:ea typeface="Calisto MT" panose="02040603050505030304" pitchFamily="18" charset="0"/>
                                <a:cs typeface="Times New Roman" panose="02020603050405020304" pitchFamily="18" charset="0"/>
                              </a:rPr>
                              <m:t>𝑡𝑜𝑡𝑎𝑙</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 </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𝑟𝑒𝑠𝑒</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ñ</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𝑎𝑠</m:t>
                            </m:r>
                          </m:den>
                        </m:f>
                      </m:oMath>
                    </m:oMathPara>
                  </a14:m>
                  <a:endParaRPr sz="1100" dirty="0">
                    <a:solidFill>
                      <a:schemeClr val="dk1"/>
                    </a:solidFill>
                    <a:latin typeface="Poppins ExtraBold"/>
                    <a:ea typeface="Poppins ExtraBold"/>
                    <a:cs typeface="Poppins ExtraBold"/>
                    <a:sym typeface="Poppins ExtraBold"/>
                  </a:endParaRPr>
                </a:p>
              </p:txBody>
            </p:sp>
          </mc:Choice>
          <mc:Fallback xmlns="">
            <p:sp>
              <p:nvSpPr>
                <p:cNvPr id="1504" name="Google Shape;1504;p64"/>
                <p:cNvSpPr txBox="1">
                  <a:spLocks noRot="1" noChangeAspect="1" noMove="1" noResize="1" noEditPoints="1" noAdjustHandles="1" noChangeArrowheads="1" noChangeShapeType="1" noTextEdit="1"/>
                </p:cNvSpPr>
                <p:nvPr/>
              </p:nvSpPr>
              <p:spPr>
                <a:xfrm>
                  <a:off x="2456099" y="3263475"/>
                  <a:ext cx="2260279" cy="794400"/>
                </a:xfrm>
                <a:prstGeom prst="rect">
                  <a:avLst/>
                </a:prstGeom>
                <a:blipFill>
                  <a:blip r:embed="rId4"/>
                  <a:stretch>
                    <a:fillRect/>
                  </a:stretch>
                </a:blipFill>
                <a:ln>
                  <a:no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05" name="Google Shape;1505;p64"/>
                <p:cNvSpPr txBox="1"/>
                <p:nvPr/>
              </p:nvSpPr>
              <p:spPr>
                <a:xfrm>
                  <a:off x="2311614" y="2482356"/>
                  <a:ext cx="2679771" cy="4976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d>
                          <m:dPr>
                            <m:ctrlPr>
                              <a:rPr lang="es-CO" sz="1100" i="1" smtClean="0">
                                <a:effectLst/>
                                <a:latin typeface="Cambria Math" panose="02040503050406030204" pitchFamily="18" charset="0"/>
                              </a:rPr>
                            </m:ctrlPr>
                          </m:dPr>
                          <m:e>
                            <m:f>
                              <m:fPr>
                                <m:ctrlPr>
                                  <a:rPr lang="es-CO" sz="1100" i="1">
                                    <a:effectLst/>
                                    <a:latin typeface="Cambria Math" panose="02040503050406030204" pitchFamily="18" charset="0"/>
                                  </a:rPr>
                                </m:ctrlPr>
                              </m:fPr>
                              <m:num>
                                <m:r>
                                  <a:rPr lang="es-CO" sz="1100" i="1">
                                    <a:effectLst/>
                                    <a:latin typeface="Cambria Math" panose="02040503050406030204" pitchFamily="18" charset="0"/>
                                    <a:ea typeface="Calisto MT" panose="02040603050505030304" pitchFamily="18" charset="0"/>
                                    <a:cs typeface="Times New Roman" panose="02020603050405020304" pitchFamily="18" charset="0"/>
                                  </a:rPr>
                                  <m:t>𝐶𝑙𝑖𝑒𝑛𝑡𝑒𝑠</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 </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𝑞𝑢𝑒</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 </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𝑟𝑒𝑝𝑖𝑡𝑒𝑛</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 </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𝑠𝑖𝑡𝑖𝑜</m:t>
                                </m:r>
                              </m:num>
                              <m:den>
                                <m:r>
                                  <a:rPr lang="es-CO" sz="1100" i="1">
                                    <a:effectLst/>
                                    <a:latin typeface="Cambria Math" panose="02040503050406030204" pitchFamily="18" charset="0"/>
                                    <a:ea typeface="Calisto MT" panose="02040603050505030304" pitchFamily="18" charset="0"/>
                                    <a:cs typeface="Times New Roman" panose="02020603050405020304" pitchFamily="18" charset="0"/>
                                  </a:rPr>
                                  <m:t>𝑇𝑜𝑡𝑎𝑙</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 </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𝑑𝑒</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 </m:t>
                                </m:r>
                                <m:r>
                                  <a:rPr lang="es-CO" sz="1100" i="1">
                                    <a:effectLst/>
                                    <a:latin typeface="Cambria Math" panose="02040503050406030204" pitchFamily="18" charset="0"/>
                                    <a:ea typeface="Calisto MT" panose="02040603050505030304" pitchFamily="18" charset="0"/>
                                    <a:cs typeface="Times New Roman" panose="02020603050405020304" pitchFamily="18" charset="0"/>
                                  </a:rPr>
                                  <m:t>𝑐𝑙𝑖𝑒𝑛𝑡𝑒𝑠</m:t>
                                </m:r>
                              </m:den>
                            </m:f>
                          </m:e>
                        </m:d>
                        <m:r>
                          <a:rPr lang="es-CO" sz="1100" i="1">
                            <a:effectLst/>
                            <a:latin typeface="Cambria Math" panose="02040503050406030204" pitchFamily="18" charset="0"/>
                            <a:ea typeface="Calisto MT" panose="02040603050505030304" pitchFamily="18" charset="0"/>
                            <a:cs typeface="Times New Roman" panose="02020603050405020304" pitchFamily="18" charset="0"/>
                          </a:rPr>
                          <m:t>∗100</m:t>
                        </m:r>
                      </m:oMath>
                    </m:oMathPara>
                  </a14:m>
                  <a:endParaRPr sz="1100" dirty="0">
                    <a:solidFill>
                      <a:schemeClr val="dk1"/>
                    </a:solidFill>
                    <a:latin typeface="Poppins ExtraBold"/>
                    <a:ea typeface="Poppins ExtraBold"/>
                    <a:cs typeface="Poppins ExtraBold"/>
                    <a:sym typeface="Poppins ExtraBold"/>
                  </a:endParaRPr>
                </a:p>
              </p:txBody>
            </p:sp>
          </mc:Choice>
          <mc:Fallback xmlns="">
            <p:sp>
              <p:nvSpPr>
                <p:cNvPr id="1505" name="Google Shape;1505;p64"/>
                <p:cNvSpPr txBox="1">
                  <a:spLocks noRot="1" noChangeAspect="1" noMove="1" noResize="1" noEditPoints="1" noAdjustHandles="1" noChangeArrowheads="1" noChangeShapeType="1" noTextEdit="1"/>
                </p:cNvSpPr>
                <p:nvPr/>
              </p:nvSpPr>
              <p:spPr>
                <a:xfrm>
                  <a:off x="2311614" y="2482356"/>
                  <a:ext cx="2679771" cy="497620"/>
                </a:xfrm>
                <a:prstGeom prst="rect">
                  <a:avLst/>
                </a:prstGeom>
                <a:blipFill>
                  <a:blip r:embed="rId5"/>
                  <a:stretch>
                    <a:fillRect/>
                  </a:stretch>
                </a:blipFill>
                <a:ln>
                  <a:noFill/>
                </a:ln>
              </p:spPr>
              <p:txBody>
                <a:bodyPr/>
                <a:lstStyle/>
                <a:p>
                  <a:r>
                    <a:rPr lang="es-CO">
                      <a:noFill/>
                    </a:rPr>
                    <a:t> </a:t>
                  </a:r>
                </a:p>
              </p:txBody>
            </p:sp>
          </mc:Fallback>
        </mc:AlternateContent>
        <p:cxnSp>
          <p:nvCxnSpPr>
            <p:cNvPr id="1521" name="Google Shape;1521;p64"/>
            <p:cNvCxnSpPr>
              <a:cxnSpLocks/>
            </p:cNvCxnSpPr>
            <p:nvPr/>
          </p:nvCxnSpPr>
          <p:spPr>
            <a:xfrm>
              <a:off x="1835896" y="1676523"/>
              <a:ext cx="441982" cy="0"/>
            </a:xfrm>
            <a:prstGeom prst="straightConnector1">
              <a:avLst/>
            </a:prstGeom>
            <a:noFill/>
            <a:ln w="9525" cap="flat" cmpd="sng">
              <a:solidFill>
                <a:schemeClr val="dk1"/>
              </a:solidFill>
              <a:prstDash val="solid"/>
              <a:round/>
              <a:headEnd type="none" w="med" len="med"/>
              <a:tailEnd type="diamond" w="med" len="med"/>
            </a:ln>
          </p:spPr>
        </p:cxnSp>
        <p:cxnSp>
          <p:nvCxnSpPr>
            <p:cNvPr id="1522" name="Google Shape;1522;p64"/>
            <p:cNvCxnSpPr>
              <a:cxnSpLocks/>
            </p:cNvCxnSpPr>
            <p:nvPr/>
          </p:nvCxnSpPr>
          <p:spPr>
            <a:xfrm flipV="1">
              <a:off x="1868815" y="2713873"/>
              <a:ext cx="442800" cy="2"/>
            </a:xfrm>
            <a:prstGeom prst="straightConnector1">
              <a:avLst/>
            </a:prstGeom>
            <a:noFill/>
            <a:ln w="9525" cap="flat" cmpd="sng">
              <a:solidFill>
                <a:schemeClr val="dk1"/>
              </a:solidFill>
              <a:prstDash val="solid"/>
              <a:round/>
              <a:headEnd type="none" w="med" len="med"/>
              <a:tailEnd type="diamond" w="med" len="med"/>
            </a:ln>
          </p:spPr>
        </p:cxnSp>
        <p:cxnSp>
          <p:nvCxnSpPr>
            <p:cNvPr id="1523" name="Google Shape;1523;p64"/>
            <p:cNvCxnSpPr>
              <a:cxnSpLocks/>
              <a:endCxn id="1504" idx="1"/>
            </p:cNvCxnSpPr>
            <p:nvPr/>
          </p:nvCxnSpPr>
          <p:spPr>
            <a:xfrm>
              <a:off x="1868815" y="3660675"/>
              <a:ext cx="442800" cy="0"/>
            </a:xfrm>
            <a:prstGeom prst="straightConnector1">
              <a:avLst/>
            </a:prstGeom>
            <a:noFill/>
            <a:ln w="9525" cap="flat" cmpd="sng">
              <a:solidFill>
                <a:schemeClr val="dk1"/>
              </a:solidFill>
              <a:prstDash val="solid"/>
              <a:round/>
              <a:headEnd type="none" w="med" len="med"/>
              <a:tailEnd type="diamond" w="med" len="med"/>
            </a:ln>
          </p:spPr>
        </p:cxnSp>
      </p:grpSp>
      <p:sp>
        <p:nvSpPr>
          <p:cNvPr id="4" name="CuadroTexto 3">
            <a:extLst>
              <a:ext uri="{FF2B5EF4-FFF2-40B4-BE49-F238E27FC236}">
                <a16:creationId xmlns:a16="http://schemas.microsoft.com/office/drawing/2014/main" id="{4D761FAD-CD0C-4A92-AF35-4F0DAEA624BC}"/>
              </a:ext>
            </a:extLst>
          </p:cNvPr>
          <p:cNvSpPr txBox="1"/>
          <p:nvPr/>
        </p:nvSpPr>
        <p:spPr>
          <a:xfrm>
            <a:off x="994766" y="1402126"/>
            <a:ext cx="1502300" cy="738664"/>
          </a:xfrm>
          <a:prstGeom prst="rect">
            <a:avLst/>
          </a:prstGeom>
          <a:noFill/>
        </p:spPr>
        <p:txBody>
          <a:bodyPr wrap="square" rtlCol="0">
            <a:spAutoFit/>
          </a:bodyPr>
          <a:lstStyle/>
          <a:p>
            <a:r>
              <a:rPr lang="es-CO" dirty="0">
                <a:effectLst/>
                <a:latin typeface="Calisto MT" panose="02040603050505030304" pitchFamily="18" charset="0"/>
                <a:ea typeface="Calisto MT" panose="02040603050505030304" pitchFamily="18" charset="0"/>
                <a:cs typeface="Times New Roman" panose="02020603050405020304" pitchFamily="18" charset="0"/>
              </a:rPr>
              <a:t>Índice de Satisfacción del cliente</a:t>
            </a:r>
            <a:endParaRPr lang="es-CO" dirty="0"/>
          </a:p>
        </p:txBody>
      </p:sp>
      <p:sp>
        <p:nvSpPr>
          <p:cNvPr id="17" name="CuadroTexto 16">
            <a:extLst>
              <a:ext uri="{FF2B5EF4-FFF2-40B4-BE49-F238E27FC236}">
                <a16:creationId xmlns:a16="http://schemas.microsoft.com/office/drawing/2014/main" id="{0C4920C3-1A70-45BC-9AC2-4FEBCDE1FA48}"/>
              </a:ext>
            </a:extLst>
          </p:cNvPr>
          <p:cNvSpPr txBox="1"/>
          <p:nvPr/>
        </p:nvSpPr>
        <p:spPr>
          <a:xfrm>
            <a:off x="1021552" y="2373791"/>
            <a:ext cx="1250048" cy="738664"/>
          </a:xfrm>
          <a:prstGeom prst="rect">
            <a:avLst/>
          </a:prstGeom>
          <a:noFill/>
        </p:spPr>
        <p:txBody>
          <a:bodyPr wrap="square" rtlCol="0">
            <a:spAutoFit/>
          </a:bodyPr>
          <a:lstStyle/>
          <a:p>
            <a:r>
              <a:rPr lang="es-CO" dirty="0">
                <a:effectLst/>
                <a:latin typeface="Calisto MT" panose="02040603050505030304" pitchFamily="18" charset="0"/>
                <a:ea typeface="Calisto MT" panose="02040603050505030304" pitchFamily="18" charset="0"/>
                <a:cs typeface="Times New Roman" panose="02020603050405020304" pitchFamily="18" charset="0"/>
              </a:rPr>
              <a:t>Tasa de retención de clientes</a:t>
            </a:r>
            <a:endParaRPr lang="es-CO" dirty="0"/>
          </a:p>
        </p:txBody>
      </p:sp>
      <p:sp>
        <p:nvSpPr>
          <p:cNvPr id="20" name="CuadroTexto 19">
            <a:extLst>
              <a:ext uri="{FF2B5EF4-FFF2-40B4-BE49-F238E27FC236}">
                <a16:creationId xmlns:a16="http://schemas.microsoft.com/office/drawing/2014/main" id="{02EBD7D4-F9EF-41CA-811E-EE597734B1EA}"/>
              </a:ext>
            </a:extLst>
          </p:cNvPr>
          <p:cNvSpPr txBox="1"/>
          <p:nvPr/>
        </p:nvSpPr>
        <p:spPr>
          <a:xfrm>
            <a:off x="983056" y="3351462"/>
            <a:ext cx="1288544" cy="738664"/>
          </a:xfrm>
          <a:prstGeom prst="rect">
            <a:avLst/>
          </a:prstGeom>
          <a:noFill/>
        </p:spPr>
        <p:txBody>
          <a:bodyPr wrap="square" rtlCol="0">
            <a:spAutoFit/>
          </a:bodyPr>
          <a:lstStyle/>
          <a:p>
            <a:r>
              <a:rPr lang="es-CO" dirty="0">
                <a:effectLst/>
                <a:latin typeface="Calisto MT" panose="02040603050505030304" pitchFamily="18" charset="0"/>
                <a:ea typeface="Calisto MT" panose="02040603050505030304" pitchFamily="18" charset="0"/>
                <a:cs typeface="Times New Roman" panose="02020603050405020304" pitchFamily="18" charset="0"/>
              </a:rPr>
              <a:t>Valoración promedio de las reseñas </a:t>
            </a:r>
            <a:endParaRPr lang="es-CO"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54"/>
          <p:cNvSpPr txBox="1">
            <a:spLocks noGrp="1"/>
          </p:cNvSpPr>
          <p:nvPr>
            <p:ph type="title"/>
          </p:nvPr>
        </p:nvSpPr>
        <p:spPr>
          <a:xfrm>
            <a:off x="844899" y="2040150"/>
            <a:ext cx="32241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Repositorio de GitHub </a:t>
            </a:r>
            <a:endParaRPr dirty="0"/>
          </a:p>
        </p:txBody>
      </p:sp>
      <p:grpSp>
        <p:nvGrpSpPr>
          <p:cNvPr id="1286" name="Google Shape;1286;p54"/>
          <p:cNvGrpSpPr/>
          <p:nvPr/>
        </p:nvGrpSpPr>
        <p:grpSpPr>
          <a:xfrm>
            <a:off x="4365747" y="1322922"/>
            <a:ext cx="3575677" cy="2307038"/>
            <a:chOff x="4489026" y="1269550"/>
            <a:chExt cx="3696173" cy="2384782"/>
          </a:xfrm>
        </p:grpSpPr>
        <p:sp>
          <p:nvSpPr>
            <p:cNvPr id="1287" name="Google Shape;1287;p54"/>
            <p:cNvSpPr/>
            <p:nvPr/>
          </p:nvSpPr>
          <p:spPr>
            <a:xfrm>
              <a:off x="4601661" y="1269550"/>
              <a:ext cx="3470886" cy="2132617"/>
            </a:xfrm>
            <a:custGeom>
              <a:avLst/>
              <a:gdLst/>
              <a:ahLst/>
              <a:cxnLst/>
              <a:rect l="l" t="t" r="r" b="b"/>
              <a:pathLst>
                <a:path w="163895" h="100702" extrusionOk="0">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54"/>
            <p:cNvSpPr/>
            <p:nvPr/>
          </p:nvSpPr>
          <p:spPr>
            <a:xfrm>
              <a:off x="4489026" y="3399406"/>
              <a:ext cx="3696173" cy="112664"/>
            </a:xfrm>
            <a:custGeom>
              <a:avLst/>
              <a:gdLst/>
              <a:ahLst/>
              <a:cxnLst/>
              <a:rect l="l" t="t" r="r" b="b"/>
              <a:pathLst>
                <a:path w="174533" h="5320" extrusionOk="0">
                  <a:moveTo>
                    <a:pt x="0" y="0"/>
                  </a:moveTo>
                  <a:lnTo>
                    <a:pt x="0" y="5320"/>
                  </a:lnTo>
                  <a:lnTo>
                    <a:pt x="174532" y="5320"/>
                  </a:lnTo>
                  <a:lnTo>
                    <a:pt x="17453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4"/>
            <p:cNvSpPr/>
            <p:nvPr/>
          </p:nvSpPr>
          <p:spPr>
            <a:xfrm>
              <a:off x="4489026" y="3512041"/>
              <a:ext cx="3696173" cy="142292"/>
            </a:xfrm>
            <a:custGeom>
              <a:avLst/>
              <a:gdLst/>
              <a:ahLst/>
              <a:cxnLst/>
              <a:rect l="l" t="t" r="r" b="b"/>
              <a:pathLst>
                <a:path w="174533" h="6719" extrusionOk="0">
                  <a:moveTo>
                    <a:pt x="0" y="1"/>
                  </a:moveTo>
                  <a:cubicBezTo>
                    <a:pt x="3040" y="4165"/>
                    <a:pt x="8876" y="6718"/>
                    <a:pt x="15350" y="6718"/>
                  </a:cubicBezTo>
                  <a:lnTo>
                    <a:pt x="159213" y="6718"/>
                  </a:lnTo>
                  <a:cubicBezTo>
                    <a:pt x="165657" y="6718"/>
                    <a:pt x="171493" y="4165"/>
                    <a:pt x="17453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4"/>
            <p:cNvSpPr/>
            <p:nvPr/>
          </p:nvSpPr>
          <p:spPr>
            <a:xfrm>
              <a:off x="6250185" y="1346150"/>
              <a:ext cx="173700" cy="600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AC1F1BF6-C4B3-4A00-9EB1-0DA4F2B9D3BD}"/>
              </a:ext>
            </a:extLst>
          </p:cNvPr>
          <p:cNvPicPr>
            <a:picLocks noChangeAspect="1"/>
          </p:cNvPicPr>
          <p:nvPr/>
        </p:nvPicPr>
        <p:blipFill>
          <a:blip r:embed="rId3"/>
          <a:stretch>
            <a:fillRect/>
          </a:stretch>
        </p:blipFill>
        <p:spPr>
          <a:xfrm>
            <a:off x="4633877" y="1529172"/>
            <a:ext cx="3032137" cy="1705577"/>
          </a:xfrm>
          <a:prstGeom prst="rect">
            <a:avLst/>
          </a:prstGeom>
        </p:spPr>
      </p:pic>
      <p:sp>
        <p:nvSpPr>
          <p:cNvPr id="6" name="CuadroTexto 5">
            <a:extLst>
              <a:ext uri="{FF2B5EF4-FFF2-40B4-BE49-F238E27FC236}">
                <a16:creationId xmlns:a16="http://schemas.microsoft.com/office/drawing/2014/main" id="{0E4F2011-22EE-46B9-8D45-CF8E208ADB36}"/>
              </a:ext>
            </a:extLst>
          </p:cNvPr>
          <p:cNvSpPr txBox="1"/>
          <p:nvPr/>
        </p:nvSpPr>
        <p:spPr>
          <a:xfrm>
            <a:off x="4633877" y="2428228"/>
            <a:ext cx="2729450" cy="261867"/>
          </a:xfrm>
          <a:prstGeom prst="rect">
            <a:avLst/>
          </a:prstGeom>
          <a:noFill/>
        </p:spPr>
        <p:txBody>
          <a:bodyPr wrap="square" rtlCol="0">
            <a:spAutoFit/>
          </a:bodyPr>
          <a:lstStyle/>
          <a:p>
            <a:pPr>
              <a:lnSpc>
                <a:spcPct val="107000"/>
              </a:lnSpc>
              <a:spcAft>
                <a:spcPts val="800"/>
              </a:spcAft>
            </a:pPr>
            <a:r>
              <a:rPr lang="es-CO" sz="1100" dirty="0">
                <a:effectLst/>
                <a:latin typeface="Calisto MT" panose="02040603050505030304" pitchFamily="18" charset="0"/>
                <a:ea typeface="Calisto MT" panose="02040603050505030304" pitchFamily="18" charset="0"/>
                <a:cs typeface="Times New Roman" panose="02020603050405020304" pitchFamily="18" charset="0"/>
              </a:rPr>
              <a:t>https://github.com/FacuSB/PF_Grupal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dirty="0"/>
              <a:t>Stack Tecnólogico</a:t>
            </a:r>
            <a:endParaRPr dirty="0"/>
          </a:p>
        </p:txBody>
      </p:sp>
      <p:graphicFrame>
        <p:nvGraphicFramePr>
          <p:cNvPr id="2" name="Tabla 2">
            <a:extLst>
              <a:ext uri="{FF2B5EF4-FFF2-40B4-BE49-F238E27FC236}">
                <a16:creationId xmlns:a16="http://schemas.microsoft.com/office/drawing/2014/main" id="{607DD31C-C0A0-4E11-9ECC-05DF2192254D}"/>
              </a:ext>
            </a:extLst>
          </p:cNvPr>
          <p:cNvGraphicFramePr>
            <a:graphicFrameLocks noGrp="1"/>
          </p:cNvGraphicFramePr>
          <p:nvPr>
            <p:extLst>
              <p:ext uri="{D42A27DB-BD31-4B8C-83A1-F6EECF244321}">
                <p14:modId xmlns:p14="http://schemas.microsoft.com/office/powerpoint/2010/main" val="161697107"/>
              </p:ext>
            </p:extLst>
          </p:nvPr>
        </p:nvGraphicFramePr>
        <p:xfrm>
          <a:off x="914400" y="1137891"/>
          <a:ext cx="6705600" cy="3769360"/>
        </p:xfrm>
        <a:graphic>
          <a:graphicData uri="http://schemas.openxmlformats.org/drawingml/2006/table">
            <a:tbl>
              <a:tblPr firstRow="1" bandRow="1">
                <a:tableStyleId>{6040C99B-69AA-4FA2-B461-679D80BF2AF0}</a:tableStyleId>
              </a:tblPr>
              <a:tblGrid>
                <a:gridCol w="1676400">
                  <a:extLst>
                    <a:ext uri="{9D8B030D-6E8A-4147-A177-3AD203B41FA5}">
                      <a16:colId xmlns:a16="http://schemas.microsoft.com/office/drawing/2014/main" val="3501368304"/>
                    </a:ext>
                  </a:extLst>
                </a:gridCol>
                <a:gridCol w="1676400">
                  <a:extLst>
                    <a:ext uri="{9D8B030D-6E8A-4147-A177-3AD203B41FA5}">
                      <a16:colId xmlns:a16="http://schemas.microsoft.com/office/drawing/2014/main" val="1183530776"/>
                    </a:ext>
                  </a:extLst>
                </a:gridCol>
                <a:gridCol w="1676400">
                  <a:extLst>
                    <a:ext uri="{9D8B030D-6E8A-4147-A177-3AD203B41FA5}">
                      <a16:colId xmlns:a16="http://schemas.microsoft.com/office/drawing/2014/main" val="3531785770"/>
                    </a:ext>
                  </a:extLst>
                </a:gridCol>
                <a:gridCol w="1676400">
                  <a:extLst>
                    <a:ext uri="{9D8B030D-6E8A-4147-A177-3AD203B41FA5}">
                      <a16:colId xmlns:a16="http://schemas.microsoft.com/office/drawing/2014/main" val="2123972028"/>
                    </a:ext>
                  </a:extLst>
                </a:gridCol>
              </a:tblGrid>
              <a:tr h="370840">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dirty="0">
                          <a:latin typeface="Poppins Black" panose="00000A00000000000000" pitchFamily="2" charset="0"/>
                          <a:cs typeface="Poppins Black" panose="00000A00000000000000" pitchFamily="2" charset="0"/>
                        </a:rPr>
                        <a:t>Sprint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dirty="0">
                          <a:latin typeface="Poppins Black" panose="00000A00000000000000" pitchFamily="2" charset="0"/>
                          <a:cs typeface="Poppins Black" panose="00000A00000000000000" pitchFamily="2" charset="0"/>
                        </a:rPr>
                        <a:t>Sprint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dirty="0">
                          <a:latin typeface="Poppins Black" panose="00000A00000000000000" pitchFamily="2" charset="0"/>
                          <a:cs typeface="Poppins Black" panose="00000A00000000000000" pitchFamily="2" charset="0"/>
                        </a:rPr>
                        <a:t>Sprint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6629902"/>
                  </a:ext>
                </a:extLst>
              </a:tr>
              <a:tr h="370840">
                <a:tc>
                  <a:txBody>
                    <a:bodyPr/>
                    <a:lstStyle/>
                    <a:p>
                      <a:r>
                        <a:rPr lang="es-CO" dirty="0"/>
                        <a:t>Python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400599624"/>
                  </a:ext>
                </a:extLst>
              </a:tr>
              <a:tr h="370840">
                <a:tc>
                  <a:txBody>
                    <a:bodyPr/>
                    <a:lstStyle/>
                    <a:p>
                      <a:r>
                        <a:rPr lang="es-CO" dirty="0"/>
                        <a:t>Librerías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931481"/>
                  </a:ext>
                </a:extLst>
              </a:tr>
              <a:tr h="370840">
                <a:tc>
                  <a:txBody>
                    <a:bodyPr/>
                    <a:lstStyle/>
                    <a:p>
                      <a:r>
                        <a:rPr lang="es-CO" dirty="0"/>
                        <a:t>Entornos de desarrollo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878586087"/>
                  </a:ext>
                </a:extLst>
              </a:tr>
              <a:tr h="370840">
                <a:tc>
                  <a:txBody>
                    <a:bodyPr/>
                    <a:lstStyle/>
                    <a:p>
                      <a:r>
                        <a:rPr lang="es-CO" dirty="0"/>
                        <a:t>Bases de datos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654066768"/>
                  </a:ext>
                </a:extLst>
              </a:tr>
              <a:tr h="370840">
                <a:tc>
                  <a:txBody>
                    <a:bodyPr/>
                    <a:lstStyle/>
                    <a:p>
                      <a:r>
                        <a:rPr lang="es-CO" dirty="0"/>
                        <a:t>Herramienta de inteligencia de negocio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655333324"/>
                  </a:ext>
                </a:extLst>
              </a:tr>
              <a:tr h="370840">
                <a:tc>
                  <a:txBody>
                    <a:bodyPr/>
                    <a:lstStyle/>
                    <a:p>
                      <a:r>
                        <a:rPr lang="es-CO" dirty="0"/>
                        <a:t>Servicio en la nube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837300844"/>
                  </a:ext>
                </a:extLst>
              </a:tr>
              <a:tr h="370840">
                <a:tc>
                  <a:txBody>
                    <a:bodyPr/>
                    <a:lstStyle/>
                    <a:p>
                      <a:r>
                        <a:rPr lang="es-CO" dirty="0"/>
                        <a:t>Control de versiones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50345948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4D605-2A6D-4EFC-9662-20E85FEAA790}"/>
              </a:ext>
            </a:extLst>
          </p:cNvPr>
          <p:cNvSpPr>
            <a:spLocks noGrp="1"/>
          </p:cNvSpPr>
          <p:nvPr>
            <p:ph type="title"/>
          </p:nvPr>
        </p:nvSpPr>
        <p:spPr/>
        <p:txBody>
          <a:bodyPr/>
          <a:lstStyle/>
          <a:p>
            <a:r>
              <a:rPr lang="es-CO" dirty="0"/>
              <a:t>Metodología y diseño detallado</a:t>
            </a:r>
          </a:p>
        </p:txBody>
      </p:sp>
      <p:graphicFrame>
        <p:nvGraphicFramePr>
          <p:cNvPr id="3" name="Diagrama 2">
            <a:extLst>
              <a:ext uri="{FF2B5EF4-FFF2-40B4-BE49-F238E27FC236}">
                <a16:creationId xmlns:a16="http://schemas.microsoft.com/office/drawing/2014/main" id="{9F361DED-16D3-4131-B013-14A004B621A5}"/>
              </a:ext>
            </a:extLst>
          </p:cNvPr>
          <p:cNvGraphicFramePr/>
          <p:nvPr>
            <p:extLst>
              <p:ext uri="{D42A27DB-BD31-4B8C-83A1-F6EECF244321}">
                <p14:modId xmlns:p14="http://schemas.microsoft.com/office/powerpoint/2010/main" val="2142933761"/>
              </p:ext>
            </p:extLst>
          </p:nvPr>
        </p:nvGraphicFramePr>
        <p:xfrm>
          <a:off x="1780674" y="1017724"/>
          <a:ext cx="5839326" cy="3586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8128507"/>
      </p:ext>
    </p:extLst>
  </p:cSld>
  <p:clrMapOvr>
    <a:masterClrMapping/>
  </p:clrMapOvr>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612</Words>
  <Application>Microsoft Office PowerPoint</Application>
  <PresentationFormat>Presentación en pantalla (16:9)</PresentationFormat>
  <Paragraphs>144</Paragraphs>
  <Slides>16</Slides>
  <Notes>10</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16</vt:i4>
      </vt:variant>
    </vt:vector>
  </HeadingPairs>
  <TitlesOfParts>
    <vt:vector size="29" baseType="lpstr">
      <vt:lpstr>Barlow</vt:lpstr>
      <vt:lpstr>Cooper Black</vt:lpstr>
      <vt:lpstr>Poppins ExtraBold</vt:lpstr>
      <vt:lpstr>Cambria Math</vt:lpstr>
      <vt:lpstr>Times New Roman</vt:lpstr>
      <vt:lpstr>Poppins</vt:lpstr>
      <vt:lpstr>Nunito Light</vt:lpstr>
      <vt:lpstr>Calisto MT</vt:lpstr>
      <vt:lpstr>Raleway</vt:lpstr>
      <vt:lpstr>Arial</vt:lpstr>
      <vt:lpstr>Anaheim</vt:lpstr>
      <vt:lpstr>Poppins Black</vt:lpstr>
      <vt:lpstr>Data Analytics Strategy Toolkit by Slidesgo</vt:lpstr>
      <vt:lpstr>YELP &amp; GOOGLE MAPS  REVIEWS AND RECOMENDATIONS</vt:lpstr>
      <vt:lpstr>CONTENIDO</vt:lpstr>
      <vt:lpstr>ACERCA DEL PROYECTO </vt:lpstr>
      <vt:lpstr>Objetivos</vt:lpstr>
      <vt:lpstr>ALCANCE DEL PROYECTO </vt:lpstr>
      <vt:lpstr>KPI's </vt:lpstr>
      <vt:lpstr>Repositorio de GitHub </vt:lpstr>
      <vt:lpstr>Stack Tecnólogico</vt:lpstr>
      <vt:lpstr>Metodología y diseño detallado</vt:lpstr>
      <vt:lpstr>EDA – Variable y Nulos</vt:lpstr>
      <vt:lpstr>EDA - Metadatos</vt:lpstr>
      <vt:lpstr>Outliers</vt:lpstr>
      <vt:lpstr>EDA - Distribuciones</vt:lpstr>
      <vt:lpstr>Cronograma del proyecto </vt:lpstr>
      <vt:lpstr>Nuestro Equipo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&amp; GOOGLE MAPS  REVIEWS AND RECOMENDATIONS</dc:title>
  <dc:creator>Kensit</dc:creator>
  <cp:lastModifiedBy>Jose Efrain Pazos Viladegut</cp:lastModifiedBy>
  <cp:revision>18</cp:revision>
  <dcterms:modified xsi:type="dcterms:W3CDTF">2024-03-22T21:16:40Z</dcterms:modified>
</cp:coreProperties>
</file>