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62" r:id="rId4"/>
    <p:sldId id="264" r:id="rId5"/>
    <p:sldId id="266" r:id="rId6"/>
    <p:sldId id="314" r:id="rId7"/>
    <p:sldId id="315" r:id="rId8"/>
    <p:sldId id="316" r:id="rId9"/>
    <p:sldId id="317" r:id="rId10"/>
    <p:sldId id="313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Calisto MT" panose="02040603050505030304" pitchFamily="18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Black" panose="00000A00000000000000" pitchFamily="2" charset="0"/>
      <p:bold r:id="rId32"/>
      <p:boldItalic r:id="rId33"/>
    </p:embeddedFont>
    <p:embeddedFont>
      <p:font typeface="Poppins ExtraBold" panose="000009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40C99B-69AA-4FA2-B461-679D80BF2AF0}">
  <a:tblStyle styleId="{6040C99B-69AA-4FA2-B461-679D80BF2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35A404-B3D3-4A5A-AA46-35927C0532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3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26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4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40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 flipH="1">
            <a:off x="-1358733" y="-903765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8" r:id="rId6"/>
    <p:sldLayoutId id="2147483670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2989452" y="3024168"/>
            <a:ext cx="2478941" cy="1165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CO" sz="1600" dirty="0"/>
              <a:t>Facundo Blanco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s-CO" sz="1600" dirty="0"/>
              <a:t>Kensit Cortes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s-CO" sz="1600" dirty="0"/>
              <a:t>Rafael Miranda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s-CO" sz="1600" dirty="0"/>
              <a:t>José Efraín Pazos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s-CO" sz="1600" dirty="0"/>
              <a:t>Juan Carlos Sánchez</a:t>
            </a: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051172" y="145572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YELP &amp; GOOGLE MAPS </a:t>
            </a:r>
            <a:br>
              <a:rPr lang="en" dirty="0"/>
            </a:br>
            <a:r>
              <a:rPr lang="en" sz="2800" dirty="0"/>
              <a:t>REVIEWS AND RECOM</a:t>
            </a:r>
            <a:r>
              <a:rPr lang="es-VE" sz="2800" dirty="0"/>
              <a:t>M</a:t>
            </a:r>
            <a:r>
              <a:rPr lang="en" sz="2800" dirty="0"/>
              <a:t>ENDATIONS</a:t>
            </a:r>
            <a:br>
              <a:rPr lang="en" sz="2800" dirty="0"/>
            </a:br>
            <a:r>
              <a:rPr lang="en" sz="2800" dirty="0"/>
              <a:t>Sprint 2</a:t>
            </a:r>
            <a:br>
              <a:rPr lang="en" sz="2800" dirty="0"/>
            </a:br>
            <a:r>
              <a:rPr lang="en" sz="2800" dirty="0"/>
              <a:t>Data Engineering</a:t>
            </a:r>
            <a:endParaRPr sz="28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D9B6BF32-8761-4EA8-9B2D-9AAF124816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58" y="-62917"/>
            <a:ext cx="1109467" cy="1030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420D-6FCF-4A54-82D7-6D003E5A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48" y="2383828"/>
            <a:ext cx="7704000" cy="572700"/>
          </a:xfrm>
        </p:spPr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90098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-25841" y="179145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</a:t>
            </a: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2159847" y="2204538"/>
            <a:ext cx="2284409" cy="305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Componentes del Producto</a:t>
            </a:r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0" y="37839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 Relacion</a:t>
            </a:r>
            <a:endParaRPr dirty="0"/>
          </a:p>
        </p:txBody>
      </p:sp>
      <p:sp>
        <p:nvSpPr>
          <p:cNvPr id="809" name="Google Shape;809;p38"/>
          <p:cNvSpPr txBox="1">
            <a:spLocks noGrp="1"/>
          </p:cNvSpPr>
          <p:nvPr>
            <p:ph type="subTitle" idx="2"/>
          </p:nvPr>
        </p:nvSpPr>
        <p:spPr>
          <a:xfrm>
            <a:off x="2079520" y="344729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 </a:t>
            </a:r>
            <a:endParaRPr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3"/>
          </p:nvPr>
        </p:nvSpPr>
        <p:spPr>
          <a:xfrm>
            <a:off x="4216741" y="34330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sp>
        <p:nvSpPr>
          <p:cNvPr id="811" name="Google Shape;811;p38"/>
          <p:cNvSpPr/>
          <p:nvPr/>
        </p:nvSpPr>
        <p:spPr>
          <a:xfrm>
            <a:off x="1300487" y="1236908"/>
            <a:ext cx="568800" cy="5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1407397" y="1350758"/>
            <a:ext cx="339200" cy="338875"/>
          </a:xfrm>
          <a:custGeom>
            <a:avLst/>
            <a:gdLst/>
            <a:ahLst/>
            <a:cxnLst/>
            <a:rect l="l" t="t" r="r" b="b"/>
            <a:pathLst>
              <a:path w="13568" h="13555" extrusionOk="0">
                <a:moveTo>
                  <a:pt x="7151" y="525"/>
                </a:moveTo>
                <a:lnTo>
                  <a:pt x="7164" y="844"/>
                </a:lnTo>
                <a:cubicBezTo>
                  <a:pt x="7164" y="967"/>
                  <a:pt x="7247" y="1066"/>
                  <a:pt x="7357" y="1093"/>
                </a:cubicBezTo>
                <a:cubicBezTo>
                  <a:pt x="7536" y="1149"/>
                  <a:pt x="7719" y="1216"/>
                  <a:pt x="7885" y="1315"/>
                </a:cubicBezTo>
                <a:cubicBezTo>
                  <a:pt x="7930" y="1337"/>
                  <a:pt x="7977" y="1348"/>
                  <a:pt x="8023" y="1348"/>
                </a:cubicBezTo>
                <a:cubicBezTo>
                  <a:pt x="8089" y="1348"/>
                  <a:pt x="8151" y="1326"/>
                  <a:pt x="8200" y="1285"/>
                </a:cubicBezTo>
                <a:lnTo>
                  <a:pt x="8436" y="1066"/>
                </a:lnTo>
                <a:lnTo>
                  <a:pt x="8947" y="1577"/>
                </a:lnTo>
                <a:lnTo>
                  <a:pt x="8741" y="1813"/>
                </a:lnTo>
                <a:cubicBezTo>
                  <a:pt x="8658" y="1896"/>
                  <a:pt x="8645" y="2032"/>
                  <a:pt x="8698" y="2129"/>
                </a:cubicBezTo>
                <a:cubicBezTo>
                  <a:pt x="8798" y="2294"/>
                  <a:pt x="8864" y="2477"/>
                  <a:pt x="8920" y="2656"/>
                </a:cubicBezTo>
                <a:cubicBezTo>
                  <a:pt x="8947" y="2766"/>
                  <a:pt x="9047" y="2849"/>
                  <a:pt x="9169" y="2849"/>
                </a:cubicBezTo>
                <a:lnTo>
                  <a:pt x="9488" y="2862"/>
                </a:lnTo>
                <a:lnTo>
                  <a:pt x="9488" y="3596"/>
                </a:lnTo>
                <a:lnTo>
                  <a:pt x="9169" y="3609"/>
                </a:lnTo>
                <a:cubicBezTo>
                  <a:pt x="9047" y="3609"/>
                  <a:pt x="8947" y="3692"/>
                  <a:pt x="8920" y="3805"/>
                </a:cubicBezTo>
                <a:cubicBezTo>
                  <a:pt x="8864" y="3984"/>
                  <a:pt x="8798" y="4163"/>
                  <a:pt x="8698" y="4329"/>
                </a:cubicBezTo>
                <a:cubicBezTo>
                  <a:pt x="8645" y="4426"/>
                  <a:pt x="8658" y="4565"/>
                  <a:pt x="8741" y="4648"/>
                </a:cubicBezTo>
                <a:lnTo>
                  <a:pt x="8947" y="4884"/>
                </a:lnTo>
                <a:lnTo>
                  <a:pt x="8436" y="5395"/>
                </a:lnTo>
                <a:lnTo>
                  <a:pt x="8200" y="5173"/>
                </a:lnTo>
                <a:cubicBezTo>
                  <a:pt x="8152" y="5132"/>
                  <a:pt x="8091" y="5111"/>
                  <a:pt x="8026" y="5111"/>
                </a:cubicBezTo>
                <a:cubicBezTo>
                  <a:pt x="7980" y="5111"/>
                  <a:pt x="7931" y="5122"/>
                  <a:pt x="7885" y="5146"/>
                </a:cubicBezTo>
                <a:cubicBezTo>
                  <a:pt x="7719" y="5242"/>
                  <a:pt x="7536" y="5312"/>
                  <a:pt x="7357" y="5365"/>
                </a:cubicBezTo>
                <a:cubicBezTo>
                  <a:pt x="7247" y="5395"/>
                  <a:pt x="7164" y="5491"/>
                  <a:pt x="7164" y="5601"/>
                </a:cubicBezTo>
                <a:lnTo>
                  <a:pt x="7151" y="5933"/>
                </a:lnTo>
                <a:lnTo>
                  <a:pt x="6418" y="5933"/>
                </a:lnTo>
                <a:lnTo>
                  <a:pt x="6404" y="5601"/>
                </a:lnTo>
                <a:cubicBezTo>
                  <a:pt x="6404" y="5491"/>
                  <a:pt x="6321" y="5395"/>
                  <a:pt x="6208" y="5365"/>
                </a:cubicBezTo>
                <a:cubicBezTo>
                  <a:pt x="6029" y="5312"/>
                  <a:pt x="5850" y="5242"/>
                  <a:pt x="5684" y="5146"/>
                </a:cubicBezTo>
                <a:cubicBezTo>
                  <a:pt x="5643" y="5122"/>
                  <a:pt x="5597" y="5111"/>
                  <a:pt x="5552" y="5111"/>
                </a:cubicBezTo>
                <a:cubicBezTo>
                  <a:pt x="5489" y="5111"/>
                  <a:pt x="5426" y="5132"/>
                  <a:pt x="5378" y="5173"/>
                </a:cubicBezTo>
                <a:lnTo>
                  <a:pt x="5130" y="5395"/>
                </a:lnTo>
                <a:lnTo>
                  <a:pt x="4618" y="4884"/>
                </a:lnTo>
                <a:lnTo>
                  <a:pt x="4841" y="4635"/>
                </a:lnTo>
                <a:cubicBezTo>
                  <a:pt x="4924" y="4552"/>
                  <a:pt x="4937" y="4426"/>
                  <a:pt x="4867" y="4329"/>
                </a:cubicBezTo>
                <a:cubicBezTo>
                  <a:pt x="4771" y="4163"/>
                  <a:pt x="4701" y="3984"/>
                  <a:pt x="4661" y="3805"/>
                </a:cubicBezTo>
                <a:cubicBezTo>
                  <a:pt x="4618" y="3692"/>
                  <a:pt x="4522" y="3609"/>
                  <a:pt x="4412" y="3609"/>
                </a:cubicBezTo>
                <a:lnTo>
                  <a:pt x="4081" y="3596"/>
                </a:lnTo>
                <a:lnTo>
                  <a:pt x="4081" y="2862"/>
                </a:lnTo>
                <a:lnTo>
                  <a:pt x="4412" y="2849"/>
                </a:lnTo>
                <a:cubicBezTo>
                  <a:pt x="4522" y="2849"/>
                  <a:pt x="4618" y="2766"/>
                  <a:pt x="4661" y="2656"/>
                </a:cubicBezTo>
                <a:cubicBezTo>
                  <a:pt x="4701" y="2477"/>
                  <a:pt x="4771" y="2294"/>
                  <a:pt x="4867" y="2129"/>
                </a:cubicBezTo>
                <a:cubicBezTo>
                  <a:pt x="4937" y="2032"/>
                  <a:pt x="4924" y="1896"/>
                  <a:pt x="4841" y="1813"/>
                </a:cubicBezTo>
                <a:lnTo>
                  <a:pt x="4618" y="1577"/>
                </a:lnTo>
                <a:lnTo>
                  <a:pt x="5130" y="1066"/>
                </a:lnTo>
                <a:lnTo>
                  <a:pt x="5378" y="1285"/>
                </a:lnTo>
                <a:cubicBezTo>
                  <a:pt x="5427" y="1326"/>
                  <a:pt x="5491" y="1348"/>
                  <a:pt x="5555" y="1348"/>
                </a:cubicBezTo>
                <a:cubicBezTo>
                  <a:pt x="5599" y="1348"/>
                  <a:pt x="5644" y="1337"/>
                  <a:pt x="5684" y="1315"/>
                </a:cubicBezTo>
                <a:cubicBezTo>
                  <a:pt x="5850" y="1216"/>
                  <a:pt x="6029" y="1149"/>
                  <a:pt x="6208" y="1093"/>
                </a:cubicBezTo>
                <a:cubicBezTo>
                  <a:pt x="6321" y="1066"/>
                  <a:pt x="6404" y="967"/>
                  <a:pt x="6404" y="857"/>
                </a:cubicBezTo>
                <a:lnTo>
                  <a:pt x="6418" y="525"/>
                </a:lnTo>
                <a:close/>
                <a:moveTo>
                  <a:pt x="11453" y="4024"/>
                </a:moveTo>
                <a:lnTo>
                  <a:pt x="11453" y="10650"/>
                </a:lnTo>
                <a:lnTo>
                  <a:pt x="2129" y="10650"/>
                </a:lnTo>
                <a:lnTo>
                  <a:pt x="2129" y="4024"/>
                </a:lnTo>
                <a:lnTo>
                  <a:pt x="3622" y="4024"/>
                </a:lnTo>
                <a:cubicBezTo>
                  <a:pt x="3666" y="4080"/>
                  <a:pt x="3735" y="4107"/>
                  <a:pt x="3802" y="4107"/>
                </a:cubicBezTo>
                <a:lnTo>
                  <a:pt x="4203" y="4120"/>
                </a:lnTo>
                <a:cubicBezTo>
                  <a:pt x="4233" y="4233"/>
                  <a:pt x="4273" y="4329"/>
                  <a:pt x="4329" y="4426"/>
                </a:cubicBezTo>
                <a:lnTo>
                  <a:pt x="4051" y="4718"/>
                </a:lnTo>
                <a:cubicBezTo>
                  <a:pt x="3954" y="4814"/>
                  <a:pt x="3968" y="4980"/>
                  <a:pt x="4067" y="5076"/>
                </a:cubicBezTo>
                <a:lnTo>
                  <a:pt x="4937" y="5946"/>
                </a:lnTo>
                <a:cubicBezTo>
                  <a:pt x="4987" y="6005"/>
                  <a:pt x="5056" y="6033"/>
                  <a:pt x="5126" y="6033"/>
                </a:cubicBezTo>
                <a:cubicBezTo>
                  <a:pt x="5191" y="6033"/>
                  <a:pt x="5258" y="6009"/>
                  <a:pt x="5312" y="5963"/>
                </a:cubicBezTo>
                <a:lnTo>
                  <a:pt x="5588" y="5697"/>
                </a:lnTo>
                <a:cubicBezTo>
                  <a:pt x="5684" y="5740"/>
                  <a:pt x="5780" y="5780"/>
                  <a:pt x="5893" y="5810"/>
                </a:cubicBezTo>
                <a:lnTo>
                  <a:pt x="5906" y="6212"/>
                </a:lnTo>
                <a:cubicBezTo>
                  <a:pt x="5906" y="6348"/>
                  <a:pt x="6029" y="6461"/>
                  <a:pt x="6169" y="6461"/>
                </a:cubicBezTo>
                <a:lnTo>
                  <a:pt x="7400" y="6461"/>
                </a:lnTo>
                <a:cubicBezTo>
                  <a:pt x="7553" y="6461"/>
                  <a:pt x="7662" y="6348"/>
                  <a:pt x="7676" y="6212"/>
                </a:cubicBezTo>
                <a:lnTo>
                  <a:pt x="7689" y="5810"/>
                </a:lnTo>
                <a:cubicBezTo>
                  <a:pt x="7785" y="5780"/>
                  <a:pt x="7885" y="5740"/>
                  <a:pt x="7981" y="5697"/>
                </a:cubicBezTo>
                <a:lnTo>
                  <a:pt x="8270" y="5963"/>
                </a:lnTo>
                <a:cubicBezTo>
                  <a:pt x="8316" y="6009"/>
                  <a:pt x="8378" y="6033"/>
                  <a:pt x="8442" y="6033"/>
                </a:cubicBezTo>
                <a:cubicBezTo>
                  <a:pt x="8510" y="6033"/>
                  <a:pt x="8580" y="6005"/>
                  <a:pt x="8632" y="5946"/>
                </a:cubicBezTo>
                <a:lnTo>
                  <a:pt x="9501" y="5076"/>
                </a:lnTo>
                <a:cubicBezTo>
                  <a:pt x="9611" y="4980"/>
                  <a:pt x="9611" y="4814"/>
                  <a:pt x="9515" y="4718"/>
                </a:cubicBezTo>
                <a:lnTo>
                  <a:pt x="9252" y="4426"/>
                </a:lnTo>
                <a:cubicBezTo>
                  <a:pt x="9296" y="4329"/>
                  <a:pt x="9335" y="4233"/>
                  <a:pt x="9379" y="4120"/>
                </a:cubicBezTo>
                <a:lnTo>
                  <a:pt x="9764" y="4107"/>
                </a:lnTo>
                <a:cubicBezTo>
                  <a:pt x="9833" y="4107"/>
                  <a:pt x="9903" y="4080"/>
                  <a:pt x="9943" y="4024"/>
                </a:cubicBezTo>
                <a:close/>
                <a:moveTo>
                  <a:pt x="12240" y="2958"/>
                </a:moveTo>
                <a:cubicBezTo>
                  <a:pt x="12393" y="2958"/>
                  <a:pt x="12502" y="3085"/>
                  <a:pt x="12502" y="3224"/>
                </a:cubicBezTo>
                <a:lnTo>
                  <a:pt x="12502" y="11702"/>
                </a:lnTo>
                <a:lnTo>
                  <a:pt x="8383" y="11702"/>
                </a:lnTo>
                <a:cubicBezTo>
                  <a:pt x="8230" y="11702"/>
                  <a:pt x="8104" y="11825"/>
                  <a:pt x="8104" y="11964"/>
                </a:cubicBezTo>
                <a:lnTo>
                  <a:pt x="5461" y="11964"/>
                </a:lnTo>
                <a:cubicBezTo>
                  <a:pt x="5461" y="11825"/>
                  <a:pt x="5339" y="11702"/>
                  <a:pt x="5199" y="11702"/>
                </a:cubicBezTo>
                <a:lnTo>
                  <a:pt x="1063" y="11702"/>
                </a:lnTo>
                <a:lnTo>
                  <a:pt x="1063" y="3224"/>
                </a:lnTo>
                <a:cubicBezTo>
                  <a:pt x="1063" y="3085"/>
                  <a:pt x="1189" y="2958"/>
                  <a:pt x="1329" y="2958"/>
                </a:cubicBezTo>
                <a:lnTo>
                  <a:pt x="3553" y="2958"/>
                </a:lnTo>
                <a:lnTo>
                  <a:pt x="3553" y="3500"/>
                </a:lnTo>
                <a:lnTo>
                  <a:pt x="1866" y="3500"/>
                </a:lnTo>
                <a:cubicBezTo>
                  <a:pt x="1714" y="3500"/>
                  <a:pt x="1591" y="3609"/>
                  <a:pt x="1591" y="3762"/>
                </a:cubicBezTo>
                <a:lnTo>
                  <a:pt x="1591" y="10912"/>
                </a:lnTo>
                <a:cubicBezTo>
                  <a:pt x="1591" y="11052"/>
                  <a:pt x="1714" y="11174"/>
                  <a:pt x="1866" y="11174"/>
                </a:cubicBezTo>
                <a:lnTo>
                  <a:pt x="11716" y="11174"/>
                </a:lnTo>
                <a:cubicBezTo>
                  <a:pt x="11852" y="11174"/>
                  <a:pt x="11978" y="11052"/>
                  <a:pt x="11978" y="10912"/>
                </a:cubicBezTo>
                <a:lnTo>
                  <a:pt x="11978" y="3762"/>
                </a:lnTo>
                <a:cubicBezTo>
                  <a:pt x="11978" y="3609"/>
                  <a:pt x="11852" y="3500"/>
                  <a:pt x="11716" y="3500"/>
                </a:cubicBezTo>
                <a:lnTo>
                  <a:pt x="10013" y="3500"/>
                </a:lnTo>
                <a:lnTo>
                  <a:pt x="10013" y="2958"/>
                </a:lnTo>
                <a:close/>
                <a:moveTo>
                  <a:pt x="13043" y="12240"/>
                </a:moveTo>
                <a:lnTo>
                  <a:pt x="13043" y="12768"/>
                </a:lnTo>
                <a:cubicBezTo>
                  <a:pt x="13043" y="12904"/>
                  <a:pt x="12917" y="13030"/>
                  <a:pt x="12765" y="13030"/>
                </a:cubicBezTo>
                <a:lnTo>
                  <a:pt x="801" y="13030"/>
                </a:lnTo>
                <a:cubicBezTo>
                  <a:pt x="648" y="13030"/>
                  <a:pt x="539" y="12904"/>
                  <a:pt x="539" y="12768"/>
                </a:cubicBezTo>
                <a:lnTo>
                  <a:pt x="539" y="12240"/>
                </a:lnTo>
                <a:lnTo>
                  <a:pt x="5007" y="12240"/>
                </a:lnTo>
                <a:cubicBezTo>
                  <a:pt x="5090" y="12393"/>
                  <a:pt x="5269" y="12502"/>
                  <a:pt x="5461" y="12502"/>
                </a:cubicBezTo>
                <a:lnTo>
                  <a:pt x="8104" y="12502"/>
                </a:lnTo>
                <a:cubicBezTo>
                  <a:pt x="8313" y="12502"/>
                  <a:pt x="8479" y="12393"/>
                  <a:pt x="8575" y="12240"/>
                </a:cubicBezTo>
                <a:close/>
                <a:moveTo>
                  <a:pt x="6169" y="1"/>
                </a:moveTo>
                <a:cubicBezTo>
                  <a:pt x="6029" y="1"/>
                  <a:pt x="5906" y="110"/>
                  <a:pt x="5906" y="250"/>
                </a:cubicBezTo>
                <a:lnTo>
                  <a:pt x="5893" y="651"/>
                </a:lnTo>
                <a:cubicBezTo>
                  <a:pt x="5780" y="678"/>
                  <a:pt x="5684" y="718"/>
                  <a:pt x="5588" y="761"/>
                </a:cubicBezTo>
                <a:lnTo>
                  <a:pt x="5312" y="499"/>
                </a:lnTo>
                <a:cubicBezTo>
                  <a:pt x="5257" y="452"/>
                  <a:pt x="5190" y="428"/>
                  <a:pt x="5125" y="428"/>
                </a:cubicBezTo>
                <a:cubicBezTo>
                  <a:pt x="5055" y="428"/>
                  <a:pt x="4987" y="455"/>
                  <a:pt x="4937" y="512"/>
                </a:cubicBezTo>
                <a:lnTo>
                  <a:pt x="4067" y="1382"/>
                </a:lnTo>
                <a:cubicBezTo>
                  <a:pt x="3968" y="1481"/>
                  <a:pt x="3954" y="1647"/>
                  <a:pt x="4051" y="1743"/>
                </a:cubicBezTo>
                <a:lnTo>
                  <a:pt x="4329" y="2032"/>
                </a:lnTo>
                <a:cubicBezTo>
                  <a:pt x="4273" y="2129"/>
                  <a:pt x="4233" y="2228"/>
                  <a:pt x="4203" y="2324"/>
                </a:cubicBezTo>
                <a:lnTo>
                  <a:pt x="3802" y="2351"/>
                </a:lnTo>
                <a:cubicBezTo>
                  <a:pt x="3735" y="2351"/>
                  <a:pt x="3666" y="2377"/>
                  <a:pt x="3622" y="2434"/>
                </a:cubicBezTo>
                <a:lnTo>
                  <a:pt x="1329" y="2434"/>
                </a:lnTo>
                <a:cubicBezTo>
                  <a:pt x="884" y="2434"/>
                  <a:pt x="539" y="2792"/>
                  <a:pt x="539" y="3224"/>
                </a:cubicBezTo>
                <a:lnTo>
                  <a:pt x="539" y="11702"/>
                </a:lnTo>
                <a:lnTo>
                  <a:pt x="276" y="11702"/>
                </a:lnTo>
                <a:cubicBezTo>
                  <a:pt x="124" y="11702"/>
                  <a:pt x="1" y="11825"/>
                  <a:pt x="1" y="11964"/>
                </a:cubicBezTo>
                <a:lnTo>
                  <a:pt x="1" y="12768"/>
                </a:lnTo>
                <a:cubicBezTo>
                  <a:pt x="1" y="13209"/>
                  <a:pt x="359" y="13555"/>
                  <a:pt x="801" y="13555"/>
                </a:cubicBezTo>
                <a:lnTo>
                  <a:pt x="13306" y="13555"/>
                </a:lnTo>
                <a:cubicBezTo>
                  <a:pt x="13445" y="13555"/>
                  <a:pt x="13568" y="13445"/>
                  <a:pt x="13568" y="13292"/>
                </a:cubicBezTo>
                <a:lnTo>
                  <a:pt x="13568" y="11798"/>
                </a:lnTo>
                <a:cubicBezTo>
                  <a:pt x="13568" y="11742"/>
                  <a:pt x="13528" y="11702"/>
                  <a:pt x="13485" y="11702"/>
                </a:cubicBezTo>
                <a:lnTo>
                  <a:pt x="13043" y="11702"/>
                </a:lnTo>
                <a:lnTo>
                  <a:pt x="13043" y="3224"/>
                </a:lnTo>
                <a:cubicBezTo>
                  <a:pt x="13043" y="2792"/>
                  <a:pt x="12682" y="2434"/>
                  <a:pt x="12240" y="2434"/>
                </a:cubicBezTo>
                <a:lnTo>
                  <a:pt x="9943" y="2434"/>
                </a:lnTo>
                <a:cubicBezTo>
                  <a:pt x="9903" y="2377"/>
                  <a:pt x="9833" y="2351"/>
                  <a:pt x="9764" y="2351"/>
                </a:cubicBezTo>
                <a:lnTo>
                  <a:pt x="9379" y="2324"/>
                </a:lnTo>
                <a:cubicBezTo>
                  <a:pt x="9335" y="2228"/>
                  <a:pt x="9296" y="2129"/>
                  <a:pt x="9252" y="2032"/>
                </a:cubicBezTo>
                <a:lnTo>
                  <a:pt x="9515" y="1743"/>
                </a:lnTo>
                <a:cubicBezTo>
                  <a:pt x="9611" y="1647"/>
                  <a:pt x="9611" y="1481"/>
                  <a:pt x="9515" y="1382"/>
                </a:cubicBezTo>
                <a:lnTo>
                  <a:pt x="8632" y="512"/>
                </a:lnTo>
                <a:cubicBezTo>
                  <a:pt x="8580" y="455"/>
                  <a:pt x="8511" y="428"/>
                  <a:pt x="8443" y="428"/>
                </a:cubicBezTo>
                <a:cubicBezTo>
                  <a:pt x="8379" y="428"/>
                  <a:pt x="8316" y="452"/>
                  <a:pt x="8270" y="499"/>
                </a:cubicBezTo>
                <a:lnTo>
                  <a:pt x="7981" y="761"/>
                </a:lnTo>
                <a:cubicBezTo>
                  <a:pt x="7885" y="718"/>
                  <a:pt x="7785" y="678"/>
                  <a:pt x="7689" y="651"/>
                </a:cubicBezTo>
                <a:lnTo>
                  <a:pt x="7676" y="250"/>
                </a:lnTo>
                <a:cubicBezTo>
                  <a:pt x="7662" y="110"/>
                  <a:pt x="7553" y="1"/>
                  <a:pt x="74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1537372" y="1392208"/>
            <a:ext cx="79600" cy="79250"/>
          </a:xfrm>
          <a:custGeom>
            <a:avLst/>
            <a:gdLst/>
            <a:ahLst/>
            <a:cxnLst/>
            <a:rect l="l" t="t" r="r" b="b"/>
            <a:pathLst>
              <a:path w="3184" h="3170" extrusionOk="0">
                <a:moveTo>
                  <a:pt x="1590" y="527"/>
                </a:moveTo>
                <a:cubicBezTo>
                  <a:pt x="2171" y="527"/>
                  <a:pt x="2643" y="998"/>
                  <a:pt x="2643" y="1579"/>
                </a:cubicBezTo>
                <a:cubicBezTo>
                  <a:pt x="2614" y="2285"/>
                  <a:pt x="2099" y="2637"/>
                  <a:pt x="1584" y="2637"/>
                </a:cubicBezTo>
                <a:cubicBezTo>
                  <a:pt x="1069" y="2637"/>
                  <a:pt x="555" y="2285"/>
                  <a:pt x="528" y="1579"/>
                </a:cubicBezTo>
                <a:cubicBezTo>
                  <a:pt x="528" y="998"/>
                  <a:pt x="996" y="527"/>
                  <a:pt x="1590" y="527"/>
                </a:cubicBezTo>
                <a:close/>
                <a:moveTo>
                  <a:pt x="1592" y="1"/>
                </a:moveTo>
                <a:cubicBezTo>
                  <a:pt x="817" y="1"/>
                  <a:pt x="42" y="527"/>
                  <a:pt x="0" y="1579"/>
                </a:cubicBezTo>
                <a:cubicBezTo>
                  <a:pt x="0" y="2462"/>
                  <a:pt x="707" y="3169"/>
                  <a:pt x="1590" y="3169"/>
                </a:cubicBezTo>
                <a:cubicBezTo>
                  <a:pt x="2463" y="3169"/>
                  <a:pt x="3184" y="2462"/>
                  <a:pt x="3184" y="1579"/>
                </a:cubicBezTo>
                <a:cubicBezTo>
                  <a:pt x="3142" y="527"/>
                  <a:pt x="2367" y="1"/>
                  <a:pt x="1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1477947" y="1514658"/>
            <a:ext cx="198375" cy="92325"/>
          </a:xfrm>
          <a:custGeom>
            <a:avLst/>
            <a:gdLst/>
            <a:ahLst/>
            <a:cxnLst/>
            <a:rect l="l" t="t" r="r" b="b"/>
            <a:pathLst>
              <a:path w="7935" h="3693" extrusionOk="0">
                <a:moveTo>
                  <a:pt x="7138" y="525"/>
                </a:moveTo>
                <a:cubicBezTo>
                  <a:pt x="7274" y="525"/>
                  <a:pt x="7400" y="651"/>
                  <a:pt x="7400" y="788"/>
                </a:cubicBezTo>
                <a:cubicBezTo>
                  <a:pt x="7393" y="966"/>
                  <a:pt x="7268" y="1053"/>
                  <a:pt x="7142" y="1053"/>
                </a:cubicBezTo>
                <a:cubicBezTo>
                  <a:pt x="7012" y="1053"/>
                  <a:pt x="6880" y="962"/>
                  <a:pt x="6872" y="788"/>
                </a:cubicBezTo>
                <a:cubicBezTo>
                  <a:pt x="6872" y="651"/>
                  <a:pt x="6985" y="525"/>
                  <a:pt x="7138" y="525"/>
                </a:cubicBezTo>
                <a:close/>
                <a:moveTo>
                  <a:pt x="3041" y="788"/>
                </a:moveTo>
                <a:cubicBezTo>
                  <a:pt x="3181" y="788"/>
                  <a:pt x="3303" y="914"/>
                  <a:pt x="3303" y="1050"/>
                </a:cubicBezTo>
                <a:cubicBezTo>
                  <a:pt x="3297" y="1231"/>
                  <a:pt x="3169" y="1321"/>
                  <a:pt x="3041" y="1321"/>
                </a:cubicBezTo>
                <a:cubicBezTo>
                  <a:pt x="2913" y="1321"/>
                  <a:pt x="2786" y="1231"/>
                  <a:pt x="2779" y="1050"/>
                </a:cubicBezTo>
                <a:cubicBezTo>
                  <a:pt x="2779" y="914"/>
                  <a:pt x="2888" y="788"/>
                  <a:pt x="3041" y="788"/>
                </a:cubicBezTo>
                <a:close/>
                <a:moveTo>
                  <a:pt x="800" y="1797"/>
                </a:moveTo>
                <a:cubicBezTo>
                  <a:pt x="940" y="1797"/>
                  <a:pt x="1063" y="1910"/>
                  <a:pt x="1063" y="2062"/>
                </a:cubicBezTo>
                <a:cubicBezTo>
                  <a:pt x="1056" y="2235"/>
                  <a:pt x="928" y="2321"/>
                  <a:pt x="800" y="2321"/>
                </a:cubicBezTo>
                <a:cubicBezTo>
                  <a:pt x="673" y="2321"/>
                  <a:pt x="545" y="2235"/>
                  <a:pt x="538" y="2062"/>
                </a:cubicBezTo>
                <a:cubicBezTo>
                  <a:pt x="538" y="1910"/>
                  <a:pt x="648" y="1797"/>
                  <a:pt x="800" y="1797"/>
                </a:cubicBezTo>
                <a:close/>
                <a:moveTo>
                  <a:pt x="5020" y="2643"/>
                </a:moveTo>
                <a:cubicBezTo>
                  <a:pt x="5159" y="2643"/>
                  <a:pt x="5282" y="2753"/>
                  <a:pt x="5282" y="2905"/>
                </a:cubicBezTo>
                <a:cubicBezTo>
                  <a:pt x="5282" y="3042"/>
                  <a:pt x="5159" y="3168"/>
                  <a:pt x="5020" y="3168"/>
                </a:cubicBezTo>
                <a:cubicBezTo>
                  <a:pt x="4674" y="3154"/>
                  <a:pt x="4674" y="2656"/>
                  <a:pt x="5020" y="2643"/>
                </a:cubicBezTo>
                <a:close/>
                <a:moveTo>
                  <a:pt x="7120" y="1"/>
                </a:moveTo>
                <a:cubicBezTo>
                  <a:pt x="6548" y="1"/>
                  <a:pt x="6158" y="627"/>
                  <a:pt x="6417" y="1133"/>
                </a:cubicBezTo>
                <a:lnTo>
                  <a:pt x="5365" y="2185"/>
                </a:lnTo>
                <a:cubicBezTo>
                  <a:pt x="5262" y="2137"/>
                  <a:pt x="5141" y="2113"/>
                  <a:pt x="5020" y="2113"/>
                </a:cubicBezTo>
                <a:cubicBezTo>
                  <a:pt x="4898" y="2113"/>
                  <a:pt x="4777" y="2137"/>
                  <a:pt x="4674" y="2185"/>
                </a:cubicBezTo>
                <a:lnTo>
                  <a:pt x="3775" y="1368"/>
                </a:lnTo>
                <a:cubicBezTo>
                  <a:pt x="3995" y="863"/>
                  <a:pt x="3604" y="263"/>
                  <a:pt x="3059" y="263"/>
                </a:cubicBezTo>
                <a:cubicBezTo>
                  <a:pt x="3053" y="263"/>
                  <a:pt x="3047" y="263"/>
                  <a:pt x="3041" y="263"/>
                </a:cubicBezTo>
                <a:cubicBezTo>
                  <a:pt x="2600" y="263"/>
                  <a:pt x="2225" y="635"/>
                  <a:pt x="2254" y="1093"/>
                </a:cubicBezTo>
                <a:lnTo>
                  <a:pt x="1312" y="1465"/>
                </a:lnTo>
                <a:cubicBezTo>
                  <a:pt x="1161" y="1331"/>
                  <a:pt x="980" y="1270"/>
                  <a:pt x="803" y="1270"/>
                </a:cubicBezTo>
                <a:cubicBezTo>
                  <a:pt x="395" y="1270"/>
                  <a:pt x="0" y="1588"/>
                  <a:pt x="0" y="2062"/>
                </a:cubicBezTo>
                <a:cubicBezTo>
                  <a:pt x="0" y="2504"/>
                  <a:pt x="359" y="2849"/>
                  <a:pt x="800" y="2849"/>
                </a:cubicBezTo>
                <a:cubicBezTo>
                  <a:pt x="807" y="2849"/>
                  <a:pt x="814" y="2849"/>
                  <a:pt x="821" y="2849"/>
                </a:cubicBezTo>
                <a:cubicBezTo>
                  <a:pt x="1296" y="2849"/>
                  <a:pt x="1659" y="2401"/>
                  <a:pt x="1577" y="1923"/>
                </a:cubicBezTo>
                <a:lnTo>
                  <a:pt x="2447" y="1578"/>
                </a:lnTo>
                <a:cubicBezTo>
                  <a:pt x="2590" y="1754"/>
                  <a:pt x="2822" y="1852"/>
                  <a:pt x="3051" y="1852"/>
                </a:cubicBezTo>
                <a:cubicBezTo>
                  <a:pt x="3180" y="1852"/>
                  <a:pt x="3307" y="1821"/>
                  <a:pt x="3416" y="1757"/>
                </a:cubicBezTo>
                <a:lnTo>
                  <a:pt x="4299" y="2574"/>
                </a:lnTo>
                <a:cubicBezTo>
                  <a:pt x="4053" y="3079"/>
                  <a:pt x="4444" y="3692"/>
                  <a:pt x="5002" y="3692"/>
                </a:cubicBezTo>
                <a:cubicBezTo>
                  <a:pt x="5008" y="3692"/>
                  <a:pt x="5014" y="3692"/>
                  <a:pt x="5020" y="3692"/>
                </a:cubicBezTo>
                <a:cubicBezTo>
                  <a:pt x="5025" y="3692"/>
                  <a:pt x="5031" y="3692"/>
                  <a:pt x="5037" y="3692"/>
                </a:cubicBezTo>
                <a:cubicBezTo>
                  <a:pt x="5595" y="3692"/>
                  <a:pt x="5986" y="3066"/>
                  <a:pt x="5740" y="2560"/>
                </a:cubicBezTo>
                <a:lnTo>
                  <a:pt x="6789" y="1508"/>
                </a:lnTo>
                <a:cubicBezTo>
                  <a:pt x="6897" y="1560"/>
                  <a:pt x="7011" y="1585"/>
                  <a:pt x="7123" y="1585"/>
                </a:cubicBezTo>
                <a:cubicBezTo>
                  <a:pt x="7542" y="1585"/>
                  <a:pt x="7935" y="1246"/>
                  <a:pt x="7924" y="788"/>
                </a:cubicBezTo>
                <a:cubicBezTo>
                  <a:pt x="7924" y="359"/>
                  <a:pt x="7566" y="1"/>
                  <a:pt x="7138" y="1"/>
                </a:cubicBezTo>
                <a:cubicBezTo>
                  <a:pt x="7132" y="1"/>
                  <a:pt x="7126" y="1"/>
                  <a:pt x="71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6" name="Google Shape;816;p38"/>
          <p:cNvCxnSpPr>
            <a:cxnSpLocks/>
          </p:cNvCxnSpPr>
          <p:nvPr/>
        </p:nvCxnSpPr>
        <p:spPr>
          <a:xfrm>
            <a:off x="932327" y="1512502"/>
            <a:ext cx="319970" cy="13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18" name="Google Shape;818;p38"/>
          <p:cNvSpPr/>
          <p:nvPr/>
        </p:nvSpPr>
        <p:spPr>
          <a:xfrm>
            <a:off x="3341477" y="123690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9" name="Google Shape;819;p38"/>
          <p:cNvCxnSpPr>
            <a:cxnSpLocks/>
            <a:stCxn id="820" idx="3"/>
          </p:cNvCxnSpPr>
          <p:nvPr/>
        </p:nvCxnSpPr>
        <p:spPr>
          <a:xfrm>
            <a:off x="2977919" y="1520408"/>
            <a:ext cx="3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1" name="Google Shape;821;p38"/>
          <p:cNvSpPr/>
          <p:nvPr/>
        </p:nvSpPr>
        <p:spPr>
          <a:xfrm>
            <a:off x="5354417" y="123690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1301860" y="26623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3" name="Google Shape;823;p38"/>
          <p:cNvCxnSpPr>
            <a:cxnSpLocks/>
            <a:stCxn id="824" idx="3"/>
          </p:cNvCxnSpPr>
          <p:nvPr/>
        </p:nvCxnSpPr>
        <p:spPr>
          <a:xfrm flipV="1">
            <a:off x="922349" y="2958053"/>
            <a:ext cx="320400" cy="1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5" name="Google Shape;825;p38"/>
          <p:cNvSpPr/>
          <p:nvPr/>
        </p:nvSpPr>
        <p:spPr>
          <a:xfrm>
            <a:off x="3358936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6" name="Google Shape;826;p38"/>
          <p:cNvCxnSpPr>
            <a:stCxn id="827" idx="3"/>
            <a:endCxn id="825" idx="1"/>
          </p:cNvCxnSpPr>
          <p:nvPr/>
        </p:nvCxnSpPr>
        <p:spPr>
          <a:xfrm>
            <a:off x="2977978" y="2945813"/>
            <a:ext cx="3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28" name="Google Shape;828;p38"/>
          <p:cNvSpPr/>
          <p:nvPr/>
        </p:nvSpPr>
        <p:spPr>
          <a:xfrm>
            <a:off x="5369491" y="26487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4349770" y="203988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Data Escogido</a:t>
            </a:r>
            <a:endParaRPr dirty="0"/>
          </a:p>
        </p:txBody>
      </p:sp>
      <p:sp>
        <p:nvSpPr>
          <p:cNvPr id="831" name="Google Shape;831;p38"/>
          <p:cNvSpPr/>
          <p:nvPr/>
        </p:nvSpPr>
        <p:spPr>
          <a:xfrm>
            <a:off x="5450279" y="2753687"/>
            <a:ext cx="339200" cy="338875"/>
          </a:xfrm>
          <a:custGeom>
            <a:avLst/>
            <a:gdLst/>
            <a:ahLst/>
            <a:cxnLst/>
            <a:rect l="l" t="t" r="r" b="b"/>
            <a:pathLst>
              <a:path w="13568" h="13555" extrusionOk="0">
                <a:moveTo>
                  <a:pt x="10125" y="525"/>
                </a:moveTo>
                <a:lnTo>
                  <a:pt x="10125" y="4233"/>
                </a:lnTo>
                <a:lnTo>
                  <a:pt x="8767" y="4233"/>
                </a:lnTo>
                <a:cubicBezTo>
                  <a:pt x="8701" y="4233"/>
                  <a:pt x="8645" y="4259"/>
                  <a:pt x="8588" y="4316"/>
                </a:cubicBezTo>
                <a:lnTo>
                  <a:pt x="8133" y="4771"/>
                </a:lnTo>
                <a:lnTo>
                  <a:pt x="7675" y="4316"/>
                </a:lnTo>
                <a:cubicBezTo>
                  <a:pt x="7635" y="4259"/>
                  <a:pt x="7566" y="4233"/>
                  <a:pt x="7496" y="4233"/>
                </a:cubicBezTo>
                <a:lnTo>
                  <a:pt x="6155" y="4233"/>
                </a:lnTo>
                <a:lnTo>
                  <a:pt x="6155" y="525"/>
                </a:lnTo>
                <a:close/>
                <a:moveTo>
                  <a:pt x="11453" y="4024"/>
                </a:moveTo>
                <a:lnTo>
                  <a:pt x="11453" y="10650"/>
                </a:lnTo>
                <a:lnTo>
                  <a:pt x="2128" y="10650"/>
                </a:lnTo>
                <a:lnTo>
                  <a:pt x="2128" y="4024"/>
                </a:lnTo>
                <a:lnTo>
                  <a:pt x="5614" y="4024"/>
                </a:lnTo>
                <a:lnTo>
                  <a:pt x="5614" y="4233"/>
                </a:lnTo>
                <a:cubicBezTo>
                  <a:pt x="5614" y="4522"/>
                  <a:pt x="5850" y="4771"/>
                  <a:pt x="6155" y="4771"/>
                </a:cubicBezTo>
                <a:lnTo>
                  <a:pt x="7386" y="4771"/>
                </a:lnTo>
                <a:lnTo>
                  <a:pt x="7758" y="5146"/>
                </a:lnTo>
                <a:cubicBezTo>
                  <a:pt x="7855" y="5242"/>
                  <a:pt x="7994" y="5298"/>
                  <a:pt x="8133" y="5298"/>
                </a:cubicBezTo>
                <a:cubicBezTo>
                  <a:pt x="8270" y="5298"/>
                  <a:pt x="8409" y="5242"/>
                  <a:pt x="8505" y="5146"/>
                </a:cubicBezTo>
                <a:lnTo>
                  <a:pt x="8880" y="4771"/>
                </a:lnTo>
                <a:lnTo>
                  <a:pt x="10125" y="4771"/>
                </a:lnTo>
                <a:cubicBezTo>
                  <a:pt x="10414" y="4771"/>
                  <a:pt x="10650" y="4522"/>
                  <a:pt x="10650" y="4233"/>
                </a:cubicBezTo>
                <a:lnTo>
                  <a:pt x="10650" y="4024"/>
                </a:lnTo>
                <a:close/>
                <a:moveTo>
                  <a:pt x="12240" y="2961"/>
                </a:moveTo>
                <a:cubicBezTo>
                  <a:pt x="12392" y="2961"/>
                  <a:pt x="12502" y="3084"/>
                  <a:pt x="12502" y="3224"/>
                </a:cubicBezTo>
                <a:lnTo>
                  <a:pt x="12502" y="11702"/>
                </a:lnTo>
                <a:lnTo>
                  <a:pt x="8369" y="11702"/>
                </a:lnTo>
                <a:cubicBezTo>
                  <a:pt x="8230" y="11702"/>
                  <a:pt x="8104" y="11825"/>
                  <a:pt x="8104" y="11964"/>
                </a:cubicBezTo>
                <a:lnTo>
                  <a:pt x="5464" y="11964"/>
                </a:lnTo>
                <a:cubicBezTo>
                  <a:pt x="5464" y="11825"/>
                  <a:pt x="5338" y="11702"/>
                  <a:pt x="5199" y="11702"/>
                </a:cubicBezTo>
                <a:lnTo>
                  <a:pt x="1066" y="11702"/>
                </a:lnTo>
                <a:lnTo>
                  <a:pt x="1066" y="3224"/>
                </a:lnTo>
                <a:cubicBezTo>
                  <a:pt x="1066" y="3084"/>
                  <a:pt x="1176" y="2961"/>
                  <a:pt x="1328" y="2961"/>
                </a:cubicBezTo>
                <a:lnTo>
                  <a:pt x="5614" y="2961"/>
                </a:lnTo>
                <a:lnTo>
                  <a:pt x="5614" y="3499"/>
                </a:lnTo>
                <a:lnTo>
                  <a:pt x="1853" y="3499"/>
                </a:lnTo>
                <a:cubicBezTo>
                  <a:pt x="1713" y="3499"/>
                  <a:pt x="1590" y="3609"/>
                  <a:pt x="1590" y="3761"/>
                </a:cubicBezTo>
                <a:lnTo>
                  <a:pt x="1590" y="10912"/>
                </a:lnTo>
                <a:cubicBezTo>
                  <a:pt x="1590" y="11051"/>
                  <a:pt x="1713" y="11177"/>
                  <a:pt x="1853" y="11177"/>
                </a:cubicBezTo>
                <a:lnTo>
                  <a:pt x="11715" y="11177"/>
                </a:lnTo>
                <a:cubicBezTo>
                  <a:pt x="11855" y="11177"/>
                  <a:pt x="11977" y="11051"/>
                  <a:pt x="11977" y="10912"/>
                </a:cubicBezTo>
                <a:lnTo>
                  <a:pt x="11977" y="3761"/>
                </a:lnTo>
                <a:cubicBezTo>
                  <a:pt x="11977" y="3609"/>
                  <a:pt x="11855" y="3499"/>
                  <a:pt x="11715" y="3499"/>
                </a:cubicBezTo>
                <a:lnTo>
                  <a:pt x="10650" y="3499"/>
                </a:lnTo>
                <a:lnTo>
                  <a:pt x="10650" y="2961"/>
                </a:lnTo>
                <a:close/>
                <a:moveTo>
                  <a:pt x="13030" y="12240"/>
                </a:moveTo>
                <a:lnTo>
                  <a:pt x="13030" y="12767"/>
                </a:lnTo>
                <a:cubicBezTo>
                  <a:pt x="13030" y="12904"/>
                  <a:pt x="12917" y="13030"/>
                  <a:pt x="12768" y="13030"/>
                </a:cubicBezTo>
                <a:lnTo>
                  <a:pt x="800" y="13030"/>
                </a:lnTo>
                <a:cubicBezTo>
                  <a:pt x="651" y="13030"/>
                  <a:pt x="538" y="12904"/>
                  <a:pt x="538" y="12767"/>
                </a:cubicBezTo>
                <a:lnTo>
                  <a:pt x="538" y="12240"/>
                </a:lnTo>
                <a:lnTo>
                  <a:pt x="5006" y="12240"/>
                </a:lnTo>
                <a:cubicBezTo>
                  <a:pt x="5089" y="12392"/>
                  <a:pt x="5269" y="12505"/>
                  <a:pt x="5464" y="12505"/>
                </a:cubicBezTo>
                <a:lnTo>
                  <a:pt x="8104" y="12505"/>
                </a:lnTo>
                <a:cubicBezTo>
                  <a:pt x="8299" y="12505"/>
                  <a:pt x="8479" y="12392"/>
                  <a:pt x="8562" y="12240"/>
                </a:cubicBezTo>
                <a:close/>
                <a:moveTo>
                  <a:pt x="6155" y="0"/>
                </a:moveTo>
                <a:cubicBezTo>
                  <a:pt x="5850" y="0"/>
                  <a:pt x="5614" y="236"/>
                  <a:pt x="5614" y="525"/>
                </a:cubicBezTo>
                <a:lnTo>
                  <a:pt x="5614" y="2434"/>
                </a:lnTo>
                <a:lnTo>
                  <a:pt x="1328" y="2434"/>
                </a:lnTo>
                <a:cubicBezTo>
                  <a:pt x="883" y="2434"/>
                  <a:pt x="538" y="2795"/>
                  <a:pt x="538" y="3224"/>
                </a:cubicBezTo>
                <a:lnTo>
                  <a:pt x="538" y="11702"/>
                </a:lnTo>
                <a:lnTo>
                  <a:pt x="263" y="11702"/>
                </a:lnTo>
                <a:cubicBezTo>
                  <a:pt x="123" y="11702"/>
                  <a:pt x="0" y="11825"/>
                  <a:pt x="0" y="11964"/>
                </a:cubicBezTo>
                <a:lnTo>
                  <a:pt x="0" y="12767"/>
                </a:lnTo>
                <a:cubicBezTo>
                  <a:pt x="0" y="13209"/>
                  <a:pt x="359" y="13554"/>
                  <a:pt x="800" y="13554"/>
                </a:cubicBezTo>
                <a:lnTo>
                  <a:pt x="12768" y="13554"/>
                </a:lnTo>
                <a:cubicBezTo>
                  <a:pt x="13209" y="13554"/>
                  <a:pt x="13568" y="13209"/>
                  <a:pt x="13568" y="12767"/>
                </a:cubicBezTo>
                <a:lnTo>
                  <a:pt x="13568" y="11964"/>
                </a:lnTo>
                <a:cubicBezTo>
                  <a:pt x="13568" y="11825"/>
                  <a:pt x="13445" y="11702"/>
                  <a:pt x="13305" y="11702"/>
                </a:cubicBezTo>
                <a:lnTo>
                  <a:pt x="13030" y="11702"/>
                </a:lnTo>
                <a:lnTo>
                  <a:pt x="13030" y="3224"/>
                </a:lnTo>
                <a:cubicBezTo>
                  <a:pt x="13030" y="2795"/>
                  <a:pt x="12685" y="2434"/>
                  <a:pt x="12240" y="2434"/>
                </a:cubicBezTo>
                <a:lnTo>
                  <a:pt x="10650" y="2434"/>
                </a:lnTo>
                <a:lnTo>
                  <a:pt x="10650" y="525"/>
                </a:lnTo>
                <a:cubicBezTo>
                  <a:pt x="10650" y="236"/>
                  <a:pt x="10414" y="0"/>
                  <a:pt x="101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5620079" y="2780312"/>
            <a:ext cx="67000" cy="66150"/>
          </a:xfrm>
          <a:custGeom>
            <a:avLst/>
            <a:gdLst/>
            <a:ahLst/>
            <a:cxnLst/>
            <a:rect l="l" t="t" r="r" b="b"/>
            <a:pathLst>
              <a:path w="2680" h="2646" extrusionOk="0">
                <a:moveTo>
                  <a:pt x="1617" y="525"/>
                </a:moveTo>
                <a:cubicBezTo>
                  <a:pt x="1909" y="525"/>
                  <a:pt x="2141" y="761"/>
                  <a:pt x="2141" y="1067"/>
                </a:cubicBezTo>
                <a:cubicBezTo>
                  <a:pt x="2128" y="1412"/>
                  <a:pt x="1869" y="1584"/>
                  <a:pt x="1610" y="1584"/>
                </a:cubicBezTo>
                <a:cubicBezTo>
                  <a:pt x="1351" y="1584"/>
                  <a:pt x="1092" y="1412"/>
                  <a:pt x="1079" y="1067"/>
                </a:cubicBezTo>
                <a:cubicBezTo>
                  <a:pt x="1079" y="761"/>
                  <a:pt x="1312" y="525"/>
                  <a:pt x="1617" y="525"/>
                </a:cubicBezTo>
                <a:close/>
                <a:moveTo>
                  <a:pt x="1600" y="1"/>
                </a:moveTo>
                <a:cubicBezTo>
                  <a:pt x="793" y="1"/>
                  <a:pt x="279" y="919"/>
                  <a:pt x="704" y="1604"/>
                </a:cubicBezTo>
                <a:lnTo>
                  <a:pt x="97" y="2199"/>
                </a:lnTo>
                <a:cubicBezTo>
                  <a:pt x="0" y="2295"/>
                  <a:pt x="0" y="2461"/>
                  <a:pt x="97" y="2574"/>
                </a:cubicBezTo>
                <a:cubicBezTo>
                  <a:pt x="151" y="2622"/>
                  <a:pt x="220" y="2646"/>
                  <a:pt x="287" y="2646"/>
                </a:cubicBezTo>
                <a:cubicBezTo>
                  <a:pt x="355" y="2646"/>
                  <a:pt x="420" y="2622"/>
                  <a:pt x="468" y="2574"/>
                </a:cubicBezTo>
                <a:lnTo>
                  <a:pt x="1079" y="1979"/>
                </a:lnTo>
                <a:cubicBezTo>
                  <a:pt x="1242" y="2079"/>
                  <a:pt x="1420" y="2125"/>
                  <a:pt x="1595" y="2125"/>
                </a:cubicBezTo>
                <a:cubicBezTo>
                  <a:pt x="2148" y="2125"/>
                  <a:pt x="2679" y="1674"/>
                  <a:pt x="2669" y="1067"/>
                </a:cubicBezTo>
                <a:cubicBezTo>
                  <a:pt x="2669" y="469"/>
                  <a:pt x="2198" y="1"/>
                  <a:pt x="1617" y="1"/>
                </a:cubicBezTo>
                <a:cubicBezTo>
                  <a:pt x="1611" y="1"/>
                  <a:pt x="1605" y="1"/>
                  <a:pt x="1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5516679" y="2880387"/>
            <a:ext cx="119275" cy="126100"/>
          </a:xfrm>
          <a:custGeom>
            <a:avLst/>
            <a:gdLst/>
            <a:ahLst/>
            <a:cxnLst/>
            <a:rect l="l" t="t" r="r" b="b"/>
            <a:pathLst>
              <a:path w="4771" h="5044" extrusionOk="0">
                <a:moveTo>
                  <a:pt x="2390" y="541"/>
                </a:moveTo>
                <a:cubicBezTo>
                  <a:pt x="3188" y="541"/>
                  <a:pt x="3984" y="672"/>
                  <a:pt x="4233" y="934"/>
                </a:cubicBezTo>
                <a:cubicBezTo>
                  <a:pt x="3977" y="1190"/>
                  <a:pt x="3178" y="1318"/>
                  <a:pt x="2380" y="1318"/>
                </a:cubicBezTo>
                <a:cubicBezTo>
                  <a:pt x="1583" y="1318"/>
                  <a:pt x="787" y="1190"/>
                  <a:pt x="538" y="934"/>
                </a:cubicBezTo>
                <a:cubicBezTo>
                  <a:pt x="793" y="672"/>
                  <a:pt x="1593" y="541"/>
                  <a:pt x="2390" y="541"/>
                </a:cubicBezTo>
                <a:close/>
                <a:moveTo>
                  <a:pt x="4233" y="1545"/>
                </a:moveTo>
                <a:lnTo>
                  <a:pt x="4233" y="1986"/>
                </a:lnTo>
                <a:cubicBezTo>
                  <a:pt x="3997" y="2249"/>
                  <a:pt x="3188" y="2380"/>
                  <a:pt x="2379" y="2380"/>
                </a:cubicBezTo>
                <a:cubicBezTo>
                  <a:pt x="1569" y="2380"/>
                  <a:pt x="760" y="2249"/>
                  <a:pt x="525" y="1986"/>
                </a:cubicBezTo>
                <a:lnTo>
                  <a:pt x="525" y="1545"/>
                </a:lnTo>
                <a:cubicBezTo>
                  <a:pt x="1057" y="1759"/>
                  <a:pt x="1721" y="1866"/>
                  <a:pt x="2384" y="1866"/>
                </a:cubicBezTo>
                <a:cubicBezTo>
                  <a:pt x="3046" y="1866"/>
                  <a:pt x="3706" y="1759"/>
                  <a:pt x="4233" y="1545"/>
                </a:cubicBezTo>
                <a:close/>
                <a:moveTo>
                  <a:pt x="4233" y="2607"/>
                </a:moveTo>
                <a:lnTo>
                  <a:pt x="4233" y="3039"/>
                </a:lnTo>
                <a:cubicBezTo>
                  <a:pt x="3997" y="3308"/>
                  <a:pt x="3188" y="3442"/>
                  <a:pt x="2379" y="3442"/>
                </a:cubicBezTo>
                <a:cubicBezTo>
                  <a:pt x="1569" y="3442"/>
                  <a:pt x="760" y="3308"/>
                  <a:pt x="525" y="3039"/>
                </a:cubicBezTo>
                <a:lnTo>
                  <a:pt x="525" y="2607"/>
                </a:lnTo>
                <a:cubicBezTo>
                  <a:pt x="1057" y="2815"/>
                  <a:pt x="1721" y="2918"/>
                  <a:pt x="2384" y="2918"/>
                </a:cubicBezTo>
                <a:cubicBezTo>
                  <a:pt x="3046" y="2918"/>
                  <a:pt x="3706" y="2815"/>
                  <a:pt x="4233" y="2607"/>
                </a:cubicBezTo>
                <a:close/>
                <a:moveTo>
                  <a:pt x="4233" y="3673"/>
                </a:moveTo>
                <a:lnTo>
                  <a:pt x="4233" y="4101"/>
                </a:lnTo>
                <a:cubicBezTo>
                  <a:pt x="4163" y="4214"/>
                  <a:pt x="3539" y="4503"/>
                  <a:pt x="2377" y="4503"/>
                </a:cubicBezTo>
                <a:cubicBezTo>
                  <a:pt x="1215" y="4503"/>
                  <a:pt x="594" y="4214"/>
                  <a:pt x="525" y="4101"/>
                </a:cubicBezTo>
                <a:lnTo>
                  <a:pt x="525" y="3673"/>
                </a:lnTo>
                <a:cubicBezTo>
                  <a:pt x="1057" y="3880"/>
                  <a:pt x="1721" y="3984"/>
                  <a:pt x="2384" y="3984"/>
                </a:cubicBezTo>
                <a:cubicBezTo>
                  <a:pt x="3046" y="3984"/>
                  <a:pt x="3706" y="3880"/>
                  <a:pt x="4233" y="3673"/>
                </a:cubicBezTo>
                <a:close/>
                <a:moveTo>
                  <a:pt x="2380" y="1"/>
                </a:moveTo>
                <a:cubicBezTo>
                  <a:pt x="1189" y="1"/>
                  <a:pt x="0" y="312"/>
                  <a:pt x="0" y="934"/>
                </a:cubicBezTo>
                <a:lnTo>
                  <a:pt x="0" y="4101"/>
                </a:lnTo>
                <a:cubicBezTo>
                  <a:pt x="0" y="4835"/>
                  <a:pt x="1494" y="5044"/>
                  <a:pt x="2377" y="5044"/>
                </a:cubicBezTo>
                <a:cubicBezTo>
                  <a:pt x="3263" y="5044"/>
                  <a:pt x="4770" y="4835"/>
                  <a:pt x="4770" y="4101"/>
                </a:cubicBezTo>
                <a:lnTo>
                  <a:pt x="4770" y="934"/>
                </a:lnTo>
                <a:cubicBezTo>
                  <a:pt x="4764" y="312"/>
                  <a:pt x="3571" y="1"/>
                  <a:pt x="23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8"/>
          <p:cNvSpPr/>
          <p:nvPr/>
        </p:nvSpPr>
        <p:spPr>
          <a:xfrm>
            <a:off x="5649779" y="2976687"/>
            <a:ext cx="67425" cy="13200"/>
          </a:xfrm>
          <a:custGeom>
            <a:avLst/>
            <a:gdLst/>
            <a:ahLst/>
            <a:cxnLst/>
            <a:rect l="l" t="t" r="r" b="b"/>
            <a:pathLst>
              <a:path w="2697" h="528" extrusionOk="0">
                <a:moveTo>
                  <a:pt x="346" y="0"/>
                </a:moveTo>
                <a:cubicBezTo>
                  <a:pt x="1" y="17"/>
                  <a:pt x="1" y="528"/>
                  <a:pt x="346" y="528"/>
                </a:cubicBezTo>
                <a:lnTo>
                  <a:pt x="2407" y="528"/>
                </a:lnTo>
                <a:cubicBezTo>
                  <a:pt x="2530" y="528"/>
                  <a:pt x="2656" y="445"/>
                  <a:pt x="2670" y="305"/>
                </a:cubicBezTo>
                <a:cubicBezTo>
                  <a:pt x="2696" y="140"/>
                  <a:pt x="2573" y="0"/>
                  <a:pt x="24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5649779" y="2950462"/>
            <a:ext cx="67425" cy="13125"/>
          </a:xfrm>
          <a:custGeom>
            <a:avLst/>
            <a:gdLst/>
            <a:ahLst/>
            <a:cxnLst/>
            <a:rect l="l" t="t" r="r" b="b"/>
            <a:pathLst>
              <a:path w="2697" h="525" extrusionOk="0">
                <a:moveTo>
                  <a:pt x="346" y="0"/>
                </a:moveTo>
                <a:cubicBezTo>
                  <a:pt x="1" y="0"/>
                  <a:pt x="1" y="511"/>
                  <a:pt x="346" y="525"/>
                </a:cubicBezTo>
                <a:lnTo>
                  <a:pt x="2407" y="525"/>
                </a:lnTo>
                <a:cubicBezTo>
                  <a:pt x="2530" y="525"/>
                  <a:pt x="2656" y="428"/>
                  <a:pt x="2670" y="302"/>
                </a:cubicBezTo>
                <a:cubicBezTo>
                  <a:pt x="2696" y="136"/>
                  <a:pt x="2573" y="0"/>
                  <a:pt x="24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5649779" y="2923812"/>
            <a:ext cx="67425" cy="13125"/>
          </a:xfrm>
          <a:custGeom>
            <a:avLst/>
            <a:gdLst/>
            <a:ahLst/>
            <a:cxnLst/>
            <a:rect l="l" t="t" r="r" b="b"/>
            <a:pathLst>
              <a:path w="2697" h="525" extrusionOk="0">
                <a:moveTo>
                  <a:pt x="346" y="1"/>
                </a:moveTo>
                <a:cubicBezTo>
                  <a:pt x="1" y="14"/>
                  <a:pt x="1" y="512"/>
                  <a:pt x="346" y="525"/>
                </a:cubicBezTo>
                <a:lnTo>
                  <a:pt x="2407" y="525"/>
                </a:lnTo>
                <a:cubicBezTo>
                  <a:pt x="2530" y="525"/>
                  <a:pt x="2656" y="429"/>
                  <a:pt x="2670" y="306"/>
                </a:cubicBezTo>
                <a:cubicBezTo>
                  <a:pt x="2696" y="140"/>
                  <a:pt x="2573" y="1"/>
                  <a:pt x="2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5649779" y="2897162"/>
            <a:ext cx="67425" cy="13575"/>
          </a:xfrm>
          <a:custGeom>
            <a:avLst/>
            <a:gdLst/>
            <a:ahLst/>
            <a:cxnLst/>
            <a:rect l="l" t="t" r="r" b="b"/>
            <a:pathLst>
              <a:path w="2697" h="543" extrusionOk="0">
                <a:moveTo>
                  <a:pt x="346" y="1"/>
                </a:moveTo>
                <a:cubicBezTo>
                  <a:pt x="1" y="14"/>
                  <a:pt x="1" y="525"/>
                  <a:pt x="346" y="542"/>
                </a:cubicBezTo>
                <a:lnTo>
                  <a:pt x="2407" y="542"/>
                </a:lnTo>
                <a:cubicBezTo>
                  <a:pt x="2530" y="542"/>
                  <a:pt x="2656" y="442"/>
                  <a:pt x="2670" y="306"/>
                </a:cubicBezTo>
                <a:cubicBezTo>
                  <a:pt x="2696" y="154"/>
                  <a:pt x="2573" y="1"/>
                  <a:pt x="2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3506036" y="2795800"/>
            <a:ext cx="272800" cy="339300"/>
          </a:xfrm>
          <a:custGeom>
            <a:avLst/>
            <a:gdLst/>
            <a:ahLst/>
            <a:cxnLst/>
            <a:rect l="l" t="t" r="r" b="b"/>
            <a:pathLst>
              <a:path w="10912" h="13572" extrusionOk="0">
                <a:moveTo>
                  <a:pt x="8714" y="817"/>
                </a:moveTo>
                <a:lnTo>
                  <a:pt x="10069" y="2172"/>
                </a:lnTo>
                <a:lnTo>
                  <a:pt x="8714" y="2172"/>
                </a:lnTo>
                <a:lnTo>
                  <a:pt x="8714" y="817"/>
                </a:lnTo>
                <a:close/>
                <a:moveTo>
                  <a:pt x="8190" y="1564"/>
                </a:moveTo>
                <a:lnTo>
                  <a:pt x="8190" y="2451"/>
                </a:lnTo>
                <a:cubicBezTo>
                  <a:pt x="8190" y="2587"/>
                  <a:pt x="8299" y="2713"/>
                  <a:pt x="8452" y="2713"/>
                </a:cubicBezTo>
                <a:lnTo>
                  <a:pt x="9322" y="2713"/>
                </a:lnTo>
                <a:lnTo>
                  <a:pt x="9322" y="10570"/>
                </a:lnTo>
                <a:lnTo>
                  <a:pt x="2961" y="10570"/>
                </a:lnTo>
                <a:lnTo>
                  <a:pt x="2961" y="1564"/>
                </a:lnTo>
                <a:close/>
                <a:moveTo>
                  <a:pt x="8190" y="542"/>
                </a:moveTo>
                <a:lnTo>
                  <a:pt x="8190" y="1066"/>
                </a:lnTo>
                <a:lnTo>
                  <a:pt x="2696" y="1066"/>
                </a:lnTo>
                <a:cubicBezTo>
                  <a:pt x="2560" y="1066"/>
                  <a:pt x="2433" y="1192"/>
                  <a:pt x="2433" y="1329"/>
                </a:cubicBezTo>
                <a:lnTo>
                  <a:pt x="2433" y="10846"/>
                </a:lnTo>
                <a:cubicBezTo>
                  <a:pt x="2433" y="10985"/>
                  <a:pt x="2560" y="11108"/>
                  <a:pt x="2696" y="11108"/>
                </a:cubicBezTo>
                <a:lnTo>
                  <a:pt x="9584" y="11108"/>
                </a:lnTo>
                <a:cubicBezTo>
                  <a:pt x="9737" y="11108"/>
                  <a:pt x="9849" y="10985"/>
                  <a:pt x="9849" y="10846"/>
                </a:cubicBezTo>
                <a:lnTo>
                  <a:pt x="9849" y="2713"/>
                </a:lnTo>
                <a:lnTo>
                  <a:pt x="10387" y="2713"/>
                </a:lnTo>
                <a:lnTo>
                  <a:pt x="10387" y="11633"/>
                </a:lnTo>
                <a:lnTo>
                  <a:pt x="1909" y="11633"/>
                </a:lnTo>
                <a:lnTo>
                  <a:pt x="1909" y="542"/>
                </a:lnTo>
                <a:close/>
                <a:moveTo>
                  <a:pt x="1368" y="1909"/>
                </a:moveTo>
                <a:lnTo>
                  <a:pt x="1368" y="11925"/>
                </a:lnTo>
                <a:cubicBezTo>
                  <a:pt x="1368" y="12077"/>
                  <a:pt x="1494" y="12187"/>
                  <a:pt x="1647" y="12187"/>
                </a:cubicBezTo>
                <a:lnTo>
                  <a:pt x="9003" y="12187"/>
                </a:lnTo>
                <a:lnTo>
                  <a:pt x="9003" y="13043"/>
                </a:lnTo>
                <a:lnTo>
                  <a:pt x="525" y="13043"/>
                </a:lnTo>
                <a:lnTo>
                  <a:pt x="525" y="1909"/>
                </a:lnTo>
                <a:close/>
                <a:moveTo>
                  <a:pt x="1647" y="1"/>
                </a:moveTo>
                <a:cubicBezTo>
                  <a:pt x="1494" y="1"/>
                  <a:pt x="1368" y="127"/>
                  <a:pt x="1368" y="280"/>
                </a:cubicBezTo>
                <a:lnTo>
                  <a:pt x="1368" y="1385"/>
                </a:lnTo>
                <a:lnTo>
                  <a:pt x="262" y="1385"/>
                </a:lnTo>
                <a:cubicBezTo>
                  <a:pt x="110" y="1385"/>
                  <a:pt x="0" y="1508"/>
                  <a:pt x="0" y="1647"/>
                </a:cubicBezTo>
                <a:lnTo>
                  <a:pt x="0" y="13309"/>
                </a:lnTo>
                <a:cubicBezTo>
                  <a:pt x="0" y="13445"/>
                  <a:pt x="110" y="13571"/>
                  <a:pt x="262" y="13571"/>
                </a:cubicBezTo>
                <a:lnTo>
                  <a:pt x="9269" y="13571"/>
                </a:lnTo>
                <a:cubicBezTo>
                  <a:pt x="9418" y="13571"/>
                  <a:pt x="9531" y="13445"/>
                  <a:pt x="9531" y="13309"/>
                </a:cubicBezTo>
                <a:lnTo>
                  <a:pt x="9531" y="12187"/>
                </a:lnTo>
                <a:lnTo>
                  <a:pt x="10829" y="12187"/>
                </a:lnTo>
                <a:cubicBezTo>
                  <a:pt x="10872" y="12187"/>
                  <a:pt x="10912" y="12160"/>
                  <a:pt x="10912" y="12117"/>
                </a:cubicBezTo>
                <a:lnTo>
                  <a:pt x="10912" y="2228"/>
                </a:lnTo>
                <a:cubicBezTo>
                  <a:pt x="10912" y="2215"/>
                  <a:pt x="10898" y="2202"/>
                  <a:pt x="10885" y="2202"/>
                </a:cubicBezTo>
                <a:lnTo>
                  <a:pt x="10829" y="2202"/>
                </a:lnTo>
                <a:lnTo>
                  <a:pt x="8714" y="84"/>
                </a:lnTo>
                <a:cubicBezTo>
                  <a:pt x="8658" y="31"/>
                  <a:pt x="8605" y="1"/>
                  <a:pt x="85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3666111" y="2863475"/>
            <a:ext cx="59525" cy="59650"/>
          </a:xfrm>
          <a:custGeom>
            <a:avLst/>
            <a:gdLst/>
            <a:ahLst/>
            <a:cxnLst/>
            <a:rect l="l" t="t" r="r" b="b"/>
            <a:pathLst>
              <a:path w="2381" h="2386" extrusionOk="0">
                <a:moveTo>
                  <a:pt x="542" y="560"/>
                </a:moveTo>
                <a:cubicBezTo>
                  <a:pt x="1189" y="670"/>
                  <a:pt x="1717" y="1194"/>
                  <a:pt x="1826" y="1858"/>
                </a:cubicBezTo>
                <a:lnTo>
                  <a:pt x="542" y="1858"/>
                </a:lnTo>
                <a:lnTo>
                  <a:pt x="542" y="560"/>
                </a:lnTo>
                <a:close/>
                <a:moveTo>
                  <a:pt x="213" y="1"/>
                </a:moveTo>
                <a:cubicBezTo>
                  <a:pt x="97" y="1"/>
                  <a:pt x="1" y="81"/>
                  <a:pt x="1" y="212"/>
                </a:cubicBezTo>
                <a:lnTo>
                  <a:pt x="1" y="2120"/>
                </a:lnTo>
                <a:cubicBezTo>
                  <a:pt x="1" y="2260"/>
                  <a:pt x="127" y="2386"/>
                  <a:pt x="263" y="2386"/>
                </a:cubicBezTo>
                <a:lnTo>
                  <a:pt x="2119" y="2386"/>
                </a:lnTo>
                <a:cubicBezTo>
                  <a:pt x="2268" y="2386"/>
                  <a:pt x="2381" y="2260"/>
                  <a:pt x="2381" y="2120"/>
                </a:cubicBezTo>
                <a:cubicBezTo>
                  <a:pt x="2381" y="959"/>
                  <a:pt x="1438" y="6"/>
                  <a:pt x="263" y="6"/>
                </a:cubicBezTo>
                <a:cubicBezTo>
                  <a:pt x="246" y="3"/>
                  <a:pt x="229" y="1"/>
                  <a:pt x="2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3576236" y="2890250"/>
            <a:ext cx="123100" cy="105500"/>
          </a:xfrm>
          <a:custGeom>
            <a:avLst/>
            <a:gdLst/>
            <a:ahLst/>
            <a:cxnLst/>
            <a:rect l="l" t="t" r="r" b="b"/>
            <a:pathLst>
              <a:path w="4924" h="4220" extrusionOk="0">
                <a:moveTo>
                  <a:pt x="2543" y="551"/>
                </a:moveTo>
                <a:lnTo>
                  <a:pt x="2543" y="1962"/>
                </a:lnTo>
                <a:lnTo>
                  <a:pt x="1328" y="2669"/>
                </a:lnTo>
                <a:cubicBezTo>
                  <a:pt x="967" y="1756"/>
                  <a:pt x="1591" y="704"/>
                  <a:pt x="2543" y="551"/>
                </a:cubicBezTo>
                <a:close/>
                <a:moveTo>
                  <a:pt x="4356" y="2377"/>
                </a:moveTo>
                <a:cubicBezTo>
                  <a:pt x="4286" y="2752"/>
                  <a:pt x="4094" y="3084"/>
                  <a:pt x="3805" y="3333"/>
                </a:cubicBezTo>
                <a:lnTo>
                  <a:pt x="3250" y="2377"/>
                </a:lnTo>
                <a:close/>
                <a:moveTo>
                  <a:pt x="2696" y="2477"/>
                </a:moveTo>
                <a:lnTo>
                  <a:pt x="3347" y="3609"/>
                </a:lnTo>
                <a:cubicBezTo>
                  <a:pt x="3182" y="3673"/>
                  <a:pt x="3004" y="3703"/>
                  <a:pt x="2825" y="3703"/>
                </a:cubicBezTo>
                <a:cubicBezTo>
                  <a:pt x="2346" y="3703"/>
                  <a:pt x="1858" y="3487"/>
                  <a:pt x="1577" y="3124"/>
                </a:cubicBezTo>
                <a:lnTo>
                  <a:pt x="2696" y="2477"/>
                </a:lnTo>
                <a:close/>
                <a:moveTo>
                  <a:pt x="2809" y="0"/>
                </a:moveTo>
                <a:cubicBezTo>
                  <a:pt x="1" y="97"/>
                  <a:pt x="14" y="4120"/>
                  <a:pt x="2809" y="4220"/>
                </a:cubicBezTo>
                <a:cubicBezTo>
                  <a:pt x="3971" y="4220"/>
                  <a:pt x="4924" y="3277"/>
                  <a:pt x="4924" y="2115"/>
                </a:cubicBezTo>
                <a:cubicBezTo>
                  <a:pt x="4924" y="1962"/>
                  <a:pt x="4801" y="1839"/>
                  <a:pt x="4648" y="1839"/>
                </a:cubicBezTo>
                <a:lnTo>
                  <a:pt x="3071" y="1839"/>
                </a:lnTo>
                <a:lnTo>
                  <a:pt x="3071" y="263"/>
                </a:lnTo>
                <a:cubicBezTo>
                  <a:pt x="3071" y="110"/>
                  <a:pt x="2945" y="0"/>
                  <a:pt x="28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3592836" y="2850075"/>
            <a:ext cx="61925" cy="13550"/>
          </a:xfrm>
          <a:custGeom>
            <a:avLst/>
            <a:gdLst/>
            <a:ahLst/>
            <a:cxnLst/>
            <a:rect l="l" t="t" r="r" b="b"/>
            <a:pathLst>
              <a:path w="2477" h="542" extrusionOk="0">
                <a:moveTo>
                  <a:pt x="276" y="1"/>
                </a:moveTo>
                <a:cubicBezTo>
                  <a:pt x="123" y="1"/>
                  <a:pt x="1" y="153"/>
                  <a:pt x="27" y="306"/>
                </a:cubicBezTo>
                <a:cubicBezTo>
                  <a:pt x="40" y="446"/>
                  <a:pt x="153" y="542"/>
                  <a:pt x="289" y="542"/>
                </a:cubicBezTo>
                <a:lnTo>
                  <a:pt x="2128" y="542"/>
                </a:lnTo>
                <a:cubicBezTo>
                  <a:pt x="2477" y="529"/>
                  <a:pt x="2477" y="17"/>
                  <a:pt x="2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8"/>
          <p:cNvSpPr/>
          <p:nvPr/>
        </p:nvSpPr>
        <p:spPr>
          <a:xfrm>
            <a:off x="3591086" y="3034400"/>
            <a:ext cx="62275" cy="13225"/>
          </a:xfrm>
          <a:custGeom>
            <a:avLst/>
            <a:gdLst/>
            <a:ahLst/>
            <a:cxnLst/>
            <a:rect l="l" t="t" r="r" b="b"/>
            <a:pathLst>
              <a:path w="2491" h="529" extrusionOk="0">
                <a:moveTo>
                  <a:pt x="346" y="1"/>
                </a:moveTo>
                <a:cubicBezTo>
                  <a:pt x="1" y="14"/>
                  <a:pt x="1" y="512"/>
                  <a:pt x="346" y="528"/>
                </a:cubicBezTo>
                <a:lnTo>
                  <a:pt x="2198" y="528"/>
                </a:lnTo>
                <a:cubicBezTo>
                  <a:pt x="2364" y="528"/>
                  <a:pt x="2491" y="389"/>
                  <a:pt x="2464" y="223"/>
                </a:cubicBezTo>
                <a:cubicBezTo>
                  <a:pt x="2447" y="97"/>
                  <a:pt x="2325" y="1"/>
                  <a:pt x="2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3591086" y="3007750"/>
            <a:ext cx="62275" cy="13225"/>
          </a:xfrm>
          <a:custGeom>
            <a:avLst/>
            <a:gdLst/>
            <a:ahLst/>
            <a:cxnLst/>
            <a:rect l="l" t="t" r="r" b="b"/>
            <a:pathLst>
              <a:path w="2491" h="529" extrusionOk="0">
                <a:moveTo>
                  <a:pt x="346" y="1"/>
                </a:moveTo>
                <a:cubicBezTo>
                  <a:pt x="1" y="18"/>
                  <a:pt x="1" y="529"/>
                  <a:pt x="346" y="529"/>
                </a:cubicBezTo>
                <a:lnTo>
                  <a:pt x="2198" y="529"/>
                </a:lnTo>
                <a:cubicBezTo>
                  <a:pt x="2364" y="529"/>
                  <a:pt x="2491" y="389"/>
                  <a:pt x="2464" y="223"/>
                </a:cubicBezTo>
                <a:cubicBezTo>
                  <a:pt x="2447" y="101"/>
                  <a:pt x="2325" y="1"/>
                  <a:pt x="2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3664036" y="3034400"/>
            <a:ext cx="62275" cy="13225"/>
          </a:xfrm>
          <a:custGeom>
            <a:avLst/>
            <a:gdLst/>
            <a:ahLst/>
            <a:cxnLst/>
            <a:rect l="l" t="t" r="r" b="b"/>
            <a:pathLst>
              <a:path w="2491" h="529" extrusionOk="0">
                <a:moveTo>
                  <a:pt x="359" y="1"/>
                </a:moveTo>
                <a:cubicBezTo>
                  <a:pt x="1" y="14"/>
                  <a:pt x="1" y="512"/>
                  <a:pt x="359" y="528"/>
                </a:cubicBezTo>
                <a:lnTo>
                  <a:pt x="2202" y="528"/>
                </a:lnTo>
                <a:cubicBezTo>
                  <a:pt x="2368" y="528"/>
                  <a:pt x="2490" y="389"/>
                  <a:pt x="2464" y="223"/>
                </a:cubicBezTo>
                <a:cubicBezTo>
                  <a:pt x="2451" y="97"/>
                  <a:pt x="2324" y="1"/>
                  <a:pt x="22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8"/>
          <p:cNvSpPr/>
          <p:nvPr/>
        </p:nvSpPr>
        <p:spPr>
          <a:xfrm>
            <a:off x="3664036" y="3007750"/>
            <a:ext cx="62275" cy="13225"/>
          </a:xfrm>
          <a:custGeom>
            <a:avLst/>
            <a:gdLst/>
            <a:ahLst/>
            <a:cxnLst/>
            <a:rect l="l" t="t" r="r" b="b"/>
            <a:pathLst>
              <a:path w="2491" h="529" extrusionOk="0">
                <a:moveTo>
                  <a:pt x="359" y="1"/>
                </a:moveTo>
                <a:cubicBezTo>
                  <a:pt x="1" y="18"/>
                  <a:pt x="1" y="529"/>
                  <a:pt x="359" y="529"/>
                </a:cubicBezTo>
                <a:lnTo>
                  <a:pt x="2202" y="529"/>
                </a:lnTo>
                <a:cubicBezTo>
                  <a:pt x="2368" y="529"/>
                  <a:pt x="2490" y="389"/>
                  <a:pt x="2464" y="223"/>
                </a:cubicBezTo>
                <a:cubicBezTo>
                  <a:pt x="2451" y="101"/>
                  <a:pt x="2324" y="1"/>
                  <a:pt x="22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5462758" y="1345838"/>
            <a:ext cx="339275" cy="339300"/>
          </a:xfrm>
          <a:custGeom>
            <a:avLst/>
            <a:gdLst/>
            <a:ahLst/>
            <a:cxnLst/>
            <a:rect l="l" t="t" r="r" b="b"/>
            <a:pathLst>
              <a:path w="13571" h="13572" extrusionOk="0">
                <a:moveTo>
                  <a:pt x="2546" y="2451"/>
                </a:moveTo>
                <a:lnTo>
                  <a:pt x="2546" y="2975"/>
                </a:lnTo>
                <a:lnTo>
                  <a:pt x="1328" y="2975"/>
                </a:lnTo>
                <a:cubicBezTo>
                  <a:pt x="1179" y="2975"/>
                  <a:pt x="1066" y="3085"/>
                  <a:pt x="1066" y="3237"/>
                </a:cubicBezTo>
                <a:lnTo>
                  <a:pt x="1066" y="9863"/>
                </a:lnTo>
                <a:lnTo>
                  <a:pt x="541" y="9863"/>
                </a:lnTo>
                <a:lnTo>
                  <a:pt x="541" y="2713"/>
                </a:lnTo>
                <a:cubicBezTo>
                  <a:pt x="541" y="2560"/>
                  <a:pt x="651" y="2451"/>
                  <a:pt x="804" y="2451"/>
                </a:cubicBezTo>
                <a:close/>
                <a:moveTo>
                  <a:pt x="2546" y="3500"/>
                </a:moveTo>
                <a:lnTo>
                  <a:pt x="2546" y="9863"/>
                </a:lnTo>
                <a:lnTo>
                  <a:pt x="1594" y="9863"/>
                </a:lnTo>
                <a:lnTo>
                  <a:pt x="1594" y="3500"/>
                </a:lnTo>
                <a:close/>
                <a:moveTo>
                  <a:pt x="10500" y="542"/>
                </a:moveTo>
                <a:lnTo>
                  <a:pt x="10500" y="9863"/>
                </a:lnTo>
                <a:lnTo>
                  <a:pt x="3071" y="9863"/>
                </a:lnTo>
                <a:lnTo>
                  <a:pt x="3071" y="542"/>
                </a:lnTo>
                <a:close/>
                <a:moveTo>
                  <a:pt x="11981" y="3500"/>
                </a:moveTo>
                <a:lnTo>
                  <a:pt x="11981" y="9863"/>
                </a:lnTo>
                <a:lnTo>
                  <a:pt x="11025" y="9863"/>
                </a:lnTo>
                <a:lnTo>
                  <a:pt x="11025" y="3500"/>
                </a:lnTo>
                <a:close/>
                <a:moveTo>
                  <a:pt x="12767" y="2451"/>
                </a:moveTo>
                <a:cubicBezTo>
                  <a:pt x="12920" y="2451"/>
                  <a:pt x="13030" y="2560"/>
                  <a:pt x="13030" y="2713"/>
                </a:cubicBezTo>
                <a:lnTo>
                  <a:pt x="13030" y="9863"/>
                </a:lnTo>
                <a:lnTo>
                  <a:pt x="12505" y="9863"/>
                </a:lnTo>
                <a:lnTo>
                  <a:pt x="12505" y="3237"/>
                </a:lnTo>
                <a:cubicBezTo>
                  <a:pt x="12505" y="3085"/>
                  <a:pt x="12396" y="2975"/>
                  <a:pt x="12243" y="2975"/>
                </a:cubicBezTo>
                <a:lnTo>
                  <a:pt x="11025" y="2975"/>
                </a:lnTo>
                <a:lnTo>
                  <a:pt x="11025" y="2451"/>
                </a:lnTo>
                <a:close/>
                <a:moveTo>
                  <a:pt x="13030" y="10388"/>
                </a:moveTo>
                <a:lnTo>
                  <a:pt x="13030" y="10653"/>
                </a:lnTo>
                <a:cubicBezTo>
                  <a:pt x="13030" y="10803"/>
                  <a:pt x="12920" y="10915"/>
                  <a:pt x="12767" y="10915"/>
                </a:cubicBezTo>
                <a:lnTo>
                  <a:pt x="804" y="10915"/>
                </a:lnTo>
                <a:cubicBezTo>
                  <a:pt x="651" y="10915"/>
                  <a:pt x="541" y="10803"/>
                  <a:pt x="541" y="10653"/>
                </a:cubicBezTo>
                <a:lnTo>
                  <a:pt x="541" y="10388"/>
                </a:lnTo>
                <a:close/>
                <a:moveTo>
                  <a:pt x="7595" y="11453"/>
                </a:moveTo>
                <a:lnTo>
                  <a:pt x="8024" y="13043"/>
                </a:lnTo>
                <a:lnTo>
                  <a:pt x="5534" y="13043"/>
                </a:lnTo>
                <a:lnTo>
                  <a:pt x="5962" y="11453"/>
                </a:lnTo>
                <a:close/>
                <a:moveTo>
                  <a:pt x="2809" y="1"/>
                </a:moveTo>
                <a:cubicBezTo>
                  <a:pt x="2672" y="1"/>
                  <a:pt x="2546" y="127"/>
                  <a:pt x="2546" y="280"/>
                </a:cubicBezTo>
                <a:lnTo>
                  <a:pt x="2546" y="1909"/>
                </a:lnTo>
                <a:lnTo>
                  <a:pt x="804" y="1909"/>
                </a:lnTo>
                <a:cubicBezTo>
                  <a:pt x="362" y="1909"/>
                  <a:pt x="0" y="2271"/>
                  <a:pt x="0" y="2713"/>
                </a:cubicBezTo>
                <a:lnTo>
                  <a:pt x="0" y="10653"/>
                </a:lnTo>
                <a:cubicBezTo>
                  <a:pt x="0" y="11095"/>
                  <a:pt x="362" y="11453"/>
                  <a:pt x="804" y="11453"/>
                </a:cubicBezTo>
                <a:lnTo>
                  <a:pt x="5424" y="11453"/>
                </a:lnTo>
                <a:lnTo>
                  <a:pt x="4996" y="13043"/>
                </a:lnTo>
                <a:lnTo>
                  <a:pt x="4664" y="13043"/>
                </a:lnTo>
                <a:cubicBezTo>
                  <a:pt x="4302" y="13043"/>
                  <a:pt x="4302" y="13558"/>
                  <a:pt x="4664" y="13571"/>
                </a:cubicBezTo>
                <a:lnTo>
                  <a:pt x="8897" y="13571"/>
                </a:lnTo>
                <a:cubicBezTo>
                  <a:pt x="9242" y="13558"/>
                  <a:pt x="9255" y="13060"/>
                  <a:pt x="8897" y="13043"/>
                </a:cubicBezTo>
                <a:lnTo>
                  <a:pt x="8578" y="13043"/>
                </a:lnTo>
                <a:lnTo>
                  <a:pt x="8150" y="11453"/>
                </a:lnTo>
                <a:lnTo>
                  <a:pt x="12767" y="11453"/>
                </a:lnTo>
                <a:cubicBezTo>
                  <a:pt x="13212" y="11453"/>
                  <a:pt x="13571" y="11095"/>
                  <a:pt x="13571" y="10653"/>
                </a:cubicBezTo>
                <a:lnTo>
                  <a:pt x="13571" y="2713"/>
                </a:lnTo>
                <a:cubicBezTo>
                  <a:pt x="13571" y="2271"/>
                  <a:pt x="13212" y="1909"/>
                  <a:pt x="12767" y="1909"/>
                </a:cubicBezTo>
                <a:lnTo>
                  <a:pt x="11025" y="1909"/>
                </a:lnTo>
                <a:lnTo>
                  <a:pt x="11025" y="280"/>
                </a:lnTo>
                <a:cubicBezTo>
                  <a:pt x="11025" y="127"/>
                  <a:pt x="10902" y="1"/>
                  <a:pt x="107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8"/>
          <p:cNvSpPr/>
          <p:nvPr/>
        </p:nvSpPr>
        <p:spPr>
          <a:xfrm>
            <a:off x="5559608" y="1430588"/>
            <a:ext cx="145575" cy="145900"/>
          </a:xfrm>
          <a:custGeom>
            <a:avLst/>
            <a:gdLst/>
            <a:ahLst/>
            <a:cxnLst/>
            <a:rect l="l" t="t" r="r" b="b"/>
            <a:pathLst>
              <a:path w="5823" h="5836" extrusionOk="0">
                <a:moveTo>
                  <a:pt x="3306" y="541"/>
                </a:moveTo>
                <a:lnTo>
                  <a:pt x="3306" y="1328"/>
                </a:lnTo>
                <a:lnTo>
                  <a:pt x="2516" y="1328"/>
                </a:lnTo>
                <a:lnTo>
                  <a:pt x="2516" y="541"/>
                </a:lnTo>
                <a:close/>
                <a:moveTo>
                  <a:pt x="1328" y="2516"/>
                </a:moveTo>
                <a:lnTo>
                  <a:pt x="1328" y="3320"/>
                </a:lnTo>
                <a:lnTo>
                  <a:pt x="525" y="3320"/>
                </a:lnTo>
                <a:lnTo>
                  <a:pt x="525" y="2516"/>
                </a:lnTo>
                <a:close/>
                <a:moveTo>
                  <a:pt x="5298" y="2516"/>
                </a:moveTo>
                <a:lnTo>
                  <a:pt x="5298" y="3320"/>
                </a:lnTo>
                <a:lnTo>
                  <a:pt x="4495" y="3320"/>
                </a:lnTo>
                <a:lnTo>
                  <a:pt x="4495" y="2516"/>
                </a:lnTo>
                <a:close/>
                <a:moveTo>
                  <a:pt x="3306" y="4508"/>
                </a:moveTo>
                <a:lnTo>
                  <a:pt x="3306" y="5298"/>
                </a:lnTo>
                <a:lnTo>
                  <a:pt x="2516" y="5298"/>
                </a:lnTo>
                <a:lnTo>
                  <a:pt x="2516" y="4508"/>
                </a:lnTo>
                <a:close/>
                <a:moveTo>
                  <a:pt x="2254" y="0"/>
                </a:moveTo>
                <a:cubicBezTo>
                  <a:pt x="2101" y="0"/>
                  <a:pt x="1979" y="126"/>
                  <a:pt x="1979" y="276"/>
                </a:cubicBezTo>
                <a:lnTo>
                  <a:pt x="1979" y="1590"/>
                </a:lnTo>
                <a:cubicBezTo>
                  <a:pt x="1979" y="1743"/>
                  <a:pt x="2101" y="1869"/>
                  <a:pt x="2254" y="1869"/>
                </a:cubicBezTo>
                <a:lnTo>
                  <a:pt x="2643" y="1869"/>
                </a:lnTo>
                <a:lnTo>
                  <a:pt x="2643" y="2656"/>
                </a:lnTo>
                <a:lnTo>
                  <a:pt x="1853" y="2656"/>
                </a:lnTo>
                <a:lnTo>
                  <a:pt x="1853" y="2254"/>
                </a:lnTo>
                <a:cubicBezTo>
                  <a:pt x="1853" y="2118"/>
                  <a:pt x="1730" y="1992"/>
                  <a:pt x="1590" y="1992"/>
                </a:cubicBezTo>
                <a:lnTo>
                  <a:pt x="262" y="1992"/>
                </a:lnTo>
                <a:cubicBezTo>
                  <a:pt x="110" y="1992"/>
                  <a:pt x="0" y="2118"/>
                  <a:pt x="0" y="2254"/>
                </a:cubicBezTo>
                <a:lnTo>
                  <a:pt x="0" y="3582"/>
                </a:lnTo>
                <a:cubicBezTo>
                  <a:pt x="0" y="3735"/>
                  <a:pt x="110" y="3844"/>
                  <a:pt x="262" y="3844"/>
                </a:cubicBezTo>
                <a:lnTo>
                  <a:pt x="1590" y="3844"/>
                </a:lnTo>
                <a:cubicBezTo>
                  <a:pt x="1730" y="3844"/>
                  <a:pt x="1853" y="3735"/>
                  <a:pt x="1853" y="3582"/>
                </a:cubicBezTo>
                <a:lnTo>
                  <a:pt x="1853" y="3180"/>
                </a:lnTo>
                <a:lnTo>
                  <a:pt x="2643" y="3180"/>
                </a:lnTo>
                <a:lnTo>
                  <a:pt x="2643" y="3983"/>
                </a:lnTo>
                <a:lnTo>
                  <a:pt x="2254" y="3983"/>
                </a:lnTo>
                <a:cubicBezTo>
                  <a:pt x="2101" y="3983"/>
                  <a:pt x="1979" y="4093"/>
                  <a:pt x="1979" y="4246"/>
                </a:cubicBezTo>
                <a:lnTo>
                  <a:pt x="1979" y="5574"/>
                </a:lnTo>
                <a:cubicBezTo>
                  <a:pt x="1979" y="5713"/>
                  <a:pt x="2101" y="5836"/>
                  <a:pt x="2254" y="5836"/>
                </a:cubicBezTo>
                <a:lnTo>
                  <a:pt x="3569" y="5836"/>
                </a:lnTo>
                <a:cubicBezTo>
                  <a:pt x="3721" y="5836"/>
                  <a:pt x="3831" y="5713"/>
                  <a:pt x="3831" y="5574"/>
                </a:cubicBezTo>
                <a:lnTo>
                  <a:pt x="3831" y="4246"/>
                </a:lnTo>
                <a:cubicBezTo>
                  <a:pt x="3831" y="4093"/>
                  <a:pt x="3721" y="3983"/>
                  <a:pt x="3569" y="3983"/>
                </a:cubicBezTo>
                <a:lnTo>
                  <a:pt x="3180" y="3983"/>
                </a:lnTo>
                <a:lnTo>
                  <a:pt x="3180" y="3180"/>
                </a:lnTo>
                <a:lnTo>
                  <a:pt x="3970" y="3180"/>
                </a:lnTo>
                <a:lnTo>
                  <a:pt x="3970" y="3582"/>
                </a:lnTo>
                <a:cubicBezTo>
                  <a:pt x="3970" y="3735"/>
                  <a:pt x="4093" y="3844"/>
                  <a:pt x="4233" y="3844"/>
                </a:cubicBezTo>
                <a:lnTo>
                  <a:pt x="5560" y="3844"/>
                </a:lnTo>
                <a:cubicBezTo>
                  <a:pt x="5713" y="3844"/>
                  <a:pt x="5823" y="3735"/>
                  <a:pt x="5823" y="3582"/>
                </a:cubicBezTo>
                <a:lnTo>
                  <a:pt x="5823" y="2254"/>
                </a:lnTo>
                <a:cubicBezTo>
                  <a:pt x="5823" y="2118"/>
                  <a:pt x="5713" y="1992"/>
                  <a:pt x="5560" y="1992"/>
                </a:cubicBezTo>
                <a:lnTo>
                  <a:pt x="4233" y="1992"/>
                </a:lnTo>
                <a:cubicBezTo>
                  <a:pt x="4093" y="1992"/>
                  <a:pt x="3970" y="2118"/>
                  <a:pt x="3970" y="2254"/>
                </a:cubicBezTo>
                <a:lnTo>
                  <a:pt x="3970" y="2656"/>
                </a:lnTo>
                <a:lnTo>
                  <a:pt x="3180" y="2656"/>
                </a:lnTo>
                <a:lnTo>
                  <a:pt x="3180" y="1869"/>
                </a:lnTo>
                <a:lnTo>
                  <a:pt x="3569" y="1869"/>
                </a:lnTo>
                <a:cubicBezTo>
                  <a:pt x="3721" y="1869"/>
                  <a:pt x="3831" y="1743"/>
                  <a:pt x="3831" y="1590"/>
                </a:cubicBezTo>
                <a:lnTo>
                  <a:pt x="3831" y="276"/>
                </a:lnTo>
                <a:cubicBezTo>
                  <a:pt x="3831" y="126"/>
                  <a:pt x="3721" y="0"/>
                  <a:pt x="35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/>
          <p:nvPr/>
        </p:nvSpPr>
        <p:spPr>
          <a:xfrm>
            <a:off x="5557183" y="1402938"/>
            <a:ext cx="65025" cy="13150"/>
          </a:xfrm>
          <a:custGeom>
            <a:avLst/>
            <a:gdLst/>
            <a:ahLst/>
            <a:cxnLst/>
            <a:rect l="l" t="t" r="r" b="b"/>
            <a:pathLst>
              <a:path w="2601" h="526" extrusionOk="0">
                <a:moveTo>
                  <a:pt x="346" y="1"/>
                </a:moveTo>
                <a:cubicBezTo>
                  <a:pt x="1" y="14"/>
                  <a:pt x="1" y="512"/>
                  <a:pt x="346" y="525"/>
                </a:cubicBezTo>
                <a:lnTo>
                  <a:pt x="2338" y="525"/>
                </a:lnTo>
                <a:cubicBezTo>
                  <a:pt x="2491" y="525"/>
                  <a:pt x="2600" y="416"/>
                  <a:pt x="2600" y="263"/>
                </a:cubicBezTo>
                <a:cubicBezTo>
                  <a:pt x="2600" y="123"/>
                  <a:pt x="2491" y="1"/>
                  <a:pt x="23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8"/>
          <p:cNvSpPr/>
          <p:nvPr/>
        </p:nvSpPr>
        <p:spPr>
          <a:xfrm>
            <a:off x="5557183" y="1430588"/>
            <a:ext cx="37375" cy="13550"/>
          </a:xfrm>
          <a:custGeom>
            <a:avLst/>
            <a:gdLst/>
            <a:ahLst/>
            <a:cxnLst/>
            <a:rect l="l" t="t" r="r" b="b"/>
            <a:pathLst>
              <a:path w="1495" h="542" extrusionOk="0">
                <a:moveTo>
                  <a:pt x="346" y="0"/>
                </a:moveTo>
                <a:cubicBezTo>
                  <a:pt x="1" y="13"/>
                  <a:pt x="1" y="524"/>
                  <a:pt x="346" y="541"/>
                </a:cubicBezTo>
                <a:lnTo>
                  <a:pt x="1203" y="541"/>
                </a:lnTo>
                <a:cubicBezTo>
                  <a:pt x="1342" y="541"/>
                  <a:pt x="1452" y="442"/>
                  <a:pt x="1481" y="305"/>
                </a:cubicBezTo>
                <a:cubicBezTo>
                  <a:pt x="1495" y="153"/>
                  <a:pt x="1369" y="0"/>
                  <a:pt x="1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8"/>
          <p:cNvSpPr/>
          <p:nvPr/>
        </p:nvSpPr>
        <p:spPr>
          <a:xfrm>
            <a:off x="5557183" y="1375213"/>
            <a:ext cx="65775" cy="13225"/>
          </a:xfrm>
          <a:custGeom>
            <a:avLst/>
            <a:gdLst/>
            <a:ahLst/>
            <a:cxnLst/>
            <a:rect l="l" t="t" r="r" b="b"/>
            <a:pathLst>
              <a:path w="2631" h="529" extrusionOk="0">
                <a:moveTo>
                  <a:pt x="346" y="1"/>
                </a:moveTo>
                <a:cubicBezTo>
                  <a:pt x="1" y="17"/>
                  <a:pt x="1" y="515"/>
                  <a:pt x="346" y="529"/>
                </a:cubicBezTo>
                <a:lnTo>
                  <a:pt x="2325" y="529"/>
                </a:lnTo>
                <a:cubicBezTo>
                  <a:pt x="2464" y="529"/>
                  <a:pt x="2587" y="432"/>
                  <a:pt x="2600" y="306"/>
                </a:cubicBezTo>
                <a:cubicBezTo>
                  <a:pt x="2630" y="140"/>
                  <a:pt x="2504" y="1"/>
                  <a:pt x="23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8"/>
          <p:cNvSpPr/>
          <p:nvPr/>
        </p:nvSpPr>
        <p:spPr>
          <a:xfrm>
            <a:off x="5639858" y="1402938"/>
            <a:ext cx="65325" cy="13150"/>
          </a:xfrm>
          <a:custGeom>
            <a:avLst/>
            <a:gdLst/>
            <a:ahLst/>
            <a:cxnLst/>
            <a:rect l="l" t="t" r="r" b="b"/>
            <a:pathLst>
              <a:path w="2613" h="526" extrusionOk="0">
                <a:moveTo>
                  <a:pt x="359" y="1"/>
                </a:moveTo>
                <a:cubicBezTo>
                  <a:pt x="0" y="14"/>
                  <a:pt x="0" y="512"/>
                  <a:pt x="359" y="525"/>
                </a:cubicBezTo>
                <a:lnTo>
                  <a:pt x="2337" y="525"/>
                </a:lnTo>
                <a:cubicBezTo>
                  <a:pt x="2490" y="525"/>
                  <a:pt x="2613" y="416"/>
                  <a:pt x="2613" y="263"/>
                </a:cubicBezTo>
                <a:cubicBezTo>
                  <a:pt x="2613" y="123"/>
                  <a:pt x="2490" y="1"/>
                  <a:pt x="2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8"/>
          <p:cNvSpPr/>
          <p:nvPr/>
        </p:nvSpPr>
        <p:spPr>
          <a:xfrm>
            <a:off x="5639858" y="1375213"/>
            <a:ext cx="65675" cy="13225"/>
          </a:xfrm>
          <a:custGeom>
            <a:avLst/>
            <a:gdLst/>
            <a:ahLst/>
            <a:cxnLst/>
            <a:rect l="l" t="t" r="r" b="b"/>
            <a:pathLst>
              <a:path w="2627" h="529" extrusionOk="0">
                <a:moveTo>
                  <a:pt x="359" y="1"/>
                </a:moveTo>
                <a:cubicBezTo>
                  <a:pt x="0" y="17"/>
                  <a:pt x="0" y="515"/>
                  <a:pt x="359" y="529"/>
                </a:cubicBezTo>
                <a:lnTo>
                  <a:pt x="2337" y="529"/>
                </a:lnTo>
                <a:cubicBezTo>
                  <a:pt x="2460" y="529"/>
                  <a:pt x="2586" y="432"/>
                  <a:pt x="2599" y="306"/>
                </a:cubicBezTo>
                <a:cubicBezTo>
                  <a:pt x="2626" y="140"/>
                  <a:pt x="2503" y="1"/>
                  <a:pt x="2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8"/>
          <p:cNvSpPr/>
          <p:nvPr/>
        </p:nvSpPr>
        <p:spPr>
          <a:xfrm>
            <a:off x="5669883" y="1430588"/>
            <a:ext cx="37375" cy="13550"/>
          </a:xfrm>
          <a:custGeom>
            <a:avLst/>
            <a:gdLst/>
            <a:ahLst/>
            <a:cxnLst/>
            <a:rect l="l" t="t" r="r" b="b"/>
            <a:pathLst>
              <a:path w="1495" h="542" extrusionOk="0">
                <a:moveTo>
                  <a:pt x="293" y="0"/>
                </a:moveTo>
                <a:cubicBezTo>
                  <a:pt x="154" y="0"/>
                  <a:pt x="44" y="96"/>
                  <a:pt x="14" y="236"/>
                </a:cubicBezTo>
                <a:cubicBezTo>
                  <a:pt x="1" y="402"/>
                  <a:pt x="127" y="541"/>
                  <a:pt x="280" y="541"/>
                </a:cubicBezTo>
                <a:lnTo>
                  <a:pt x="1136" y="541"/>
                </a:lnTo>
                <a:cubicBezTo>
                  <a:pt x="1495" y="524"/>
                  <a:pt x="1495" y="13"/>
                  <a:pt x="1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8"/>
          <p:cNvSpPr/>
          <p:nvPr/>
        </p:nvSpPr>
        <p:spPr>
          <a:xfrm>
            <a:off x="5557183" y="1563038"/>
            <a:ext cx="37375" cy="13450"/>
          </a:xfrm>
          <a:custGeom>
            <a:avLst/>
            <a:gdLst/>
            <a:ahLst/>
            <a:cxnLst/>
            <a:rect l="l" t="t" r="r" b="b"/>
            <a:pathLst>
              <a:path w="1495" h="538" extrusionOk="0">
                <a:moveTo>
                  <a:pt x="346" y="0"/>
                </a:moveTo>
                <a:cubicBezTo>
                  <a:pt x="1" y="13"/>
                  <a:pt x="1" y="525"/>
                  <a:pt x="346" y="538"/>
                </a:cubicBezTo>
                <a:lnTo>
                  <a:pt x="1203" y="538"/>
                </a:lnTo>
                <a:cubicBezTo>
                  <a:pt x="1342" y="538"/>
                  <a:pt x="1452" y="442"/>
                  <a:pt x="1481" y="305"/>
                </a:cubicBezTo>
                <a:cubicBezTo>
                  <a:pt x="1495" y="153"/>
                  <a:pt x="1369" y="0"/>
                  <a:pt x="1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8"/>
          <p:cNvSpPr/>
          <p:nvPr/>
        </p:nvSpPr>
        <p:spPr>
          <a:xfrm>
            <a:off x="5669883" y="1563038"/>
            <a:ext cx="37375" cy="13450"/>
          </a:xfrm>
          <a:custGeom>
            <a:avLst/>
            <a:gdLst/>
            <a:ahLst/>
            <a:cxnLst/>
            <a:rect l="l" t="t" r="r" b="b"/>
            <a:pathLst>
              <a:path w="1495" h="538" extrusionOk="0">
                <a:moveTo>
                  <a:pt x="293" y="0"/>
                </a:moveTo>
                <a:cubicBezTo>
                  <a:pt x="154" y="0"/>
                  <a:pt x="44" y="96"/>
                  <a:pt x="14" y="236"/>
                </a:cubicBezTo>
                <a:cubicBezTo>
                  <a:pt x="1" y="402"/>
                  <a:pt x="127" y="538"/>
                  <a:pt x="280" y="538"/>
                </a:cubicBezTo>
                <a:lnTo>
                  <a:pt x="1136" y="538"/>
                </a:lnTo>
                <a:cubicBezTo>
                  <a:pt x="1495" y="525"/>
                  <a:pt x="1495" y="13"/>
                  <a:pt x="11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8"/>
          <p:cNvSpPr/>
          <p:nvPr/>
        </p:nvSpPr>
        <p:spPr>
          <a:xfrm>
            <a:off x="3443155" y="1350758"/>
            <a:ext cx="338875" cy="339300"/>
          </a:xfrm>
          <a:custGeom>
            <a:avLst/>
            <a:gdLst/>
            <a:ahLst/>
            <a:cxnLst/>
            <a:rect l="l" t="t" r="r" b="b"/>
            <a:pathLst>
              <a:path w="13555" h="13572" extrusionOk="0">
                <a:moveTo>
                  <a:pt x="8370" y="2975"/>
                </a:moveTo>
                <a:lnTo>
                  <a:pt x="8370" y="3500"/>
                </a:lnTo>
                <a:lnTo>
                  <a:pt x="7842" y="3500"/>
                </a:lnTo>
                <a:lnTo>
                  <a:pt x="7842" y="2975"/>
                </a:lnTo>
                <a:close/>
                <a:moveTo>
                  <a:pt x="4662" y="5259"/>
                </a:moveTo>
                <a:lnTo>
                  <a:pt x="4662" y="7317"/>
                </a:lnTo>
                <a:lnTo>
                  <a:pt x="3596" y="7317"/>
                </a:lnTo>
                <a:lnTo>
                  <a:pt x="3596" y="5259"/>
                </a:lnTo>
                <a:close/>
                <a:moveTo>
                  <a:pt x="7304" y="542"/>
                </a:moveTo>
                <a:lnTo>
                  <a:pt x="7304" y="7317"/>
                </a:lnTo>
                <a:lnTo>
                  <a:pt x="6252" y="7317"/>
                </a:lnTo>
                <a:lnTo>
                  <a:pt x="6252" y="542"/>
                </a:lnTo>
                <a:close/>
                <a:moveTo>
                  <a:pt x="8370" y="4027"/>
                </a:moveTo>
                <a:lnTo>
                  <a:pt x="8370" y="7317"/>
                </a:lnTo>
                <a:lnTo>
                  <a:pt x="7842" y="7317"/>
                </a:lnTo>
                <a:lnTo>
                  <a:pt x="7842" y="4027"/>
                </a:lnTo>
                <a:close/>
                <a:moveTo>
                  <a:pt x="9960" y="2451"/>
                </a:moveTo>
                <a:lnTo>
                  <a:pt x="9960" y="7317"/>
                </a:lnTo>
                <a:lnTo>
                  <a:pt x="8894" y="7317"/>
                </a:lnTo>
                <a:lnTo>
                  <a:pt x="8894" y="2451"/>
                </a:lnTo>
                <a:close/>
                <a:moveTo>
                  <a:pt x="11440" y="4027"/>
                </a:moveTo>
                <a:lnTo>
                  <a:pt x="11440" y="10653"/>
                </a:lnTo>
                <a:lnTo>
                  <a:pt x="2115" y="10653"/>
                </a:lnTo>
                <a:lnTo>
                  <a:pt x="2115" y="4027"/>
                </a:lnTo>
                <a:lnTo>
                  <a:pt x="5727" y="4027"/>
                </a:lnTo>
                <a:lnTo>
                  <a:pt x="5727" y="7317"/>
                </a:lnTo>
                <a:lnTo>
                  <a:pt x="5186" y="7317"/>
                </a:lnTo>
                <a:lnTo>
                  <a:pt x="5186" y="4980"/>
                </a:lnTo>
                <a:cubicBezTo>
                  <a:pt x="5186" y="4844"/>
                  <a:pt x="5077" y="4718"/>
                  <a:pt x="4924" y="4718"/>
                </a:cubicBezTo>
                <a:lnTo>
                  <a:pt x="3334" y="4718"/>
                </a:lnTo>
                <a:cubicBezTo>
                  <a:pt x="3194" y="4718"/>
                  <a:pt x="3071" y="4844"/>
                  <a:pt x="3071" y="4980"/>
                </a:cubicBezTo>
                <a:lnTo>
                  <a:pt x="3071" y="7317"/>
                </a:lnTo>
                <a:lnTo>
                  <a:pt x="2932" y="7317"/>
                </a:lnTo>
                <a:cubicBezTo>
                  <a:pt x="2587" y="7334"/>
                  <a:pt x="2587" y="7832"/>
                  <a:pt x="2932" y="7845"/>
                </a:cubicBezTo>
                <a:lnTo>
                  <a:pt x="10624" y="7845"/>
                </a:lnTo>
                <a:cubicBezTo>
                  <a:pt x="10969" y="7832"/>
                  <a:pt x="10969" y="7334"/>
                  <a:pt x="10624" y="7317"/>
                </a:cubicBezTo>
                <a:lnTo>
                  <a:pt x="10484" y="7317"/>
                </a:lnTo>
                <a:lnTo>
                  <a:pt x="10484" y="4027"/>
                </a:lnTo>
                <a:close/>
                <a:moveTo>
                  <a:pt x="12240" y="2975"/>
                </a:moveTo>
                <a:cubicBezTo>
                  <a:pt x="12380" y="2975"/>
                  <a:pt x="12502" y="3085"/>
                  <a:pt x="12502" y="3237"/>
                </a:cubicBezTo>
                <a:lnTo>
                  <a:pt x="12502" y="11716"/>
                </a:lnTo>
                <a:lnTo>
                  <a:pt x="8370" y="11716"/>
                </a:lnTo>
                <a:cubicBezTo>
                  <a:pt x="8217" y="11716"/>
                  <a:pt x="8104" y="11828"/>
                  <a:pt x="8104" y="11981"/>
                </a:cubicBezTo>
                <a:lnTo>
                  <a:pt x="5448" y="11981"/>
                </a:lnTo>
                <a:cubicBezTo>
                  <a:pt x="5448" y="11828"/>
                  <a:pt x="5339" y="11716"/>
                  <a:pt x="5186" y="11716"/>
                </a:cubicBezTo>
                <a:lnTo>
                  <a:pt x="1050" y="11716"/>
                </a:lnTo>
                <a:lnTo>
                  <a:pt x="1050" y="3237"/>
                </a:lnTo>
                <a:cubicBezTo>
                  <a:pt x="1050" y="3085"/>
                  <a:pt x="1176" y="2975"/>
                  <a:pt x="1329" y="2975"/>
                </a:cubicBezTo>
                <a:lnTo>
                  <a:pt x="5727" y="2975"/>
                </a:lnTo>
                <a:lnTo>
                  <a:pt x="5727" y="3500"/>
                </a:lnTo>
                <a:lnTo>
                  <a:pt x="1853" y="3500"/>
                </a:lnTo>
                <a:cubicBezTo>
                  <a:pt x="1701" y="3500"/>
                  <a:pt x="1591" y="3626"/>
                  <a:pt x="1591" y="3765"/>
                </a:cubicBezTo>
                <a:lnTo>
                  <a:pt x="1591" y="10915"/>
                </a:lnTo>
                <a:cubicBezTo>
                  <a:pt x="1591" y="11068"/>
                  <a:pt x="1701" y="11191"/>
                  <a:pt x="1853" y="11191"/>
                </a:cubicBezTo>
                <a:lnTo>
                  <a:pt x="11702" y="11191"/>
                </a:lnTo>
                <a:cubicBezTo>
                  <a:pt x="11855" y="11191"/>
                  <a:pt x="11965" y="11068"/>
                  <a:pt x="11965" y="10915"/>
                </a:cubicBezTo>
                <a:lnTo>
                  <a:pt x="11965" y="3765"/>
                </a:lnTo>
                <a:cubicBezTo>
                  <a:pt x="11965" y="3626"/>
                  <a:pt x="11855" y="3500"/>
                  <a:pt x="11702" y="3500"/>
                </a:cubicBezTo>
                <a:lnTo>
                  <a:pt x="10484" y="3500"/>
                </a:lnTo>
                <a:lnTo>
                  <a:pt x="10484" y="2975"/>
                </a:lnTo>
                <a:close/>
                <a:moveTo>
                  <a:pt x="13030" y="12243"/>
                </a:moveTo>
                <a:lnTo>
                  <a:pt x="13030" y="12768"/>
                </a:lnTo>
                <a:cubicBezTo>
                  <a:pt x="13030" y="12921"/>
                  <a:pt x="12904" y="13043"/>
                  <a:pt x="12768" y="13043"/>
                </a:cubicBezTo>
                <a:lnTo>
                  <a:pt x="788" y="13043"/>
                </a:lnTo>
                <a:cubicBezTo>
                  <a:pt x="652" y="13043"/>
                  <a:pt x="525" y="12921"/>
                  <a:pt x="525" y="12768"/>
                </a:cubicBezTo>
                <a:lnTo>
                  <a:pt x="525" y="12243"/>
                </a:lnTo>
                <a:lnTo>
                  <a:pt x="4994" y="12243"/>
                </a:lnTo>
                <a:cubicBezTo>
                  <a:pt x="5090" y="12409"/>
                  <a:pt x="5256" y="12506"/>
                  <a:pt x="5448" y="12506"/>
                </a:cubicBezTo>
                <a:lnTo>
                  <a:pt x="8104" y="12506"/>
                </a:lnTo>
                <a:cubicBezTo>
                  <a:pt x="8300" y="12506"/>
                  <a:pt x="8466" y="12409"/>
                  <a:pt x="8562" y="12243"/>
                </a:cubicBezTo>
                <a:close/>
                <a:moveTo>
                  <a:pt x="5989" y="1"/>
                </a:moveTo>
                <a:cubicBezTo>
                  <a:pt x="5837" y="1"/>
                  <a:pt x="5727" y="127"/>
                  <a:pt x="5727" y="280"/>
                </a:cubicBezTo>
                <a:lnTo>
                  <a:pt x="5727" y="2451"/>
                </a:lnTo>
                <a:lnTo>
                  <a:pt x="1329" y="2451"/>
                </a:lnTo>
                <a:cubicBezTo>
                  <a:pt x="884" y="2451"/>
                  <a:pt x="525" y="2796"/>
                  <a:pt x="525" y="3237"/>
                </a:cubicBezTo>
                <a:lnTo>
                  <a:pt x="525" y="11716"/>
                </a:lnTo>
                <a:lnTo>
                  <a:pt x="263" y="11716"/>
                </a:lnTo>
                <a:cubicBezTo>
                  <a:pt x="110" y="11716"/>
                  <a:pt x="1" y="11828"/>
                  <a:pt x="1" y="11981"/>
                </a:cubicBezTo>
                <a:lnTo>
                  <a:pt x="1" y="12768"/>
                </a:lnTo>
                <a:cubicBezTo>
                  <a:pt x="1" y="13209"/>
                  <a:pt x="359" y="13571"/>
                  <a:pt x="788" y="13571"/>
                </a:cubicBezTo>
                <a:lnTo>
                  <a:pt x="12768" y="13571"/>
                </a:lnTo>
                <a:cubicBezTo>
                  <a:pt x="13210" y="13571"/>
                  <a:pt x="13555" y="13209"/>
                  <a:pt x="13555" y="12768"/>
                </a:cubicBezTo>
                <a:lnTo>
                  <a:pt x="13555" y="11981"/>
                </a:lnTo>
                <a:cubicBezTo>
                  <a:pt x="13555" y="11828"/>
                  <a:pt x="13445" y="11716"/>
                  <a:pt x="13293" y="11716"/>
                </a:cubicBezTo>
                <a:lnTo>
                  <a:pt x="13030" y="11716"/>
                </a:lnTo>
                <a:lnTo>
                  <a:pt x="13030" y="3237"/>
                </a:lnTo>
                <a:cubicBezTo>
                  <a:pt x="13030" y="2796"/>
                  <a:pt x="12668" y="2451"/>
                  <a:pt x="12240" y="2451"/>
                </a:cubicBezTo>
                <a:lnTo>
                  <a:pt x="10484" y="2451"/>
                </a:lnTo>
                <a:lnTo>
                  <a:pt x="10484" y="2172"/>
                </a:lnTo>
                <a:cubicBezTo>
                  <a:pt x="10484" y="2036"/>
                  <a:pt x="10375" y="1909"/>
                  <a:pt x="10222" y="1909"/>
                </a:cubicBezTo>
                <a:lnTo>
                  <a:pt x="8632" y="1909"/>
                </a:lnTo>
                <a:cubicBezTo>
                  <a:pt x="8492" y="1909"/>
                  <a:pt x="8370" y="2036"/>
                  <a:pt x="8370" y="2172"/>
                </a:cubicBezTo>
                <a:lnTo>
                  <a:pt x="8370" y="2451"/>
                </a:lnTo>
                <a:lnTo>
                  <a:pt x="7842" y="2451"/>
                </a:lnTo>
                <a:lnTo>
                  <a:pt x="7842" y="280"/>
                </a:lnTo>
                <a:cubicBezTo>
                  <a:pt x="7842" y="127"/>
                  <a:pt x="7719" y="1"/>
                  <a:pt x="75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8"/>
          <p:cNvSpPr/>
          <p:nvPr/>
        </p:nvSpPr>
        <p:spPr>
          <a:xfrm>
            <a:off x="3508155" y="1560308"/>
            <a:ext cx="96125" cy="13225"/>
          </a:xfrm>
          <a:custGeom>
            <a:avLst/>
            <a:gdLst/>
            <a:ahLst/>
            <a:cxnLst/>
            <a:rect l="l" t="t" r="r" b="b"/>
            <a:pathLst>
              <a:path w="3845" h="529" extrusionOk="0">
                <a:moveTo>
                  <a:pt x="345" y="1"/>
                </a:moveTo>
                <a:cubicBezTo>
                  <a:pt x="0" y="1"/>
                  <a:pt x="0" y="512"/>
                  <a:pt x="345" y="528"/>
                </a:cubicBezTo>
                <a:lnTo>
                  <a:pt x="3542" y="528"/>
                </a:lnTo>
                <a:cubicBezTo>
                  <a:pt x="3678" y="528"/>
                  <a:pt x="3804" y="429"/>
                  <a:pt x="3818" y="306"/>
                </a:cubicBezTo>
                <a:cubicBezTo>
                  <a:pt x="3844" y="140"/>
                  <a:pt x="3721" y="1"/>
                  <a:pt x="35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8"/>
          <p:cNvSpPr/>
          <p:nvPr/>
        </p:nvSpPr>
        <p:spPr>
          <a:xfrm>
            <a:off x="3508155" y="1586608"/>
            <a:ext cx="96125" cy="13150"/>
          </a:xfrm>
          <a:custGeom>
            <a:avLst/>
            <a:gdLst/>
            <a:ahLst/>
            <a:cxnLst/>
            <a:rect l="l" t="t" r="r" b="b"/>
            <a:pathLst>
              <a:path w="3845" h="526" extrusionOk="0">
                <a:moveTo>
                  <a:pt x="345" y="1"/>
                </a:moveTo>
                <a:cubicBezTo>
                  <a:pt x="0" y="14"/>
                  <a:pt x="0" y="512"/>
                  <a:pt x="345" y="525"/>
                </a:cubicBezTo>
                <a:lnTo>
                  <a:pt x="3542" y="525"/>
                </a:lnTo>
                <a:cubicBezTo>
                  <a:pt x="3678" y="525"/>
                  <a:pt x="3804" y="442"/>
                  <a:pt x="3818" y="306"/>
                </a:cubicBezTo>
                <a:cubicBezTo>
                  <a:pt x="3844" y="140"/>
                  <a:pt x="3721" y="1"/>
                  <a:pt x="35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8"/>
          <p:cNvSpPr/>
          <p:nvPr/>
        </p:nvSpPr>
        <p:spPr>
          <a:xfrm>
            <a:off x="3619855" y="1560308"/>
            <a:ext cx="96125" cy="13225"/>
          </a:xfrm>
          <a:custGeom>
            <a:avLst/>
            <a:gdLst/>
            <a:ahLst/>
            <a:cxnLst/>
            <a:rect l="l" t="t" r="r" b="b"/>
            <a:pathLst>
              <a:path w="3845" h="529" extrusionOk="0">
                <a:moveTo>
                  <a:pt x="359" y="1"/>
                </a:moveTo>
                <a:cubicBezTo>
                  <a:pt x="14" y="1"/>
                  <a:pt x="0" y="512"/>
                  <a:pt x="359" y="528"/>
                </a:cubicBezTo>
                <a:lnTo>
                  <a:pt x="3556" y="528"/>
                </a:lnTo>
                <a:cubicBezTo>
                  <a:pt x="3692" y="528"/>
                  <a:pt x="3805" y="429"/>
                  <a:pt x="3831" y="306"/>
                </a:cubicBezTo>
                <a:cubicBezTo>
                  <a:pt x="3844" y="140"/>
                  <a:pt x="3722" y="1"/>
                  <a:pt x="3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8"/>
          <p:cNvSpPr/>
          <p:nvPr/>
        </p:nvSpPr>
        <p:spPr>
          <a:xfrm>
            <a:off x="3619855" y="1586608"/>
            <a:ext cx="96125" cy="13150"/>
          </a:xfrm>
          <a:custGeom>
            <a:avLst/>
            <a:gdLst/>
            <a:ahLst/>
            <a:cxnLst/>
            <a:rect l="l" t="t" r="r" b="b"/>
            <a:pathLst>
              <a:path w="3845" h="526" extrusionOk="0">
                <a:moveTo>
                  <a:pt x="359" y="1"/>
                </a:moveTo>
                <a:cubicBezTo>
                  <a:pt x="14" y="14"/>
                  <a:pt x="0" y="512"/>
                  <a:pt x="359" y="525"/>
                </a:cubicBezTo>
                <a:lnTo>
                  <a:pt x="3556" y="525"/>
                </a:lnTo>
                <a:cubicBezTo>
                  <a:pt x="3692" y="525"/>
                  <a:pt x="3805" y="442"/>
                  <a:pt x="3831" y="306"/>
                </a:cubicBezTo>
                <a:cubicBezTo>
                  <a:pt x="3844" y="140"/>
                  <a:pt x="3722" y="1"/>
                  <a:pt x="3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8"/>
          <p:cNvSpPr/>
          <p:nvPr/>
        </p:nvSpPr>
        <p:spPr>
          <a:xfrm>
            <a:off x="1433604" y="2793463"/>
            <a:ext cx="339200" cy="304700"/>
          </a:xfrm>
          <a:custGeom>
            <a:avLst/>
            <a:gdLst/>
            <a:ahLst/>
            <a:cxnLst/>
            <a:rect l="l" t="t" r="r" b="b"/>
            <a:pathLst>
              <a:path w="13568" h="12188" extrusionOk="0">
                <a:moveTo>
                  <a:pt x="12765" y="539"/>
                </a:moveTo>
                <a:cubicBezTo>
                  <a:pt x="12917" y="539"/>
                  <a:pt x="13043" y="652"/>
                  <a:pt x="13043" y="804"/>
                </a:cubicBezTo>
                <a:lnTo>
                  <a:pt x="13043" y="1067"/>
                </a:lnTo>
                <a:lnTo>
                  <a:pt x="4509" y="1067"/>
                </a:lnTo>
                <a:cubicBezTo>
                  <a:pt x="4356" y="1067"/>
                  <a:pt x="4246" y="1189"/>
                  <a:pt x="4246" y="1329"/>
                </a:cubicBezTo>
                <a:cubicBezTo>
                  <a:pt x="4246" y="1770"/>
                  <a:pt x="3885" y="2132"/>
                  <a:pt x="3443" y="2132"/>
                </a:cubicBezTo>
                <a:lnTo>
                  <a:pt x="539" y="2132"/>
                </a:lnTo>
                <a:lnTo>
                  <a:pt x="539" y="804"/>
                </a:lnTo>
                <a:cubicBezTo>
                  <a:pt x="539" y="652"/>
                  <a:pt x="648" y="539"/>
                  <a:pt x="801" y="539"/>
                </a:cubicBezTo>
                <a:close/>
                <a:moveTo>
                  <a:pt x="13043" y="1591"/>
                </a:moveTo>
                <a:lnTo>
                  <a:pt x="13043" y="11397"/>
                </a:lnTo>
                <a:cubicBezTo>
                  <a:pt x="13043" y="11537"/>
                  <a:pt x="12917" y="11659"/>
                  <a:pt x="12765" y="11659"/>
                </a:cubicBezTo>
                <a:lnTo>
                  <a:pt x="801" y="11659"/>
                </a:lnTo>
                <a:cubicBezTo>
                  <a:pt x="648" y="11659"/>
                  <a:pt x="539" y="11537"/>
                  <a:pt x="539" y="11397"/>
                </a:cubicBezTo>
                <a:lnTo>
                  <a:pt x="539" y="2657"/>
                </a:lnTo>
                <a:lnTo>
                  <a:pt x="3443" y="2657"/>
                </a:lnTo>
                <a:cubicBezTo>
                  <a:pt x="4094" y="2657"/>
                  <a:pt x="4618" y="2199"/>
                  <a:pt x="4744" y="1591"/>
                </a:cubicBezTo>
                <a:close/>
                <a:moveTo>
                  <a:pt x="801" y="1"/>
                </a:moveTo>
                <a:cubicBezTo>
                  <a:pt x="359" y="1"/>
                  <a:pt x="1" y="360"/>
                  <a:pt x="1" y="804"/>
                </a:cubicBezTo>
                <a:lnTo>
                  <a:pt x="1" y="11397"/>
                </a:lnTo>
                <a:cubicBezTo>
                  <a:pt x="1" y="11842"/>
                  <a:pt x="359" y="12187"/>
                  <a:pt x="801" y="12187"/>
                </a:cubicBezTo>
                <a:lnTo>
                  <a:pt x="12765" y="12187"/>
                </a:lnTo>
                <a:cubicBezTo>
                  <a:pt x="13209" y="12187"/>
                  <a:pt x="13568" y="11842"/>
                  <a:pt x="13568" y="11397"/>
                </a:cubicBezTo>
                <a:lnTo>
                  <a:pt x="13568" y="804"/>
                </a:lnTo>
                <a:cubicBezTo>
                  <a:pt x="13568" y="360"/>
                  <a:pt x="13209" y="1"/>
                  <a:pt x="127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8"/>
          <p:cNvSpPr/>
          <p:nvPr/>
        </p:nvSpPr>
        <p:spPr>
          <a:xfrm>
            <a:off x="1513104" y="2819863"/>
            <a:ext cx="13475" cy="13400"/>
          </a:xfrm>
          <a:custGeom>
            <a:avLst/>
            <a:gdLst/>
            <a:ahLst/>
            <a:cxnLst/>
            <a:rect l="l" t="t" r="r" b="b"/>
            <a:pathLst>
              <a:path w="539" h="536" extrusionOk="0">
                <a:moveTo>
                  <a:pt x="270" y="1"/>
                </a:moveTo>
                <a:cubicBezTo>
                  <a:pt x="139" y="1"/>
                  <a:pt x="8" y="87"/>
                  <a:pt x="1" y="260"/>
                </a:cubicBezTo>
                <a:cubicBezTo>
                  <a:pt x="1" y="412"/>
                  <a:pt x="124" y="535"/>
                  <a:pt x="263" y="535"/>
                </a:cubicBezTo>
                <a:cubicBezTo>
                  <a:pt x="416" y="535"/>
                  <a:pt x="539" y="412"/>
                  <a:pt x="539" y="260"/>
                </a:cubicBezTo>
                <a:cubicBezTo>
                  <a:pt x="532" y="87"/>
                  <a:pt x="401" y="1"/>
                  <a:pt x="2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8"/>
          <p:cNvSpPr/>
          <p:nvPr/>
        </p:nvSpPr>
        <p:spPr>
          <a:xfrm>
            <a:off x="1486804" y="2819863"/>
            <a:ext cx="13225" cy="13400"/>
          </a:xfrm>
          <a:custGeom>
            <a:avLst/>
            <a:gdLst/>
            <a:ahLst/>
            <a:cxnLst/>
            <a:rect l="l" t="t" r="r" b="b"/>
            <a:pathLst>
              <a:path w="529" h="536" extrusionOk="0">
                <a:moveTo>
                  <a:pt x="263" y="1"/>
                </a:moveTo>
                <a:cubicBezTo>
                  <a:pt x="135" y="1"/>
                  <a:pt x="7" y="87"/>
                  <a:pt x="1" y="260"/>
                </a:cubicBezTo>
                <a:cubicBezTo>
                  <a:pt x="1" y="412"/>
                  <a:pt x="113" y="535"/>
                  <a:pt x="263" y="535"/>
                </a:cubicBezTo>
                <a:cubicBezTo>
                  <a:pt x="402" y="535"/>
                  <a:pt x="528" y="412"/>
                  <a:pt x="528" y="260"/>
                </a:cubicBezTo>
                <a:cubicBezTo>
                  <a:pt x="520" y="87"/>
                  <a:pt x="391" y="1"/>
                  <a:pt x="2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8"/>
          <p:cNvSpPr/>
          <p:nvPr/>
        </p:nvSpPr>
        <p:spPr>
          <a:xfrm>
            <a:off x="1460179" y="2819863"/>
            <a:ext cx="13200" cy="13400"/>
          </a:xfrm>
          <a:custGeom>
            <a:avLst/>
            <a:gdLst/>
            <a:ahLst/>
            <a:cxnLst/>
            <a:rect l="l" t="t" r="r" b="b"/>
            <a:pathLst>
              <a:path w="528" h="536" extrusionOk="0">
                <a:moveTo>
                  <a:pt x="265" y="1"/>
                </a:moveTo>
                <a:cubicBezTo>
                  <a:pt x="137" y="1"/>
                  <a:pt x="8" y="87"/>
                  <a:pt x="0" y="260"/>
                </a:cubicBezTo>
                <a:cubicBezTo>
                  <a:pt x="0" y="412"/>
                  <a:pt x="126" y="535"/>
                  <a:pt x="266" y="535"/>
                </a:cubicBezTo>
                <a:cubicBezTo>
                  <a:pt x="415" y="535"/>
                  <a:pt x="528" y="412"/>
                  <a:pt x="528" y="260"/>
                </a:cubicBezTo>
                <a:cubicBezTo>
                  <a:pt x="521" y="87"/>
                  <a:pt x="393" y="1"/>
                  <a:pt x="2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8"/>
          <p:cNvSpPr/>
          <p:nvPr/>
        </p:nvSpPr>
        <p:spPr>
          <a:xfrm>
            <a:off x="1460179" y="2872988"/>
            <a:ext cx="286000" cy="198850"/>
          </a:xfrm>
          <a:custGeom>
            <a:avLst/>
            <a:gdLst/>
            <a:ahLst/>
            <a:cxnLst/>
            <a:rect l="l" t="t" r="r" b="b"/>
            <a:pathLst>
              <a:path w="11440" h="7954" extrusionOk="0">
                <a:moveTo>
                  <a:pt x="10915" y="528"/>
                </a:moveTo>
                <a:lnTo>
                  <a:pt x="10915" y="7416"/>
                </a:lnTo>
                <a:lnTo>
                  <a:pt x="528" y="7416"/>
                </a:lnTo>
                <a:lnTo>
                  <a:pt x="528" y="528"/>
                </a:lnTo>
                <a:close/>
                <a:moveTo>
                  <a:pt x="266" y="0"/>
                </a:moveTo>
                <a:cubicBezTo>
                  <a:pt x="126" y="0"/>
                  <a:pt x="0" y="126"/>
                  <a:pt x="0" y="262"/>
                </a:cubicBezTo>
                <a:lnTo>
                  <a:pt x="0" y="7678"/>
                </a:lnTo>
                <a:cubicBezTo>
                  <a:pt x="0" y="7831"/>
                  <a:pt x="126" y="7954"/>
                  <a:pt x="266" y="7954"/>
                </a:cubicBezTo>
                <a:lnTo>
                  <a:pt x="11177" y="7954"/>
                </a:lnTo>
                <a:cubicBezTo>
                  <a:pt x="11330" y="7954"/>
                  <a:pt x="11439" y="7831"/>
                  <a:pt x="11439" y="7678"/>
                </a:cubicBezTo>
                <a:lnTo>
                  <a:pt x="11439" y="262"/>
                </a:lnTo>
                <a:cubicBezTo>
                  <a:pt x="11439" y="126"/>
                  <a:pt x="11330" y="0"/>
                  <a:pt x="111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8"/>
          <p:cNvSpPr/>
          <p:nvPr/>
        </p:nvSpPr>
        <p:spPr>
          <a:xfrm>
            <a:off x="1482654" y="2899613"/>
            <a:ext cx="235225" cy="145600"/>
          </a:xfrm>
          <a:custGeom>
            <a:avLst/>
            <a:gdLst/>
            <a:ahLst/>
            <a:cxnLst/>
            <a:rect l="l" t="t" r="r" b="b"/>
            <a:pathLst>
              <a:path w="9409" h="5824" extrusionOk="0">
                <a:moveTo>
                  <a:pt x="6032" y="512"/>
                </a:moveTo>
                <a:cubicBezTo>
                  <a:pt x="6225" y="512"/>
                  <a:pt x="6378" y="665"/>
                  <a:pt x="6378" y="857"/>
                </a:cubicBezTo>
                <a:cubicBezTo>
                  <a:pt x="6371" y="1086"/>
                  <a:pt x="6205" y="1201"/>
                  <a:pt x="6039" y="1201"/>
                </a:cubicBezTo>
                <a:cubicBezTo>
                  <a:pt x="5873" y="1201"/>
                  <a:pt x="5707" y="1086"/>
                  <a:pt x="5700" y="857"/>
                </a:cubicBezTo>
                <a:cubicBezTo>
                  <a:pt x="5700" y="665"/>
                  <a:pt x="5853" y="512"/>
                  <a:pt x="6032" y="512"/>
                </a:cubicBezTo>
                <a:close/>
                <a:moveTo>
                  <a:pt x="1192" y="1481"/>
                </a:moveTo>
                <a:cubicBezTo>
                  <a:pt x="1385" y="1481"/>
                  <a:pt x="1538" y="1647"/>
                  <a:pt x="1538" y="1826"/>
                </a:cubicBezTo>
                <a:cubicBezTo>
                  <a:pt x="1531" y="2056"/>
                  <a:pt x="1365" y="2170"/>
                  <a:pt x="1199" y="2170"/>
                </a:cubicBezTo>
                <a:cubicBezTo>
                  <a:pt x="1033" y="2170"/>
                  <a:pt x="867" y="2056"/>
                  <a:pt x="860" y="1826"/>
                </a:cubicBezTo>
                <a:cubicBezTo>
                  <a:pt x="844" y="1647"/>
                  <a:pt x="1010" y="1481"/>
                  <a:pt x="1192" y="1481"/>
                </a:cubicBezTo>
                <a:close/>
                <a:moveTo>
                  <a:pt x="3612" y="2949"/>
                </a:moveTo>
                <a:cubicBezTo>
                  <a:pt x="3805" y="2949"/>
                  <a:pt x="3958" y="3098"/>
                  <a:pt x="3958" y="3280"/>
                </a:cubicBezTo>
                <a:cubicBezTo>
                  <a:pt x="3951" y="3508"/>
                  <a:pt x="3785" y="3622"/>
                  <a:pt x="3619" y="3622"/>
                </a:cubicBezTo>
                <a:cubicBezTo>
                  <a:pt x="3453" y="3622"/>
                  <a:pt x="3287" y="3508"/>
                  <a:pt x="3280" y="3280"/>
                </a:cubicBezTo>
                <a:cubicBezTo>
                  <a:pt x="3280" y="3098"/>
                  <a:pt x="3433" y="2949"/>
                  <a:pt x="3612" y="2949"/>
                </a:cubicBezTo>
                <a:close/>
                <a:moveTo>
                  <a:pt x="8452" y="2949"/>
                </a:moveTo>
                <a:cubicBezTo>
                  <a:pt x="8645" y="2949"/>
                  <a:pt x="8798" y="3098"/>
                  <a:pt x="8798" y="3280"/>
                </a:cubicBezTo>
                <a:cubicBezTo>
                  <a:pt x="8798" y="3473"/>
                  <a:pt x="8645" y="3626"/>
                  <a:pt x="8452" y="3626"/>
                </a:cubicBezTo>
                <a:cubicBezTo>
                  <a:pt x="8011" y="3612"/>
                  <a:pt x="8011" y="2962"/>
                  <a:pt x="8452" y="2949"/>
                </a:cubicBezTo>
                <a:close/>
                <a:moveTo>
                  <a:pt x="1773" y="2490"/>
                </a:moveTo>
                <a:lnTo>
                  <a:pt x="2769" y="3085"/>
                </a:lnTo>
                <a:cubicBezTo>
                  <a:pt x="2656" y="3529"/>
                  <a:pt x="2935" y="3997"/>
                  <a:pt x="3333" y="4124"/>
                </a:cubicBezTo>
                <a:lnTo>
                  <a:pt x="3333" y="5299"/>
                </a:lnTo>
                <a:lnTo>
                  <a:pt x="1468" y="5299"/>
                </a:lnTo>
                <a:lnTo>
                  <a:pt x="1468" y="2670"/>
                </a:lnTo>
                <a:cubicBezTo>
                  <a:pt x="1577" y="2630"/>
                  <a:pt x="1674" y="2573"/>
                  <a:pt x="1773" y="2490"/>
                </a:cubicBezTo>
                <a:close/>
                <a:moveTo>
                  <a:pt x="5644" y="1647"/>
                </a:moveTo>
                <a:cubicBezTo>
                  <a:pt x="5687" y="1661"/>
                  <a:pt x="5727" y="1687"/>
                  <a:pt x="5783" y="1704"/>
                </a:cubicBezTo>
                <a:lnTo>
                  <a:pt x="5783" y="5299"/>
                </a:lnTo>
                <a:lnTo>
                  <a:pt x="3901" y="5299"/>
                </a:lnTo>
                <a:lnTo>
                  <a:pt x="3901" y="4124"/>
                </a:lnTo>
                <a:cubicBezTo>
                  <a:pt x="4246" y="4011"/>
                  <a:pt x="4495" y="3679"/>
                  <a:pt x="4495" y="3294"/>
                </a:cubicBezTo>
                <a:cubicBezTo>
                  <a:pt x="4495" y="3141"/>
                  <a:pt x="4469" y="3015"/>
                  <a:pt x="4399" y="2892"/>
                </a:cubicBezTo>
                <a:lnTo>
                  <a:pt x="5644" y="1647"/>
                </a:lnTo>
                <a:close/>
                <a:moveTo>
                  <a:pt x="6447" y="1647"/>
                </a:moveTo>
                <a:lnTo>
                  <a:pt x="7679" y="2892"/>
                </a:lnTo>
                <a:cubicBezTo>
                  <a:pt x="7430" y="3363"/>
                  <a:pt x="7692" y="3971"/>
                  <a:pt x="8190" y="4124"/>
                </a:cubicBezTo>
                <a:lnTo>
                  <a:pt x="8190" y="5299"/>
                </a:lnTo>
                <a:lnTo>
                  <a:pt x="6308" y="5299"/>
                </a:lnTo>
                <a:lnTo>
                  <a:pt x="6308" y="1704"/>
                </a:lnTo>
                <a:cubicBezTo>
                  <a:pt x="6351" y="1687"/>
                  <a:pt x="6404" y="1661"/>
                  <a:pt x="6447" y="1647"/>
                </a:cubicBezTo>
                <a:close/>
                <a:moveTo>
                  <a:pt x="6015" y="1"/>
                </a:moveTo>
                <a:cubicBezTo>
                  <a:pt x="5387" y="1"/>
                  <a:pt x="4956" y="713"/>
                  <a:pt x="5259" y="1259"/>
                </a:cubicBezTo>
                <a:lnTo>
                  <a:pt x="4014" y="2517"/>
                </a:lnTo>
                <a:cubicBezTo>
                  <a:pt x="3894" y="2452"/>
                  <a:pt x="3757" y="2421"/>
                  <a:pt x="3620" y="2421"/>
                </a:cubicBezTo>
                <a:cubicBezTo>
                  <a:pt x="3408" y="2421"/>
                  <a:pt x="3196" y="2495"/>
                  <a:pt x="3045" y="2630"/>
                </a:cubicBezTo>
                <a:lnTo>
                  <a:pt x="2049" y="2036"/>
                </a:lnTo>
                <a:cubicBezTo>
                  <a:pt x="2170" y="1501"/>
                  <a:pt x="1754" y="970"/>
                  <a:pt x="1212" y="970"/>
                </a:cubicBezTo>
                <a:cubicBezTo>
                  <a:pt x="1206" y="970"/>
                  <a:pt x="1199" y="970"/>
                  <a:pt x="1192" y="970"/>
                </a:cubicBezTo>
                <a:cubicBezTo>
                  <a:pt x="196" y="983"/>
                  <a:pt x="1" y="2351"/>
                  <a:pt x="927" y="2670"/>
                </a:cubicBezTo>
                <a:lnTo>
                  <a:pt x="927" y="5299"/>
                </a:lnTo>
                <a:lnTo>
                  <a:pt x="595" y="5299"/>
                </a:lnTo>
                <a:cubicBezTo>
                  <a:pt x="236" y="5312"/>
                  <a:pt x="236" y="5810"/>
                  <a:pt x="595" y="5823"/>
                </a:cubicBezTo>
                <a:lnTo>
                  <a:pt x="9060" y="5823"/>
                </a:lnTo>
                <a:cubicBezTo>
                  <a:pt x="9408" y="5810"/>
                  <a:pt x="9408" y="5312"/>
                  <a:pt x="9060" y="5299"/>
                </a:cubicBezTo>
                <a:lnTo>
                  <a:pt x="8715" y="5299"/>
                </a:lnTo>
                <a:lnTo>
                  <a:pt x="8715" y="4124"/>
                </a:lnTo>
                <a:cubicBezTo>
                  <a:pt x="9076" y="4011"/>
                  <a:pt x="9325" y="3679"/>
                  <a:pt x="9325" y="3294"/>
                </a:cubicBezTo>
                <a:cubicBezTo>
                  <a:pt x="9336" y="2789"/>
                  <a:pt x="8905" y="2418"/>
                  <a:pt x="8446" y="2418"/>
                </a:cubicBezTo>
                <a:cubicBezTo>
                  <a:pt x="8313" y="2418"/>
                  <a:pt x="8178" y="2449"/>
                  <a:pt x="8051" y="2517"/>
                </a:cubicBezTo>
                <a:lnTo>
                  <a:pt x="6806" y="1259"/>
                </a:lnTo>
                <a:cubicBezTo>
                  <a:pt x="7108" y="713"/>
                  <a:pt x="6678" y="1"/>
                  <a:pt x="6050" y="1"/>
                </a:cubicBezTo>
                <a:cubicBezTo>
                  <a:pt x="6044" y="1"/>
                  <a:pt x="6038" y="1"/>
                  <a:pt x="6032" y="1"/>
                </a:cubicBezTo>
                <a:cubicBezTo>
                  <a:pt x="6027" y="1"/>
                  <a:pt x="6021" y="1"/>
                  <a:pt x="6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355350" y="267470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2410919" y="1236908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2410978" y="2662313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4381585" y="1229138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15"/>
          </p:nvPr>
        </p:nvSpPr>
        <p:spPr>
          <a:xfrm>
            <a:off x="4444256" y="2652675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405565" y="1229138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873" name="Google Shape;873;p38"/>
          <p:cNvCxnSpPr>
            <a:stCxn id="872" idx="3"/>
            <a:endCxn id="828" idx="1"/>
          </p:cNvCxnSpPr>
          <p:nvPr/>
        </p:nvCxnSpPr>
        <p:spPr>
          <a:xfrm flipV="1">
            <a:off x="5011256" y="2932238"/>
            <a:ext cx="3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74" name="Google Shape;874;p38"/>
          <p:cNvCxnSpPr>
            <a:cxnSpLocks/>
          </p:cNvCxnSpPr>
          <p:nvPr/>
        </p:nvCxnSpPr>
        <p:spPr>
          <a:xfrm>
            <a:off x="4948585" y="1508573"/>
            <a:ext cx="32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78" name="Google Shape;871;p38">
            <a:extLst>
              <a:ext uri="{FF2B5EF4-FFF2-40B4-BE49-F238E27FC236}">
                <a16:creationId xmlns:a16="http://schemas.microsoft.com/office/drawing/2014/main" id="{B8494DB0-9B44-465C-9C53-CC89CED30249}"/>
              </a:ext>
            </a:extLst>
          </p:cNvPr>
          <p:cNvSpPr txBox="1">
            <a:spLocks/>
          </p:cNvSpPr>
          <p:nvPr/>
        </p:nvSpPr>
        <p:spPr>
          <a:xfrm>
            <a:off x="6446300" y="1217188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81" name="Google Shape;829;p38">
            <a:extLst>
              <a:ext uri="{FF2B5EF4-FFF2-40B4-BE49-F238E27FC236}">
                <a16:creationId xmlns:a16="http://schemas.microsoft.com/office/drawing/2014/main" id="{3F8C8137-50DC-415B-BAE0-D36716D70568}"/>
              </a:ext>
            </a:extLst>
          </p:cNvPr>
          <p:cNvSpPr txBox="1">
            <a:spLocks/>
          </p:cNvSpPr>
          <p:nvPr/>
        </p:nvSpPr>
        <p:spPr>
          <a:xfrm>
            <a:off x="6337963" y="210343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s-CO" dirty="0"/>
              <a:t>Ciclo de Vida del Dato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565E31D-F251-41C9-9A78-08342818B9DB}"/>
              </a:ext>
            </a:extLst>
          </p:cNvPr>
          <p:cNvGrpSpPr/>
          <p:nvPr/>
        </p:nvGrpSpPr>
        <p:grpSpPr>
          <a:xfrm>
            <a:off x="7013300" y="1222888"/>
            <a:ext cx="936253" cy="567000"/>
            <a:chOff x="7013300" y="1222888"/>
            <a:chExt cx="936253" cy="567000"/>
          </a:xfrm>
        </p:grpSpPr>
        <p:cxnSp>
          <p:nvCxnSpPr>
            <p:cNvPr id="79" name="Google Shape;874;p38">
              <a:extLst>
                <a:ext uri="{FF2B5EF4-FFF2-40B4-BE49-F238E27FC236}">
                  <a16:creationId xmlns:a16="http://schemas.microsoft.com/office/drawing/2014/main" id="{030D5685-881F-4C28-AD9C-D86556CA6B63}"/>
                </a:ext>
              </a:extLst>
            </p:cNvPr>
            <p:cNvCxnSpPr>
              <a:cxnSpLocks/>
            </p:cNvCxnSpPr>
            <p:nvPr/>
          </p:nvCxnSpPr>
          <p:spPr>
            <a:xfrm>
              <a:off x="7013300" y="1503538"/>
              <a:ext cx="32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80" name="Google Shape;821;p38">
              <a:extLst>
                <a:ext uri="{FF2B5EF4-FFF2-40B4-BE49-F238E27FC236}">
                  <a16:creationId xmlns:a16="http://schemas.microsoft.com/office/drawing/2014/main" id="{ADDCA405-DC65-4012-B54C-D65878D31F73}"/>
                </a:ext>
              </a:extLst>
            </p:cNvPr>
            <p:cNvSpPr/>
            <p:nvPr/>
          </p:nvSpPr>
          <p:spPr>
            <a:xfrm>
              <a:off x="7382553" y="1222888"/>
              <a:ext cx="567000" cy="567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26;p71">
              <a:extLst>
                <a:ext uri="{FF2B5EF4-FFF2-40B4-BE49-F238E27FC236}">
                  <a16:creationId xmlns:a16="http://schemas.microsoft.com/office/drawing/2014/main" id="{756BD4D7-6B3C-4D22-B03F-C2F17042F455}"/>
                </a:ext>
              </a:extLst>
            </p:cNvPr>
            <p:cNvSpPr/>
            <p:nvPr/>
          </p:nvSpPr>
          <p:spPr>
            <a:xfrm>
              <a:off x="7490713" y="1359513"/>
              <a:ext cx="352800" cy="338875"/>
            </a:xfrm>
            <a:custGeom>
              <a:avLst/>
              <a:gdLst/>
              <a:ahLst/>
              <a:cxnLst/>
              <a:rect l="l" t="t" r="r" b="b"/>
              <a:pathLst>
                <a:path w="12187" h="13555" extrusionOk="0">
                  <a:moveTo>
                    <a:pt x="7678" y="525"/>
                  </a:moveTo>
                  <a:cubicBezTo>
                    <a:pt x="7828" y="525"/>
                    <a:pt x="7940" y="635"/>
                    <a:pt x="7940" y="788"/>
                  </a:cubicBezTo>
                  <a:lnTo>
                    <a:pt x="7940" y="1050"/>
                  </a:lnTo>
                  <a:lnTo>
                    <a:pt x="5823" y="1050"/>
                  </a:lnTo>
                  <a:cubicBezTo>
                    <a:pt x="5670" y="1050"/>
                    <a:pt x="5560" y="1176"/>
                    <a:pt x="5560" y="1315"/>
                  </a:cubicBezTo>
                  <a:cubicBezTo>
                    <a:pt x="5560" y="1465"/>
                    <a:pt x="5438" y="1578"/>
                    <a:pt x="5298" y="1578"/>
                  </a:cubicBezTo>
                  <a:lnTo>
                    <a:pt x="3180" y="1578"/>
                  </a:lnTo>
                  <a:cubicBezTo>
                    <a:pt x="3031" y="1578"/>
                    <a:pt x="2905" y="1465"/>
                    <a:pt x="2905" y="1315"/>
                  </a:cubicBezTo>
                  <a:cubicBezTo>
                    <a:pt x="2905" y="1176"/>
                    <a:pt x="2795" y="1050"/>
                    <a:pt x="2642" y="1050"/>
                  </a:cubicBezTo>
                  <a:lnTo>
                    <a:pt x="525" y="1050"/>
                  </a:lnTo>
                  <a:lnTo>
                    <a:pt x="525" y="788"/>
                  </a:lnTo>
                  <a:cubicBezTo>
                    <a:pt x="525" y="635"/>
                    <a:pt x="651" y="525"/>
                    <a:pt x="790" y="525"/>
                  </a:cubicBezTo>
                  <a:close/>
                  <a:moveTo>
                    <a:pt x="11383" y="3596"/>
                  </a:moveTo>
                  <a:cubicBezTo>
                    <a:pt x="11536" y="3596"/>
                    <a:pt x="11645" y="3722"/>
                    <a:pt x="11645" y="3858"/>
                  </a:cubicBezTo>
                  <a:lnTo>
                    <a:pt x="11645" y="10222"/>
                  </a:lnTo>
                  <a:cubicBezTo>
                    <a:pt x="11645" y="10361"/>
                    <a:pt x="11536" y="10484"/>
                    <a:pt x="11383" y="10484"/>
                  </a:cubicBezTo>
                  <a:lnTo>
                    <a:pt x="2171" y="10484"/>
                  </a:lnTo>
                  <a:cubicBezTo>
                    <a:pt x="2018" y="10484"/>
                    <a:pt x="1909" y="10361"/>
                    <a:pt x="1909" y="10222"/>
                  </a:cubicBezTo>
                  <a:lnTo>
                    <a:pt x="1909" y="3858"/>
                  </a:lnTo>
                  <a:cubicBezTo>
                    <a:pt x="1909" y="3722"/>
                    <a:pt x="2018" y="3596"/>
                    <a:pt x="2171" y="3596"/>
                  </a:cubicBezTo>
                  <a:close/>
                  <a:moveTo>
                    <a:pt x="7940" y="1578"/>
                  </a:moveTo>
                  <a:lnTo>
                    <a:pt x="7940" y="3071"/>
                  </a:lnTo>
                  <a:lnTo>
                    <a:pt x="2171" y="3071"/>
                  </a:lnTo>
                  <a:cubicBezTo>
                    <a:pt x="1730" y="3071"/>
                    <a:pt x="1371" y="3417"/>
                    <a:pt x="1371" y="3858"/>
                  </a:cubicBezTo>
                  <a:lnTo>
                    <a:pt x="1371" y="10222"/>
                  </a:lnTo>
                  <a:cubicBezTo>
                    <a:pt x="1371" y="10650"/>
                    <a:pt x="1730" y="11009"/>
                    <a:pt x="2171" y="11009"/>
                  </a:cubicBezTo>
                  <a:lnTo>
                    <a:pt x="7940" y="11009"/>
                  </a:lnTo>
                  <a:lnTo>
                    <a:pt x="7940" y="11965"/>
                  </a:lnTo>
                  <a:lnTo>
                    <a:pt x="525" y="11965"/>
                  </a:lnTo>
                  <a:lnTo>
                    <a:pt x="525" y="1578"/>
                  </a:lnTo>
                  <a:lnTo>
                    <a:pt x="2420" y="1578"/>
                  </a:lnTo>
                  <a:cubicBezTo>
                    <a:pt x="2533" y="1896"/>
                    <a:pt x="2835" y="2115"/>
                    <a:pt x="3180" y="2115"/>
                  </a:cubicBezTo>
                  <a:lnTo>
                    <a:pt x="5298" y="2115"/>
                  </a:lnTo>
                  <a:cubicBezTo>
                    <a:pt x="5643" y="2115"/>
                    <a:pt x="5935" y="1896"/>
                    <a:pt x="6045" y="1578"/>
                  </a:cubicBezTo>
                  <a:close/>
                  <a:moveTo>
                    <a:pt x="7940" y="12489"/>
                  </a:moveTo>
                  <a:lnTo>
                    <a:pt x="7940" y="12768"/>
                  </a:lnTo>
                  <a:cubicBezTo>
                    <a:pt x="7940" y="12904"/>
                    <a:pt x="7828" y="13030"/>
                    <a:pt x="7678" y="13030"/>
                  </a:cubicBezTo>
                  <a:lnTo>
                    <a:pt x="790" y="13030"/>
                  </a:lnTo>
                  <a:cubicBezTo>
                    <a:pt x="651" y="13030"/>
                    <a:pt x="525" y="12904"/>
                    <a:pt x="525" y="12768"/>
                  </a:cubicBezTo>
                  <a:lnTo>
                    <a:pt x="525" y="12489"/>
                  </a:lnTo>
                  <a:close/>
                  <a:moveTo>
                    <a:pt x="790" y="1"/>
                  </a:moveTo>
                  <a:cubicBezTo>
                    <a:pt x="345" y="1"/>
                    <a:pt x="0" y="346"/>
                    <a:pt x="0" y="788"/>
                  </a:cubicBezTo>
                  <a:lnTo>
                    <a:pt x="0" y="12768"/>
                  </a:lnTo>
                  <a:cubicBezTo>
                    <a:pt x="0" y="13196"/>
                    <a:pt x="345" y="13555"/>
                    <a:pt x="790" y="13555"/>
                  </a:cubicBezTo>
                  <a:lnTo>
                    <a:pt x="7678" y="13555"/>
                  </a:lnTo>
                  <a:cubicBezTo>
                    <a:pt x="8120" y="13555"/>
                    <a:pt x="8478" y="13196"/>
                    <a:pt x="8478" y="12768"/>
                  </a:cubicBezTo>
                  <a:lnTo>
                    <a:pt x="8478" y="11009"/>
                  </a:lnTo>
                  <a:lnTo>
                    <a:pt x="11383" y="11009"/>
                  </a:lnTo>
                  <a:cubicBezTo>
                    <a:pt x="11828" y="11009"/>
                    <a:pt x="12186" y="10650"/>
                    <a:pt x="12186" y="10222"/>
                  </a:cubicBezTo>
                  <a:lnTo>
                    <a:pt x="12186" y="3858"/>
                  </a:lnTo>
                  <a:cubicBezTo>
                    <a:pt x="12186" y="3417"/>
                    <a:pt x="11828" y="3071"/>
                    <a:pt x="11383" y="3071"/>
                  </a:cubicBezTo>
                  <a:lnTo>
                    <a:pt x="8478" y="3071"/>
                  </a:lnTo>
                  <a:lnTo>
                    <a:pt x="8478" y="788"/>
                  </a:lnTo>
                  <a:cubicBezTo>
                    <a:pt x="8478" y="346"/>
                    <a:pt x="8120" y="1"/>
                    <a:pt x="7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27;p71">
              <a:extLst>
                <a:ext uri="{FF2B5EF4-FFF2-40B4-BE49-F238E27FC236}">
                  <a16:creationId xmlns:a16="http://schemas.microsoft.com/office/drawing/2014/main" id="{C47697E1-7635-4318-B523-CDC80696E74F}"/>
                </a:ext>
              </a:extLst>
            </p:cNvPr>
            <p:cNvSpPr/>
            <p:nvPr/>
          </p:nvSpPr>
          <p:spPr>
            <a:xfrm>
              <a:off x="7561146" y="1462513"/>
              <a:ext cx="251508" cy="146000"/>
            </a:xfrm>
            <a:custGeom>
              <a:avLst/>
              <a:gdLst/>
              <a:ahLst/>
              <a:cxnLst/>
              <a:rect l="l" t="t" r="r" b="b"/>
              <a:pathLst>
                <a:path w="8688" h="5840" extrusionOk="0">
                  <a:moveTo>
                    <a:pt x="8163" y="541"/>
                  </a:moveTo>
                  <a:lnTo>
                    <a:pt x="8163" y="5298"/>
                  </a:lnTo>
                  <a:lnTo>
                    <a:pt x="528" y="5298"/>
                  </a:lnTo>
                  <a:lnTo>
                    <a:pt x="528" y="541"/>
                  </a:lnTo>
                  <a:close/>
                  <a:moveTo>
                    <a:pt x="266" y="0"/>
                  </a:moveTo>
                  <a:cubicBezTo>
                    <a:pt x="113" y="0"/>
                    <a:pt x="0" y="127"/>
                    <a:pt x="0" y="266"/>
                  </a:cubicBezTo>
                  <a:lnTo>
                    <a:pt x="0" y="5561"/>
                  </a:lnTo>
                  <a:cubicBezTo>
                    <a:pt x="0" y="5713"/>
                    <a:pt x="113" y="5840"/>
                    <a:pt x="266" y="5840"/>
                  </a:cubicBezTo>
                  <a:lnTo>
                    <a:pt x="8425" y="5840"/>
                  </a:lnTo>
                  <a:cubicBezTo>
                    <a:pt x="8565" y="5840"/>
                    <a:pt x="8688" y="5713"/>
                    <a:pt x="8688" y="5561"/>
                  </a:cubicBezTo>
                  <a:lnTo>
                    <a:pt x="8688" y="266"/>
                  </a:lnTo>
                  <a:cubicBezTo>
                    <a:pt x="8688" y="127"/>
                    <a:pt x="8565" y="0"/>
                    <a:pt x="8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28;p71">
              <a:extLst>
                <a:ext uri="{FF2B5EF4-FFF2-40B4-BE49-F238E27FC236}">
                  <a16:creationId xmlns:a16="http://schemas.microsoft.com/office/drawing/2014/main" id="{5E594D1F-DDDD-41D9-8B31-51104E63E433}"/>
                </a:ext>
              </a:extLst>
            </p:cNvPr>
            <p:cNvSpPr/>
            <p:nvPr/>
          </p:nvSpPr>
          <p:spPr>
            <a:xfrm>
              <a:off x="7599706" y="1491963"/>
              <a:ext cx="171725" cy="86775"/>
            </a:xfrm>
            <a:custGeom>
              <a:avLst/>
              <a:gdLst/>
              <a:ahLst/>
              <a:cxnLst/>
              <a:rect l="l" t="t" r="r" b="b"/>
              <a:pathLst>
                <a:path w="5932" h="3471" extrusionOk="0">
                  <a:moveTo>
                    <a:pt x="4673" y="1"/>
                  </a:moveTo>
                  <a:cubicBezTo>
                    <a:pt x="4630" y="1"/>
                    <a:pt x="4604" y="14"/>
                    <a:pt x="4577" y="41"/>
                  </a:cubicBezTo>
                  <a:cubicBezTo>
                    <a:pt x="4381" y="263"/>
                    <a:pt x="4534" y="525"/>
                    <a:pt x="4743" y="525"/>
                  </a:cubicBezTo>
                  <a:lnTo>
                    <a:pt x="5019" y="525"/>
                  </a:lnTo>
                  <a:lnTo>
                    <a:pt x="3372" y="2172"/>
                  </a:lnTo>
                  <a:lnTo>
                    <a:pt x="2376" y="1189"/>
                  </a:lnTo>
                  <a:cubicBezTo>
                    <a:pt x="2328" y="1134"/>
                    <a:pt x="2263" y="1107"/>
                    <a:pt x="2195" y="1107"/>
                  </a:cubicBezTo>
                  <a:cubicBezTo>
                    <a:pt x="2128" y="1107"/>
                    <a:pt x="2059" y="1134"/>
                    <a:pt x="2004" y="1189"/>
                  </a:cubicBezTo>
                  <a:lnTo>
                    <a:pt x="162" y="3028"/>
                  </a:lnTo>
                  <a:cubicBezTo>
                    <a:pt x="0" y="3177"/>
                    <a:pt x="116" y="3470"/>
                    <a:pt x="340" y="3470"/>
                  </a:cubicBezTo>
                  <a:cubicBezTo>
                    <a:pt x="346" y="3470"/>
                    <a:pt x="352" y="3470"/>
                    <a:pt x="358" y="3470"/>
                  </a:cubicBezTo>
                  <a:cubicBezTo>
                    <a:pt x="411" y="3470"/>
                    <a:pt x="481" y="3443"/>
                    <a:pt x="537" y="3403"/>
                  </a:cubicBezTo>
                  <a:lnTo>
                    <a:pt x="2197" y="1744"/>
                  </a:lnTo>
                  <a:lnTo>
                    <a:pt x="3180" y="2739"/>
                  </a:lnTo>
                  <a:cubicBezTo>
                    <a:pt x="3234" y="2788"/>
                    <a:pt x="3303" y="2812"/>
                    <a:pt x="3370" y="2812"/>
                  </a:cubicBezTo>
                  <a:cubicBezTo>
                    <a:pt x="3438" y="2812"/>
                    <a:pt x="3503" y="2788"/>
                    <a:pt x="3551" y="2739"/>
                  </a:cubicBezTo>
                  <a:lnTo>
                    <a:pt x="5390" y="897"/>
                  </a:lnTo>
                  <a:lnTo>
                    <a:pt x="5390" y="1246"/>
                  </a:lnTo>
                  <a:cubicBezTo>
                    <a:pt x="5390" y="1286"/>
                    <a:pt x="5420" y="1329"/>
                    <a:pt x="5447" y="1355"/>
                  </a:cubicBezTo>
                  <a:cubicBezTo>
                    <a:pt x="5516" y="1415"/>
                    <a:pt x="5589" y="1440"/>
                    <a:pt x="5657" y="1440"/>
                  </a:cubicBezTo>
                  <a:cubicBezTo>
                    <a:pt x="5807" y="1440"/>
                    <a:pt x="5932" y="1318"/>
                    <a:pt x="5932" y="1176"/>
                  </a:cubicBezTo>
                  <a:lnTo>
                    <a:pt x="5932" y="124"/>
                  </a:lnTo>
                  <a:cubicBezTo>
                    <a:pt x="5932" y="54"/>
                    <a:pt x="586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ACERCA DEL PRODUCTO </a:t>
            </a:r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322729" y="1323191"/>
            <a:ext cx="4180519" cy="2861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Nombre</a:t>
            </a:r>
            <a:r>
              <a:rPr lang="es-CO" b="1" spc="5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del</a:t>
            </a:r>
            <a:r>
              <a:rPr lang="es-CO" b="1" spc="-5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prod</a:t>
            </a:r>
            <a:r>
              <a:rPr lang="es-CO" b="1" spc="-5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</a:t>
            </a: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cto</a:t>
            </a:r>
            <a:r>
              <a:rPr lang="es-CO" b="1" dirty="0">
                <a:solidFill>
                  <a:srgbClr val="23315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s-CO" b="1" spc="10" dirty="0">
                <a:solidFill>
                  <a:srgbClr val="23315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s-CO" dirty="0">
                <a:solidFill>
                  <a:srgbClr val="23315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Revi</a:t>
            </a:r>
            <a:r>
              <a:rPr lang="es-CO" spc="-5" dirty="0">
                <a:solidFill>
                  <a:srgbClr val="23315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s-CO" dirty="0">
                <a:solidFill>
                  <a:srgbClr val="23315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wTrends</a:t>
            </a:r>
            <a:endParaRPr lang="es-VE" dirty="0">
              <a:effectLst/>
              <a:latin typeface="Calisto MT" panose="02040603050505030304" pitchFamily="18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ts val="1000"/>
              </a:lnSpc>
              <a:spcAft>
                <a:spcPts val="15"/>
              </a:spcAft>
              <a:buNone/>
            </a:pPr>
            <a:r>
              <a:rPr lang="es-CO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s-VE" dirty="0">
              <a:effectLst/>
              <a:latin typeface="Calisto MT" panose="02040603050505030304" pitchFamily="18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Descri</a:t>
            </a:r>
            <a:r>
              <a:rPr lang="es-CO" b="1" spc="-5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s-CO" b="1" spc="-5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s-CO" b="1" dirty="0">
                <a:solidFill>
                  <a:srgbClr val="BC451B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ón:</a:t>
            </a:r>
            <a:endParaRPr lang="es-VE" dirty="0">
              <a:effectLst/>
              <a:latin typeface="Calisto MT" panose="02040603050505030304" pitchFamily="18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ts val="800"/>
              </a:lnSpc>
              <a:spcAft>
                <a:spcPts val="25"/>
              </a:spcAft>
              <a:buNone/>
            </a:pPr>
            <a:r>
              <a:rPr lang="es-CO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s-VE" dirty="0">
              <a:effectLst/>
              <a:latin typeface="Calisto MT" panose="02040603050505030304" pitchFamily="18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  <a:p>
            <a:pPr marL="152400" marR="41275" indent="0" algn="just">
              <a:lnSpc>
                <a:spcPct val="114000"/>
              </a:lnSpc>
              <a:spcAft>
                <a:spcPts val="800"/>
              </a:spcAft>
              <a:buNone/>
            </a:pP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</a:t>
            </a:r>
            <a:r>
              <a:rPr lang="es-CO" spc="-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rends</a:t>
            </a:r>
            <a:r>
              <a:rPr lang="es-CO" spc="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s-CO" spc="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solución integral 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combina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</a:t>
            </a:r>
            <a:r>
              <a:rPr lang="es-CO" spc="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pc="-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CO" spc="-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o,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y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gias</a:t>
            </a:r>
            <a:r>
              <a:rPr lang="es-CO" spc="-6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</a:t>
            </a:r>
            <a:r>
              <a:rPr lang="es-CO" spc="-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ón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ió</a:t>
            </a:r>
            <a:r>
              <a:rPr lang="es-CO" spc="23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</a:t>
            </a:r>
            <a:r>
              <a:rPr lang="es-CO" spc="-7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garantiz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 de</a:t>
            </a:r>
            <a:r>
              <a:rPr lang="es-CO" spc="-7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limpios y</a:t>
            </a:r>
            <a:r>
              <a:rPr lang="es-CO" spc="20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rados,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provenient</a:t>
            </a:r>
            <a:r>
              <a:rPr lang="es-CO" spc="-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CO" spc="2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CO" spc="22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rmas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reseñas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spc="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</a:t>
            </a:r>
            <a:r>
              <a:rPr lang="es-CO" spc="2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Yelp</a:t>
            </a:r>
            <a:r>
              <a:rPr lang="es-CO" spc="20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CO" spc="20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CO" spc="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ogle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Maps. Nuestro</a:t>
            </a:r>
            <a:r>
              <a:rPr lang="es-CO" spc="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</a:t>
            </a:r>
            <a:r>
              <a:rPr lang="es-CO" spc="-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s-CO" spc="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rindar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ión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relevante y</a:t>
            </a:r>
            <a:r>
              <a:rPr lang="es-CO" spc="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confiable </a:t>
            </a:r>
            <a:r>
              <a:rPr lang="es-CO" spc="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respaldar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decisiones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</a:t>
            </a:r>
            <a:r>
              <a:rPr lang="es-CO" spc="-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s-CO" spc="21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s-CO" spc="20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</a:t>
            </a:r>
            <a:r>
              <a:rPr lang="es-CO" spc="20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ión</a:t>
            </a:r>
            <a:r>
              <a:rPr lang="es-CO" spc="20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omo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pc="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s-CO" spc="20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pc="210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ión</a:t>
            </a:r>
            <a:r>
              <a:rPr lang="es-CO" spc="19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negocios renta</a:t>
            </a:r>
            <a:r>
              <a:rPr lang="es-CO" spc="-5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CO" dirty="0">
                <a:solidFill>
                  <a:srgbClr val="23285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les.</a:t>
            </a:r>
            <a:endParaRPr lang="es-VE" dirty="0">
              <a:effectLst/>
              <a:latin typeface="Calisto MT" panose="02040603050505030304" pitchFamily="18" charset="0"/>
              <a:ea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Yelp, haz que tus clientes te encuentren">
            <a:extLst>
              <a:ext uri="{FF2B5EF4-FFF2-40B4-BE49-F238E27FC236}">
                <a16:creationId xmlns:a16="http://schemas.microsoft.com/office/drawing/2014/main" id="{869D6362-2C0E-49EB-9BDC-9C503264D484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 b="11143"/>
          <a:stretch>
            <a:fillRect/>
          </a:stretch>
        </p:blipFill>
        <p:spPr bwMode="auto">
          <a:xfrm>
            <a:off x="6067281" y="1798510"/>
            <a:ext cx="1908910" cy="14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elp's departure is a blow for NYC's office market | Crain's New York  Business">
            <a:extLst>
              <a:ext uri="{FF2B5EF4-FFF2-40B4-BE49-F238E27FC236}">
                <a16:creationId xmlns:a16="http://schemas.microsoft.com/office/drawing/2014/main" id="{1117D50A-3614-461B-8EBB-1D9820B4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52" y="1530058"/>
            <a:ext cx="3659795" cy="251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Componentes del Producto</a:t>
            </a:r>
            <a:endParaRPr b="1" dirty="0">
              <a:latin typeface="+mj-lt"/>
            </a:endParaRPr>
          </a:p>
        </p:txBody>
      </p:sp>
      <p:sp>
        <p:nvSpPr>
          <p:cNvPr id="970" name="Google Shape;970;p44"/>
          <p:cNvSpPr txBox="1">
            <a:spLocks noGrp="1"/>
          </p:cNvSpPr>
          <p:nvPr>
            <p:ph type="subTitle" idx="4"/>
          </p:nvPr>
        </p:nvSpPr>
        <p:spPr>
          <a:xfrm>
            <a:off x="956895" y="1956673"/>
            <a:ext cx="2461175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Informe de Analisis del Producto</a:t>
            </a:r>
            <a:endParaRPr dirty="0">
              <a:latin typeface="+mj-lt"/>
            </a:endParaRPr>
          </a:p>
        </p:txBody>
      </p:sp>
      <p:sp>
        <p:nvSpPr>
          <p:cNvPr id="971" name="Google Shape;971;p44"/>
          <p:cNvSpPr txBox="1">
            <a:spLocks noGrp="1"/>
          </p:cNvSpPr>
          <p:nvPr>
            <p:ph type="subTitle" idx="5"/>
          </p:nvPr>
        </p:nvSpPr>
        <p:spPr>
          <a:xfrm>
            <a:off x="3544194" y="2206575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Modelo de Prediccion y Recomendacion</a:t>
            </a:r>
          </a:p>
        </p:txBody>
      </p:sp>
      <p:sp>
        <p:nvSpPr>
          <p:cNvPr id="973" name="Google Shape;973;p44"/>
          <p:cNvSpPr/>
          <p:nvPr/>
        </p:nvSpPr>
        <p:spPr>
          <a:xfrm>
            <a:off x="1714625" y="105869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974" name="Google Shape;974;p44"/>
          <p:cNvSpPr/>
          <p:nvPr/>
        </p:nvSpPr>
        <p:spPr>
          <a:xfrm>
            <a:off x="4232156" y="1121936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75" name="Google Shape;975;p44"/>
          <p:cNvSpPr/>
          <p:nvPr/>
        </p:nvSpPr>
        <p:spPr>
          <a:xfrm>
            <a:off x="6749688" y="1127764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976" name="Google Shape;976;p44"/>
          <p:cNvSpPr/>
          <p:nvPr/>
        </p:nvSpPr>
        <p:spPr>
          <a:xfrm>
            <a:off x="1827312" y="1172672"/>
            <a:ext cx="341625" cy="339050"/>
          </a:xfrm>
          <a:custGeom>
            <a:avLst/>
            <a:gdLst/>
            <a:ahLst/>
            <a:cxnLst/>
            <a:rect l="l" t="t" r="r" b="b"/>
            <a:pathLst>
              <a:path w="13665" h="13562" extrusionOk="0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977" name="Google Shape;977;p44"/>
          <p:cNvGrpSpPr/>
          <p:nvPr/>
        </p:nvGrpSpPr>
        <p:grpSpPr>
          <a:xfrm>
            <a:off x="6863588" y="1265761"/>
            <a:ext cx="339200" cy="304675"/>
            <a:chOff x="5553875" y="2135725"/>
            <a:chExt cx="339200" cy="304675"/>
          </a:xfrm>
        </p:grpSpPr>
        <p:sp>
          <p:nvSpPr>
            <p:cNvPr id="978" name="Google Shape;978;p44"/>
            <p:cNvSpPr/>
            <p:nvPr/>
          </p:nvSpPr>
          <p:spPr>
            <a:xfrm>
              <a:off x="5736025" y="2135725"/>
              <a:ext cx="157050" cy="139675"/>
            </a:xfrm>
            <a:custGeom>
              <a:avLst/>
              <a:gdLst/>
              <a:ahLst/>
              <a:cxnLst/>
              <a:rect l="l" t="t" r="r" b="b"/>
              <a:pathLst>
                <a:path w="6282" h="5587" extrusionOk="0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5553875" y="2172075"/>
              <a:ext cx="339200" cy="268325"/>
            </a:xfrm>
            <a:custGeom>
              <a:avLst/>
              <a:gdLst/>
              <a:ahLst/>
              <a:cxnLst/>
              <a:rect l="l" t="t" r="r" b="b"/>
              <a:pathLst>
                <a:path w="13568" h="10733" extrusionOk="0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980" name="Google Shape;980;p44"/>
          <p:cNvGrpSpPr/>
          <p:nvPr/>
        </p:nvGrpSpPr>
        <p:grpSpPr>
          <a:xfrm>
            <a:off x="4343594" y="1226814"/>
            <a:ext cx="341675" cy="339075"/>
            <a:chOff x="4026125" y="2118350"/>
            <a:chExt cx="341675" cy="339075"/>
          </a:xfrm>
        </p:grpSpPr>
        <p:sp>
          <p:nvSpPr>
            <p:cNvPr id="981" name="Google Shape;981;p44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" name="Google Shape;971;p44">
            <a:extLst>
              <a:ext uri="{FF2B5EF4-FFF2-40B4-BE49-F238E27FC236}">
                <a16:creationId xmlns:a16="http://schemas.microsoft.com/office/drawing/2014/main" id="{044E3904-309E-C1BA-889F-D00F8AFFEED9}"/>
              </a:ext>
            </a:extLst>
          </p:cNvPr>
          <p:cNvSpPr txBox="1">
            <a:spLocks/>
          </p:cNvSpPr>
          <p:nvPr/>
        </p:nvSpPr>
        <p:spPr>
          <a:xfrm>
            <a:off x="6097963" y="2154234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s-MX" dirty="0">
                <a:latin typeface="+mj-lt"/>
              </a:rPr>
              <a:t>Tablero de </a:t>
            </a:r>
            <a:r>
              <a:rPr lang="es-MX" dirty="0" err="1">
                <a:latin typeface="+mj-lt"/>
              </a:rPr>
              <a:t>Metricas</a:t>
            </a:r>
            <a:r>
              <a:rPr lang="es-MX" dirty="0">
                <a:latin typeface="+mj-lt"/>
              </a:rPr>
              <a:t> y </a:t>
            </a:r>
            <a:r>
              <a:rPr lang="es-MX" dirty="0" err="1">
                <a:latin typeface="+mj-lt"/>
              </a:rPr>
              <a:t>Kpis</a:t>
            </a:r>
            <a:r>
              <a:rPr lang="es-MX" dirty="0">
                <a:latin typeface="+mj-lt"/>
              </a:rPr>
              <a:t> Claves</a:t>
            </a:r>
            <a:endParaRPr lang="es-VE" dirty="0">
              <a:latin typeface="+mj-lt"/>
            </a:endParaRPr>
          </a:p>
        </p:txBody>
      </p:sp>
      <p:sp>
        <p:nvSpPr>
          <p:cNvPr id="9" name="Google Shape;966;p44">
            <a:extLst>
              <a:ext uri="{FF2B5EF4-FFF2-40B4-BE49-F238E27FC236}">
                <a16:creationId xmlns:a16="http://schemas.microsoft.com/office/drawing/2014/main" id="{359FEC23-01CE-DB28-0262-C7FCCB58079C}"/>
              </a:ext>
            </a:extLst>
          </p:cNvPr>
          <p:cNvSpPr txBox="1">
            <a:spLocks/>
          </p:cNvSpPr>
          <p:nvPr/>
        </p:nvSpPr>
        <p:spPr>
          <a:xfrm>
            <a:off x="692019" y="27622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 b="1" dirty="0">
                <a:latin typeface="+mj-lt"/>
              </a:rPr>
              <a:t>B</a:t>
            </a:r>
            <a:r>
              <a:rPr lang="es-VE" b="1" dirty="0">
                <a:latin typeface="+mj-lt"/>
              </a:rPr>
              <a:t>onus</a:t>
            </a:r>
          </a:p>
        </p:txBody>
      </p:sp>
      <p:sp>
        <p:nvSpPr>
          <p:cNvPr id="10" name="Google Shape;966;p44">
            <a:extLst>
              <a:ext uri="{FF2B5EF4-FFF2-40B4-BE49-F238E27FC236}">
                <a16:creationId xmlns:a16="http://schemas.microsoft.com/office/drawing/2014/main" id="{64ABBB3F-E2A7-0A06-8FE2-ECC9499E453E}"/>
              </a:ext>
            </a:extLst>
          </p:cNvPr>
          <p:cNvSpPr txBox="1">
            <a:spLocks/>
          </p:cNvSpPr>
          <p:nvPr/>
        </p:nvSpPr>
        <p:spPr>
          <a:xfrm>
            <a:off x="798019" y="33196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 sz="2000" dirty="0">
                <a:latin typeface="+mj-lt"/>
              </a:rPr>
              <a:t>A</a:t>
            </a:r>
            <a:r>
              <a:rPr lang="es-VE" sz="2000" dirty="0" err="1">
                <a:latin typeface="+mj-lt"/>
              </a:rPr>
              <a:t>sesoria</a:t>
            </a:r>
            <a:r>
              <a:rPr lang="es-VE" sz="2000" dirty="0">
                <a:latin typeface="+mj-lt"/>
              </a:rPr>
              <a:t> para Empresarios y Soporte Técnico Prioritario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Data Escogido</a:t>
            </a:r>
            <a:endParaRPr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1A2754-70F3-7EC2-1A0E-7ED27BFA3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2" y="1140311"/>
            <a:ext cx="8455510" cy="3513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 de Vida del Dato en la Etapa de Ingenieria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7DF0CA-8216-A802-F7B0-F9A895EE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" y="1409251"/>
            <a:ext cx="8154297" cy="34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 Relacion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8F850C-0C47-1D07-A530-98946BF5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9" y="1017726"/>
            <a:ext cx="8745967" cy="36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32BEDE-8E9C-D1BA-B3E1-0C02C464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8" y="1336470"/>
            <a:ext cx="7624383" cy="33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F71C03-D1C2-326D-059A-9ED18887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5" y="1177847"/>
            <a:ext cx="8702937" cy="27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184</Words>
  <Application>Microsoft Office PowerPoint</Application>
  <PresentationFormat>Presentación en pantalla (16:9)</PresentationFormat>
  <Paragraphs>39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Calibri</vt:lpstr>
      <vt:lpstr>Arial</vt:lpstr>
      <vt:lpstr>Poppins</vt:lpstr>
      <vt:lpstr>Poppins ExtraBold</vt:lpstr>
      <vt:lpstr>Calisto MT</vt:lpstr>
      <vt:lpstr>Nunito Light</vt:lpstr>
      <vt:lpstr>Cambria</vt:lpstr>
      <vt:lpstr>Anaheim</vt:lpstr>
      <vt:lpstr>Barlow</vt:lpstr>
      <vt:lpstr>Poppins Black</vt:lpstr>
      <vt:lpstr>Data Analytics Strategy Toolkit by Slidesgo</vt:lpstr>
      <vt:lpstr>YELP &amp; GOOGLE MAPS  REVIEWS AND RECOMMENDATIONS Sprint 2 Data Engineering</vt:lpstr>
      <vt:lpstr>CONTENIDO</vt:lpstr>
      <vt:lpstr>ACERCA DEL PRODUCTO </vt:lpstr>
      <vt:lpstr>Componentes del Producto</vt:lpstr>
      <vt:lpstr>Modelo de Data Escogido</vt:lpstr>
      <vt:lpstr>Ciclo de Vida del Dato en la Etapa de Ingenieria</vt:lpstr>
      <vt:lpstr>Diagrama Entidad Relacion</vt:lpstr>
      <vt:lpstr>PIPELINE</vt:lpstr>
      <vt:lpstr>WORKFLOW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&amp; GOOGLE MAPS  REVIEWS AND RECOMENDATIONS</dc:title>
  <dc:creator>Kensit</dc:creator>
  <cp:lastModifiedBy>Abrahan Aguero</cp:lastModifiedBy>
  <cp:revision>8</cp:revision>
  <dcterms:modified xsi:type="dcterms:W3CDTF">2024-04-12T22:31:12Z</dcterms:modified>
</cp:coreProperties>
</file>