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hildling" charset="1" panose="00000000000000000000"/>
      <p:regular r:id="rId12"/>
    </p:embeddedFont>
    <p:embeddedFont>
      <p:font typeface="Roboto Bold" charset="1" panose="02000000000000000000"/>
      <p:regular r:id="rId13"/>
    </p:embeddedFont>
    <p:embeddedFont>
      <p:font typeface="Arial Bold" charset="1" panose="020B0704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23.png" Type="http://schemas.openxmlformats.org/officeDocument/2006/relationships/image"/><Relationship Id="rId19" Target="../media/image24.svg" Type="http://schemas.openxmlformats.org/officeDocument/2006/relationships/image"/><Relationship Id="rId2" Target="../media/image29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.png" Type="http://schemas.openxmlformats.org/officeDocument/2006/relationships/image"/><Relationship Id="rId23" Target="../media/image4.svg" Type="http://schemas.openxmlformats.org/officeDocument/2006/relationships/image"/><Relationship Id="rId24" Target="../media/image21.png" Type="http://schemas.openxmlformats.org/officeDocument/2006/relationships/image"/><Relationship Id="rId25" Target="../media/image22.svg" Type="http://schemas.openxmlformats.org/officeDocument/2006/relationships/image"/><Relationship Id="rId26" Target="../media/image15.png" Type="http://schemas.openxmlformats.org/officeDocument/2006/relationships/image"/><Relationship Id="rId27" Target="../media/image16.svg" Type="http://schemas.openxmlformats.org/officeDocument/2006/relationships/image"/><Relationship Id="rId28" Target="../media/image5.png" Type="http://schemas.openxmlformats.org/officeDocument/2006/relationships/image"/><Relationship Id="rId29" Target="../media/image6.svg" Type="http://schemas.openxmlformats.org/officeDocument/2006/relationships/image"/><Relationship Id="rId3" Target="../media/image3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23.png" Type="http://schemas.openxmlformats.org/officeDocument/2006/relationships/image"/><Relationship Id="rId19" Target="../media/image24.svg" Type="http://schemas.openxmlformats.org/officeDocument/2006/relationships/image"/><Relationship Id="rId2" Target="../media/image37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.png" Type="http://schemas.openxmlformats.org/officeDocument/2006/relationships/image"/><Relationship Id="rId23" Target="../media/image4.svg" Type="http://schemas.openxmlformats.org/officeDocument/2006/relationships/image"/><Relationship Id="rId24" Target="../media/image21.png" Type="http://schemas.openxmlformats.org/officeDocument/2006/relationships/image"/><Relationship Id="rId25" Target="../media/image22.svg" Type="http://schemas.openxmlformats.org/officeDocument/2006/relationships/image"/><Relationship Id="rId26" Target="../media/image15.png" Type="http://schemas.openxmlformats.org/officeDocument/2006/relationships/image"/><Relationship Id="rId27" Target="../media/image16.svg" Type="http://schemas.openxmlformats.org/officeDocument/2006/relationships/image"/><Relationship Id="rId28" Target="../media/image5.png" Type="http://schemas.openxmlformats.org/officeDocument/2006/relationships/image"/><Relationship Id="rId29" Target="../media/image6.svg" Type="http://schemas.openxmlformats.org/officeDocument/2006/relationships/image"/><Relationship Id="rId3" Target="../media/image3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15.png" Type="http://schemas.openxmlformats.org/officeDocument/2006/relationships/image"/><Relationship Id="rId19" Target="../media/image16.svg" Type="http://schemas.openxmlformats.org/officeDocument/2006/relationships/image"/><Relationship Id="rId2" Target="../media/image39.png" Type="http://schemas.openxmlformats.org/officeDocument/2006/relationships/image"/><Relationship Id="rId20" Target="../media/image17.png" Type="http://schemas.openxmlformats.org/officeDocument/2006/relationships/image"/><Relationship Id="rId21" Target="../media/image18.svg" Type="http://schemas.openxmlformats.org/officeDocument/2006/relationships/image"/><Relationship Id="rId22" Target="../media/image19.png" Type="http://schemas.openxmlformats.org/officeDocument/2006/relationships/image"/><Relationship Id="rId23" Target="../media/image20.svg" Type="http://schemas.openxmlformats.org/officeDocument/2006/relationships/image"/><Relationship Id="rId24" Target="../media/image21.png" Type="http://schemas.openxmlformats.org/officeDocument/2006/relationships/image"/><Relationship Id="rId25" Target="../media/image22.svg" Type="http://schemas.openxmlformats.org/officeDocument/2006/relationships/image"/><Relationship Id="rId26" Target="../media/image23.png" Type="http://schemas.openxmlformats.org/officeDocument/2006/relationships/image"/><Relationship Id="rId27" Target="../media/image24.svg" Type="http://schemas.openxmlformats.org/officeDocument/2006/relationships/image"/><Relationship Id="rId28" Target="../media/image25.png" Type="http://schemas.openxmlformats.org/officeDocument/2006/relationships/image"/><Relationship Id="rId29" Target="../media/image26.svg" Type="http://schemas.openxmlformats.org/officeDocument/2006/relationships/image"/><Relationship Id="rId3" Target="../media/image4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3.png" Type="http://schemas.openxmlformats.org/officeDocument/2006/relationships/image"/><Relationship Id="rId21" Target="../media/image4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15.png" Type="http://schemas.openxmlformats.org/officeDocument/2006/relationships/image"/><Relationship Id="rId25" Target="../media/image16.svg" Type="http://schemas.openxmlformats.org/officeDocument/2006/relationships/image"/><Relationship Id="rId26" Target="../media/image5.png" Type="http://schemas.openxmlformats.org/officeDocument/2006/relationships/image"/><Relationship Id="rId27" Target="../media/image6.svg" Type="http://schemas.openxmlformats.org/officeDocument/2006/relationships/image"/><Relationship Id="rId28" Target="../media/image41.png" Type="http://schemas.openxmlformats.org/officeDocument/2006/relationships/image"/><Relationship Id="rId29" Target="../media/image42.sv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23.png" Type="http://schemas.openxmlformats.org/officeDocument/2006/relationships/image"/><Relationship Id="rId19" Target="../media/image24.svg" Type="http://schemas.openxmlformats.org/officeDocument/2006/relationships/image"/><Relationship Id="rId2" Target="../media/image43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3.png" Type="http://schemas.openxmlformats.org/officeDocument/2006/relationships/image"/><Relationship Id="rId23" Target="../media/image4.svg" Type="http://schemas.openxmlformats.org/officeDocument/2006/relationships/image"/><Relationship Id="rId24" Target="../media/image21.png" Type="http://schemas.openxmlformats.org/officeDocument/2006/relationships/image"/><Relationship Id="rId25" Target="../media/image22.svg" Type="http://schemas.openxmlformats.org/officeDocument/2006/relationships/image"/><Relationship Id="rId26" Target="../media/image15.png" Type="http://schemas.openxmlformats.org/officeDocument/2006/relationships/image"/><Relationship Id="rId27" Target="../media/image16.svg" Type="http://schemas.openxmlformats.org/officeDocument/2006/relationships/image"/><Relationship Id="rId28" Target="../media/image5.png" Type="http://schemas.openxmlformats.org/officeDocument/2006/relationships/image"/><Relationship Id="rId29" Target="../media/image6.svg" Type="http://schemas.openxmlformats.org/officeDocument/2006/relationships/image"/><Relationship Id="rId3" Target="../media/image4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00823">
            <a:off x="4617625" y="7890364"/>
            <a:ext cx="6925651" cy="5393809"/>
          </a:xfrm>
          <a:custGeom>
            <a:avLst/>
            <a:gdLst/>
            <a:ahLst/>
            <a:cxnLst/>
            <a:rect r="r" b="b" t="t" l="l"/>
            <a:pathLst>
              <a:path h="5393809" w="6925651">
                <a:moveTo>
                  <a:pt x="0" y="0"/>
                </a:moveTo>
                <a:lnTo>
                  <a:pt x="6925651" y="0"/>
                </a:lnTo>
                <a:lnTo>
                  <a:pt x="6925651" y="5393809"/>
                </a:lnTo>
                <a:lnTo>
                  <a:pt x="0" y="539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67849" y="8016999"/>
            <a:ext cx="1050491" cy="2054331"/>
          </a:xfrm>
          <a:custGeom>
            <a:avLst/>
            <a:gdLst/>
            <a:ahLst/>
            <a:cxnLst/>
            <a:rect r="r" b="b" t="t" l="l"/>
            <a:pathLst>
              <a:path h="2054331" w="1050491">
                <a:moveTo>
                  <a:pt x="0" y="0"/>
                </a:moveTo>
                <a:lnTo>
                  <a:pt x="1050491" y="0"/>
                </a:lnTo>
                <a:lnTo>
                  <a:pt x="1050491" y="2054331"/>
                </a:lnTo>
                <a:lnTo>
                  <a:pt x="0" y="2054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286157">
            <a:off x="16130510" y="4056845"/>
            <a:ext cx="4314981" cy="3360577"/>
          </a:xfrm>
          <a:custGeom>
            <a:avLst/>
            <a:gdLst/>
            <a:ahLst/>
            <a:cxnLst/>
            <a:rect r="r" b="b" t="t" l="l"/>
            <a:pathLst>
              <a:path h="3360577" w="4314981">
                <a:moveTo>
                  <a:pt x="0" y="0"/>
                </a:moveTo>
                <a:lnTo>
                  <a:pt x="4314980" y="0"/>
                </a:lnTo>
                <a:lnTo>
                  <a:pt x="4314980" y="3360577"/>
                </a:lnTo>
                <a:lnTo>
                  <a:pt x="0" y="3360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28378" y="3638784"/>
            <a:ext cx="2111972" cy="2466866"/>
          </a:xfrm>
          <a:custGeom>
            <a:avLst/>
            <a:gdLst/>
            <a:ahLst/>
            <a:cxnLst/>
            <a:rect r="r" b="b" t="t" l="l"/>
            <a:pathLst>
              <a:path h="2466866" w="2111972">
                <a:moveTo>
                  <a:pt x="0" y="0"/>
                </a:moveTo>
                <a:lnTo>
                  <a:pt x="2111972" y="0"/>
                </a:lnTo>
                <a:lnTo>
                  <a:pt x="2111972" y="2466867"/>
                </a:lnTo>
                <a:lnTo>
                  <a:pt x="0" y="24668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286157">
            <a:off x="-2412169" y="3132607"/>
            <a:ext cx="4314981" cy="3360577"/>
          </a:xfrm>
          <a:custGeom>
            <a:avLst/>
            <a:gdLst/>
            <a:ahLst/>
            <a:cxnLst/>
            <a:rect r="r" b="b" t="t" l="l"/>
            <a:pathLst>
              <a:path h="3360577" w="4314981">
                <a:moveTo>
                  <a:pt x="0" y="0"/>
                </a:moveTo>
                <a:lnTo>
                  <a:pt x="4314981" y="0"/>
                </a:lnTo>
                <a:lnTo>
                  <a:pt x="4314981" y="3360577"/>
                </a:lnTo>
                <a:lnTo>
                  <a:pt x="0" y="3360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810844">
            <a:off x="-1944104" y="8210485"/>
            <a:ext cx="5557582" cy="4153030"/>
          </a:xfrm>
          <a:custGeom>
            <a:avLst/>
            <a:gdLst/>
            <a:ahLst/>
            <a:cxnLst/>
            <a:rect r="r" b="b" t="t" l="l"/>
            <a:pathLst>
              <a:path h="4153030" w="5557582">
                <a:moveTo>
                  <a:pt x="0" y="0"/>
                </a:moveTo>
                <a:lnTo>
                  <a:pt x="5557582" y="0"/>
                </a:lnTo>
                <a:lnTo>
                  <a:pt x="5557582" y="4153030"/>
                </a:lnTo>
                <a:lnTo>
                  <a:pt x="0" y="41530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57484">
            <a:off x="717688" y="6844813"/>
            <a:ext cx="1817050" cy="2841525"/>
          </a:xfrm>
          <a:custGeom>
            <a:avLst/>
            <a:gdLst/>
            <a:ahLst/>
            <a:cxnLst/>
            <a:rect r="r" b="b" t="t" l="l"/>
            <a:pathLst>
              <a:path h="2841525" w="1817050">
                <a:moveTo>
                  <a:pt x="0" y="0"/>
                </a:moveTo>
                <a:lnTo>
                  <a:pt x="1817049" y="0"/>
                </a:lnTo>
                <a:lnTo>
                  <a:pt x="1817049" y="2841525"/>
                </a:lnTo>
                <a:lnTo>
                  <a:pt x="0" y="28415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643411" y="-1833348"/>
            <a:ext cx="5344223" cy="4596032"/>
          </a:xfrm>
          <a:custGeom>
            <a:avLst/>
            <a:gdLst/>
            <a:ahLst/>
            <a:cxnLst/>
            <a:rect r="r" b="b" t="t" l="l"/>
            <a:pathLst>
              <a:path h="4596032" w="5344223">
                <a:moveTo>
                  <a:pt x="0" y="0"/>
                </a:moveTo>
                <a:lnTo>
                  <a:pt x="5344222" y="0"/>
                </a:lnTo>
                <a:lnTo>
                  <a:pt x="5344222" y="4596031"/>
                </a:lnTo>
                <a:lnTo>
                  <a:pt x="0" y="45960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25715" y="367177"/>
            <a:ext cx="2473437" cy="2638333"/>
          </a:xfrm>
          <a:custGeom>
            <a:avLst/>
            <a:gdLst/>
            <a:ahLst/>
            <a:cxnLst/>
            <a:rect r="r" b="b" t="t" l="l"/>
            <a:pathLst>
              <a:path h="2638333" w="2473437">
                <a:moveTo>
                  <a:pt x="0" y="0"/>
                </a:moveTo>
                <a:lnTo>
                  <a:pt x="2473437" y="0"/>
                </a:lnTo>
                <a:lnTo>
                  <a:pt x="2473437" y="2638333"/>
                </a:lnTo>
                <a:lnTo>
                  <a:pt x="0" y="26383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233174" y="8101389"/>
            <a:ext cx="5390410" cy="4635752"/>
          </a:xfrm>
          <a:custGeom>
            <a:avLst/>
            <a:gdLst/>
            <a:ahLst/>
            <a:cxnLst/>
            <a:rect r="r" b="b" t="t" l="l"/>
            <a:pathLst>
              <a:path h="4635752" w="5390410">
                <a:moveTo>
                  <a:pt x="0" y="0"/>
                </a:moveTo>
                <a:lnTo>
                  <a:pt x="5390409" y="0"/>
                </a:lnTo>
                <a:lnTo>
                  <a:pt x="5390409" y="4635752"/>
                </a:lnTo>
                <a:lnTo>
                  <a:pt x="0" y="46357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605427" y="8101389"/>
            <a:ext cx="3204173" cy="2667210"/>
          </a:xfrm>
          <a:custGeom>
            <a:avLst/>
            <a:gdLst/>
            <a:ahLst/>
            <a:cxnLst/>
            <a:rect r="r" b="b" t="t" l="l"/>
            <a:pathLst>
              <a:path h="2667210" w="3204173">
                <a:moveTo>
                  <a:pt x="0" y="0"/>
                </a:moveTo>
                <a:lnTo>
                  <a:pt x="3204174" y="0"/>
                </a:lnTo>
                <a:lnTo>
                  <a:pt x="3204174" y="2667210"/>
                </a:lnTo>
                <a:lnTo>
                  <a:pt x="0" y="266721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751770" y="-1062112"/>
            <a:ext cx="3306803" cy="4114800"/>
          </a:xfrm>
          <a:custGeom>
            <a:avLst/>
            <a:gdLst/>
            <a:ahLst/>
            <a:cxnLst/>
            <a:rect r="r" b="b" t="t" l="l"/>
            <a:pathLst>
              <a:path h="4114800" w="3306803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362754">
            <a:off x="6306790" y="-3759017"/>
            <a:ext cx="6925651" cy="5393809"/>
          </a:xfrm>
          <a:custGeom>
            <a:avLst/>
            <a:gdLst/>
            <a:ahLst/>
            <a:cxnLst/>
            <a:rect r="r" b="b" t="t" l="l"/>
            <a:pathLst>
              <a:path h="5393809" w="6925651">
                <a:moveTo>
                  <a:pt x="0" y="0"/>
                </a:moveTo>
                <a:lnTo>
                  <a:pt x="6925651" y="0"/>
                </a:lnTo>
                <a:lnTo>
                  <a:pt x="6925651" y="5393810"/>
                </a:lnTo>
                <a:lnTo>
                  <a:pt x="0" y="5393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248706" y="-399912"/>
            <a:ext cx="2895294" cy="1917413"/>
          </a:xfrm>
          <a:custGeom>
            <a:avLst/>
            <a:gdLst/>
            <a:ahLst/>
            <a:cxnLst/>
            <a:rect r="r" b="b" t="t" l="l"/>
            <a:pathLst>
              <a:path h="1917413" w="2895294">
                <a:moveTo>
                  <a:pt x="0" y="0"/>
                </a:moveTo>
                <a:lnTo>
                  <a:pt x="2895294" y="0"/>
                </a:lnTo>
                <a:lnTo>
                  <a:pt x="2895294" y="1917413"/>
                </a:lnTo>
                <a:lnTo>
                  <a:pt x="0" y="191741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448203">
            <a:off x="11960319" y="8055801"/>
            <a:ext cx="999543" cy="1618307"/>
          </a:xfrm>
          <a:custGeom>
            <a:avLst/>
            <a:gdLst/>
            <a:ahLst/>
            <a:cxnLst/>
            <a:rect r="r" b="b" t="t" l="l"/>
            <a:pathLst>
              <a:path h="1618307" w="999543">
                <a:moveTo>
                  <a:pt x="0" y="0"/>
                </a:moveTo>
                <a:lnTo>
                  <a:pt x="999543" y="0"/>
                </a:lnTo>
                <a:lnTo>
                  <a:pt x="999543" y="1618307"/>
                </a:lnTo>
                <a:lnTo>
                  <a:pt x="0" y="161830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386421" y="3498220"/>
            <a:ext cx="3748854" cy="2092384"/>
          </a:xfrm>
          <a:custGeom>
            <a:avLst/>
            <a:gdLst/>
            <a:ahLst/>
            <a:cxnLst/>
            <a:rect r="r" b="b" t="t" l="l"/>
            <a:pathLst>
              <a:path h="2092384" w="3748854">
                <a:moveTo>
                  <a:pt x="0" y="0"/>
                </a:moveTo>
                <a:lnTo>
                  <a:pt x="3748854" y="0"/>
                </a:lnTo>
                <a:lnTo>
                  <a:pt x="3748854" y="2092383"/>
                </a:lnTo>
                <a:lnTo>
                  <a:pt x="0" y="2092383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712054" y="-682112"/>
            <a:ext cx="5094493" cy="3806976"/>
          </a:xfrm>
          <a:custGeom>
            <a:avLst/>
            <a:gdLst/>
            <a:ahLst/>
            <a:cxnLst/>
            <a:rect r="r" b="b" t="t" l="l"/>
            <a:pathLst>
              <a:path h="3806976" w="5094493">
                <a:moveTo>
                  <a:pt x="0" y="0"/>
                </a:moveTo>
                <a:lnTo>
                  <a:pt x="5094492" y="0"/>
                </a:lnTo>
                <a:lnTo>
                  <a:pt x="5094492" y="3806975"/>
                </a:lnTo>
                <a:lnTo>
                  <a:pt x="0" y="38069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949302" y="450335"/>
            <a:ext cx="2860299" cy="1740220"/>
          </a:xfrm>
          <a:custGeom>
            <a:avLst/>
            <a:gdLst/>
            <a:ahLst/>
            <a:cxnLst/>
            <a:rect r="r" b="b" t="t" l="l"/>
            <a:pathLst>
              <a:path h="1740220" w="2860299">
                <a:moveTo>
                  <a:pt x="0" y="0"/>
                </a:moveTo>
                <a:lnTo>
                  <a:pt x="2860299" y="0"/>
                </a:lnTo>
                <a:lnTo>
                  <a:pt x="2860299" y="1740220"/>
                </a:lnTo>
                <a:lnTo>
                  <a:pt x="0" y="1740220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154500" y="3460374"/>
            <a:ext cx="7724323" cy="1573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56"/>
              </a:lnSpc>
            </a:pPr>
            <a:r>
              <a:rPr lang="en-US" sz="10951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GRUPO 8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3036918" y="3168387"/>
            <a:ext cx="1580186" cy="1358960"/>
          </a:xfrm>
          <a:custGeom>
            <a:avLst/>
            <a:gdLst/>
            <a:ahLst/>
            <a:cxnLst/>
            <a:rect r="r" b="b" t="t" l="l"/>
            <a:pathLst>
              <a:path h="1358960" w="1580186">
                <a:moveTo>
                  <a:pt x="0" y="0"/>
                </a:moveTo>
                <a:lnTo>
                  <a:pt x="1580185" y="0"/>
                </a:lnTo>
                <a:lnTo>
                  <a:pt x="1580185" y="1358959"/>
                </a:lnTo>
                <a:lnTo>
                  <a:pt x="0" y="1358959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143132" y="1622276"/>
            <a:ext cx="5747057" cy="194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15"/>
              </a:lnSpc>
            </a:pPr>
            <a:r>
              <a:rPr lang="en-US" sz="11128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ADIVINANDO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09758">
            <a:off x="8996861" y="1758853"/>
            <a:ext cx="6926460" cy="6094542"/>
          </a:xfrm>
          <a:custGeom>
            <a:avLst/>
            <a:gdLst/>
            <a:ahLst/>
            <a:cxnLst/>
            <a:rect r="r" b="b" t="t" l="l"/>
            <a:pathLst>
              <a:path h="6094542" w="6926460">
                <a:moveTo>
                  <a:pt x="0" y="0"/>
                </a:moveTo>
                <a:lnTo>
                  <a:pt x="6926459" y="0"/>
                </a:lnTo>
                <a:lnTo>
                  <a:pt x="6926459" y="6094542"/>
                </a:lnTo>
                <a:lnTo>
                  <a:pt x="0" y="6094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500823">
            <a:off x="4617625" y="7890364"/>
            <a:ext cx="6925651" cy="5393809"/>
          </a:xfrm>
          <a:custGeom>
            <a:avLst/>
            <a:gdLst/>
            <a:ahLst/>
            <a:cxnLst/>
            <a:rect r="r" b="b" t="t" l="l"/>
            <a:pathLst>
              <a:path h="5393809" w="6925651">
                <a:moveTo>
                  <a:pt x="0" y="0"/>
                </a:moveTo>
                <a:lnTo>
                  <a:pt x="6925651" y="0"/>
                </a:lnTo>
                <a:lnTo>
                  <a:pt x="6925651" y="5393809"/>
                </a:lnTo>
                <a:lnTo>
                  <a:pt x="0" y="539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286157">
            <a:off x="16130510" y="4056845"/>
            <a:ext cx="4314981" cy="3360577"/>
          </a:xfrm>
          <a:custGeom>
            <a:avLst/>
            <a:gdLst/>
            <a:ahLst/>
            <a:cxnLst/>
            <a:rect r="r" b="b" t="t" l="l"/>
            <a:pathLst>
              <a:path h="3360577" w="4314981">
                <a:moveTo>
                  <a:pt x="0" y="0"/>
                </a:moveTo>
                <a:lnTo>
                  <a:pt x="4314980" y="0"/>
                </a:lnTo>
                <a:lnTo>
                  <a:pt x="4314980" y="3360577"/>
                </a:lnTo>
                <a:lnTo>
                  <a:pt x="0" y="3360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286157">
            <a:off x="-2412169" y="3132607"/>
            <a:ext cx="4314981" cy="3360577"/>
          </a:xfrm>
          <a:custGeom>
            <a:avLst/>
            <a:gdLst/>
            <a:ahLst/>
            <a:cxnLst/>
            <a:rect r="r" b="b" t="t" l="l"/>
            <a:pathLst>
              <a:path h="3360577" w="4314981">
                <a:moveTo>
                  <a:pt x="0" y="0"/>
                </a:moveTo>
                <a:lnTo>
                  <a:pt x="4314981" y="0"/>
                </a:lnTo>
                <a:lnTo>
                  <a:pt x="4314981" y="3360577"/>
                </a:lnTo>
                <a:lnTo>
                  <a:pt x="0" y="3360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810844">
            <a:off x="-1944104" y="8210485"/>
            <a:ext cx="5557582" cy="4153030"/>
          </a:xfrm>
          <a:custGeom>
            <a:avLst/>
            <a:gdLst/>
            <a:ahLst/>
            <a:cxnLst/>
            <a:rect r="r" b="b" t="t" l="l"/>
            <a:pathLst>
              <a:path h="4153030" w="5557582">
                <a:moveTo>
                  <a:pt x="0" y="0"/>
                </a:moveTo>
                <a:lnTo>
                  <a:pt x="5557582" y="0"/>
                </a:lnTo>
                <a:lnTo>
                  <a:pt x="5557582" y="4153030"/>
                </a:lnTo>
                <a:lnTo>
                  <a:pt x="0" y="41530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643411" y="-1833348"/>
            <a:ext cx="5344223" cy="4596032"/>
          </a:xfrm>
          <a:custGeom>
            <a:avLst/>
            <a:gdLst/>
            <a:ahLst/>
            <a:cxnLst/>
            <a:rect r="r" b="b" t="t" l="l"/>
            <a:pathLst>
              <a:path h="4596032" w="5344223">
                <a:moveTo>
                  <a:pt x="0" y="0"/>
                </a:moveTo>
                <a:lnTo>
                  <a:pt x="5344222" y="0"/>
                </a:lnTo>
                <a:lnTo>
                  <a:pt x="5344222" y="4596031"/>
                </a:lnTo>
                <a:lnTo>
                  <a:pt x="0" y="45960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33174" y="8101389"/>
            <a:ext cx="5390410" cy="4635752"/>
          </a:xfrm>
          <a:custGeom>
            <a:avLst/>
            <a:gdLst/>
            <a:ahLst/>
            <a:cxnLst/>
            <a:rect r="r" b="b" t="t" l="l"/>
            <a:pathLst>
              <a:path h="4635752" w="5390410">
                <a:moveTo>
                  <a:pt x="0" y="0"/>
                </a:moveTo>
                <a:lnTo>
                  <a:pt x="5390409" y="0"/>
                </a:lnTo>
                <a:lnTo>
                  <a:pt x="5390409" y="4635752"/>
                </a:lnTo>
                <a:lnTo>
                  <a:pt x="0" y="46357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51770" y="-1062112"/>
            <a:ext cx="3306803" cy="4114800"/>
          </a:xfrm>
          <a:custGeom>
            <a:avLst/>
            <a:gdLst/>
            <a:ahLst/>
            <a:cxnLst/>
            <a:rect r="r" b="b" t="t" l="l"/>
            <a:pathLst>
              <a:path h="4114800" w="3306803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362754">
            <a:off x="6306790" y="-3759017"/>
            <a:ext cx="6925651" cy="5393809"/>
          </a:xfrm>
          <a:custGeom>
            <a:avLst/>
            <a:gdLst/>
            <a:ahLst/>
            <a:cxnLst/>
            <a:rect r="r" b="b" t="t" l="l"/>
            <a:pathLst>
              <a:path h="5393809" w="6925651">
                <a:moveTo>
                  <a:pt x="0" y="0"/>
                </a:moveTo>
                <a:lnTo>
                  <a:pt x="6925651" y="0"/>
                </a:lnTo>
                <a:lnTo>
                  <a:pt x="6925651" y="5393810"/>
                </a:lnTo>
                <a:lnTo>
                  <a:pt x="0" y="5393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712054" y="-682112"/>
            <a:ext cx="5094493" cy="3806976"/>
          </a:xfrm>
          <a:custGeom>
            <a:avLst/>
            <a:gdLst/>
            <a:ahLst/>
            <a:cxnLst/>
            <a:rect r="r" b="b" t="t" l="l"/>
            <a:pathLst>
              <a:path h="3806976" w="5094493">
                <a:moveTo>
                  <a:pt x="0" y="0"/>
                </a:moveTo>
                <a:lnTo>
                  <a:pt x="5094492" y="0"/>
                </a:lnTo>
                <a:lnTo>
                  <a:pt x="5094492" y="3806975"/>
                </a:lnTo>
                <a:lnTo>
                  <a:pt x="0" y="38069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68988" y="6361169"/>
            <a:ext cx="2860299" cy="1740220"/>
          </a:xfrm>
          <a:custGeom>
            <a:avLst/>
            <a:gdLst/>
            <a:ahLst/>
            <a:cxnLst/>
            <a:rect r="r" b="b" t="t" l="l"/>
            <a:pathLst>
              <a:path h="1740220" w="2860299">
                <a:moveTo>
                  <a:pt x="2860298" y="0"/>
                </a:moveTo>
                <a:lnTo>
                  <a:pt x="0" y="0"/>
                </a:lnTo>
                <a:lnTo>
                  <a:pt x="0" y="1740220"/>
                </a:lnTo>
                <a:lnTo>
                  <a:pt x="2860298" y="1740220"/>
                </a:lnTo>
                <a:lnTo>
                  <a:pt x="2860298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957484">
            <a:off x="16283982" y="4316371"/>
            <a:ext cx="1817050" cy="2841525"/>
          </a:xfrm>
          <a:custGeom>
            <a:avLst/>
            <a:gdLst/>
            <a:ahLst/>
            <a:cxnLst/>
            <a:rect r="r" b="b" t="t" l="l"/>
            <a:pathLst>
              <a:path h="2841525" w="1817050">
                <a:moveTo>
                  <a:pt x="0" y="0"/>
                </a:moveTo>
                <a:lnTo>
                  <a:pt x="1817050" y="0"/>
                </a:lnTo>
                <a:lnTo>
                  <a:pt x="1817050" y="2841525"/>
                </a:lnTo>
                <a:lnTo>
                  <a:pt x="0" y="284152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4821854" y="762106"/>
            <a:ext cx="2473437" cy="2638333"/>
          </a:xfrm>
          <a:custGeom>
            <a:avLst/>
            <a:gdLst/>
            <a:ahLst/>
            <a:cxnLst/>
            <a:rect r="r" b="b" t="t" l="l"/>
            <a:pathLst>
              <a:path h="2638333" w="2473437">
                <a:moveTo>
                  <a:pt x="2473437" y="0"/>
                </a:moveTo>
                <a:lnTo>
                  <a:pt x="0" y="0"/>
                </a:lnTo>
                <a:lnTo>
                  <a:pt x="0" y="2638333"/>
                </a:lnTo>
                <a:lnTo>
                  <a:pt x="2473437" y="2638333"/>
                </a:lnTo>
                <a:lnTo>
                  <a:pt x="2473437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332006" y="-581524"/>
            <a:ext cx="3748854" cy="2092384"/>
          </a:xfrm>
          <a:custGeom>
            <a:avLst/>
            <a:gdLst/>
            <a:ahLst/>
            <a:cxnLst/>
            <a:rect r="r" b="b" t="t" l="l"/>
            <a:pathLst>
              <a:path h="2092384" w="3748854">
                <a:moveTo>
                  <a:pt x="0" y="0"/>
                </a:moveTo>
                <a:lnTo>
                  <a:pt x="3748853" y="0"/>
                </a:lnTo>
                <a:lnTo>
                  <a:pt x="3748853" y="2092383"/>
                </a:lnTo>
                <a:lnTo>
                  <a:pt x="0" y="209238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851323" y="8101389"/>
            <a:ext cx="2895294" cy="1917413"/>
          </a:xfrm>
          <a:custGeom>
            <a:avLst/>
            <a:gdLst/>
            <a:ahLst/>
            <a:cxnLst/>
            <a:rect r="r" b="b" t="t" l="l"/>
            <a:pathLst>
              <a:path h="1917413" w="2895294">
                <a:moveTo>
                  <a:pt x="0" y="0"/>
                </a:moveTo>
                <a:lnTo>
                  <a:pt x="2895294" y="0"/>
                </a:lnTo>
                <a:lnTo>
                  <a:pt x="2895294" y="1917413"/>
                </a:lnTo>
                <a:lnTo>
                  <a:pt x="0" y="191741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008777" y="7886147"/>
            <a:ext cx="1050491" cy="2054331"/>
          </a:xfrm>
          <a:custGeom>
            <a:avLst/>
            <a:gdLst/>
            <a:ahLst/>
            <a:cxnLst/>
            <a:rect r="r" b="b" t="t" l="l"/>
            <a:pathLst>
              <a:path h="2054331" w="1050491">
                <a:moveTo>
                  <a:pt x="0" y="0"/>
                </a:moveTo>
                <a:lnTo>
                  <a:pt x="1050491" y="0"/>
                </a:lnTo>
                <a:lnTo>
                  <a:pt x="1050491" y="2054331"/>
                </a:lnTo>
                <a:lnTo>
                  <a:pt x="0" y="205433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448203">
            <a:off x="4567903" y="329343"/>
            <a:ext cx="999543" cy="1618307"/>
          </a:xfrm>
          <a:custGeom>
            <a:avLst/>
            <a:gdLst/>
            <a:ahLst/>
            <a:cxnLst/>
            <a:rect r="r" b="b" t="t" l="l"/>
            <a:pathLst>
              <a:path h="1618307" w="999543">
                <a:moveTo>
                  <a:pt x="0" y="0"/>
                </a:moveTo>
                <a:lnTo>
                  <a:pt x="999542" y="0"/>
                </a:lnTo>
                <a:lnTo>
                  <a:pt x="999542" y="1618307"/>
                </a:lnTo>
                <a:lnTo>
                  <a:pt x="0" y="1618307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96638" y="464668"/>
            <a:ext cx="3204173" cy="2667210"/>
          </a:xfrm>
          <a:custGeom>
            <a:avLst/>
            <a:gdLst/>
            <a:ahLst/>
            <a:cxnLst/>
            <a:rect r="r" b="b" t="t" l="l"/>
            <a:pathLst>
              <a:path h="2667210" w="3204173">
                <a:moveTo>
                  <a:pt x="0" y="0"/>
                </a:moveTo>
                <a:lnTo>
                  <a:pt x="3204173" y="0"/>
                </a:lnTo>
                <a:lnTo>
                  <a:pt x="3204173" y="2667210"/>
                </a:lnTo>
                <a:lnTo>
                  <a:pt x="0" y="2667210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946601" y="7551936"/>
            <a:ext cx="2111972" cy="2466866"/>
          </a:xfrm>
          <a:custGeom>
            <a:avLst/>
            <a:gdLst/>
            <a:ahLst/>
            <a:cxnLst/>
            <a:rect r="r" b="b" t="t" l="l"/>
            <a:pathLst>
              <a:path h="2466866" w="2111972">
                <a:moveTo>
                  <a:pt x="0" y="0"/>
                </a:moveTo>
                <a:lnTo>
                  <a:pt x="2111972" y="0"/>
                </a:lnTo>
                <a:lnTo>
                  <a:pt x="2111972" y="2466866"/>
                </a:lnTo>
                <a:lnTo>
                  <a:pt x="0" y="2466866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098725" y="1798273"/>
            <a:ext cx="7410843" cy="6520747"/>
          </a:xfrm>
          <a:custGeom>
            <a:avLst/>
            <a:gdLst/>
            <a:ahLst/>
            <a:cxnLst/>
            <a:rect r="r" b="b" t="t" l="l"/>
            <a:pathLst>
              <a:path h="6520747" w="7410843">
                <a:moveTo>
                  <a:pt x="0" y="0"/>
                </a:moveTo>
                <a:lnTo>
                  <a:pt x="7410843" y="0"/>
                </a:lnTo>
                <a:lnTo>
                  <a:pt x="7410843" y="6520747"/>
                </a:lnTo>
                <a:lnTo>
                  <a:pt x="0" y="6520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939884" y="1931623"/>
            <a:ext cx="5151182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b="true" sz="5000" u="sng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INTRODUCCION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221358" y="3350953"/>
            <a:ext cx="5446191" cy="3880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1"/>
              </a:lnSpc>
            </a:pPr>
            <a:r>
              <a:rPr lang="en-US" b="true" sz="272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EL JUEGO DESARROLLADO ES UNA C</a:t>
            </a:r>
            <a:r>
              <a:rPr lang="en-US" b="true" sz="272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OMPETENCIA INTERACTIVA DE PREGUNTAS Y ADIVINANZAS PARA 2 A 4 JUGADORES, EN EL QUE LOS PARTICIPANTES SE ENFRENTAN EN RONDAS ELIMINATORIAS. </a:t>
            </a:r>
          </a:p>
          <a:p>
            <a:pPr algn="l">
              <a:lnSpc>
                <a:spcPts val="3821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0671990" y="3603352"/>
            <a:ext cx="3852862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INTEGRANTES: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VAZQUEZ, FACUNDO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SALEM, LUCAS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GODOY, FELIPE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NAUGHTON, THOMAS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00176">
            <a:off x="3183134" y="2610174"/>
            <a:ext cx="11518418" cy="6534084"/>
          </a:xfrm>
          <a:custGeom>
            <a:avLst/>
            <a:gdLst/>
            <a:ahLst/>
            <a:cxnLst/>
            <a:rect r="r" b="b" t="t" l="l"/>
            <a:pathLst>
              <a:path h="6534084" w="11518418">
                <a:moveTo>
                  <a:pt x="0" y="0"/>
                </a:moveTo>
                <a:lnTo>
                  <a:pt x="11518418" y="0"/>
                </a:lnTo>
                <a:lnTo>
                  <a:pt x="11518418" y="6534084"/>
                </a:lnTo>
                <a:lnTo>
                  <a:pt x="0" y="6534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500823">
            <a:off x="4617625" y="7890364"/>
            <a:ext cx="6925651" cy="5393809"/>
          </a:xfrm>
          <a:custGeom>
            <a:avLst/>
            <a:gdLst/>
            <a:ahLst/>
            <a:cxnLst/>
            <a:rect r="r" b="b" t="t" l="l"/>
            <a:pathLst>
              <a:path h="5393809" w="6925651">
                <a:moveTo>
                  <a:pt x="0" y="0"/>
                </a:moveTo>
                <a:lnTo>
                  <a:pt x="6925651" y="0"/>
                </a:lnTo>
                <a:lnTo>
                  <a:pt x="6925651" y="5393809"/>
                </a:lnTo>
                <a:lnTo>
                  <a:pt x="0" y="539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286157">
            <a:off x="16130510" y="4056845"/>
            <a:ext cx="4314981" cy="3360577"/>
          </a:xfrm>
          <a:custGeom>
            <a:avLst/>
            <a:gdLst/>
            <a:ahLst/>
            <a:cxnLst/>
            <a:rect r="r" b="b" t="t" l="l"/>
            <a:pathLst>
              <a:path h="3360577" w="4314981">
                <a:moveTo>
                  <a:pt x="0" y="0"/>
                </a:moveTo>
                <a:lnTo>
                  <a:pt x="4314980" y="0"/>
                </a:lnTo>
                <a:lnTo>
                  <a:pt x="4314980" y="3360577"/>
                </a:lnTo>
                <a:lnTo>
                  <a:pt x="0" y="3360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286157">
            <a:off x="-2412169" y="3132607"/>
            <a:ext cx="4314981" cy="3360577"/>
          </a:xfrm>
          <a:custGeom>
            <a:avLst/>
            <a:gdLst/>
            <a:ahLst/>
            <a:cxnLst/>
            <a:rect r="r" b="b" t="t" l="l"/>
            <a:pathLst>
              <a:path h="3360577" w="4314981">
                <a:moveTo>
                  <a:pt x="0" y="0"/>
                </a:moveTo>
                <a:lnTo>
                  <a:pt x="4314981" y="0"/>
                </a:lnTo>
                <a:lnTo>
                  <a:pt x="4314981" y="3360577"/>
                </a:lnTo>
                <a:lnTo>
                  <a:pt x="0" y="3360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810844">
            <a:off x="-1944104" y="8210485"/>
            <a:ext cx="5557582" cy="4153030"/>
          </a:xfrm>
          <a:custGeom>
            <a:avLst/>
            <a:gdLst/>
            <a:ahLst/>
            <a:cxnLst/>
            <a:rect r="r" b="b" t="t" l="l"/>
            <a:pathLst>
              <a:path h="4153030" w="5557582">
                <a:moveTo>
                  <a:pt x="0" y="0"/>
                </a:moveTo>
                <a:lnTo>
                  <a:pt x="5557582" y="0"/>
                </a:lnTo>
                <a:lnTo>
                  <a:pt x="5557582" y="4153030"/>
                </a:lnTo>
                <a:lnTo>
                  <a:pt x="0" y="41530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643411" y="-1833348"/>
            <a:ext cx="5344223" cy="4596032"/>
          </a:xfrm>
          <a:custGeom>
            <a:avLst/>
            <a:gdLst/>
            <a:ahLst/>
            <a:cxnLst/>
            <a:rect r="r" b="b" t="t" l="l"/>
            <a:pathLst>
              <a:path h="4596032" w="5344223">
                <a:moveTo>
                  <a:pt x="0" y="0"/>
                </a:moveTo>
                <a:lnTo>
                  <a:pt x="5344222" y="0"/>
                </a:lnTo>
                <a:lnTo>
                  <a:pt x="5344222" y="4596031"/>
                </a:lnTo>
                <a:lnTo>
                  <a:pt x="0" y="45960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33174" y="8101389"/>
            <a:ext cx="5390410" cy="4635752"/>
          </a:xfrm>
          <a:custGeom>
            <a:avLst/>
            <a:gdLst/>
            <a:ahLst/>
            <a:cxnLst/>
            <a:rect r="r" b="b" t="t" l="l"/>
            <a:pathLst>
              <a:path h="4635752" w="5390410">
                <a:moveTo>
                  <a:pt x="0" y="0"/>
                </a:moveTo>
                <a:lnTo>
                  <a:pt x="5390409" y="0"/>
                </a:lnTo>
                <a:lnTo>
                  <a:pt x="5390409" y="4635752"/>
                </a:lnTo>
                <a:lnTo>
                  <a:pt x="0" y="46357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51770" y="-1062112"/>
            <a:ext cx="3306803" cy="4114800"/>
          </a:xfrm>
          <a:custGeom>
            <a:avLst/>
            <a:gdLst/>
            <a:ahLst/>
            <a:cxnLst/>
            <a:rect r="r" b="b" t="t" l="l"/>
            <a:pathLst>
              <a:path h="4114800" w="3306803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362754">
            <a:off x="6306790" y="-3759017"/>
            <a:ext cx="6925651" cy="5393809"/>
          </a:xfrm>
          <a:custGeom>
            <a:avLst/>
            <a:gdLst/>
            <a:ahLst/>
            <a:cxnLst/>
            <a:rect r="r" b="b" t="t" l="l"/>
            <a:pathLst>
              <a:path h="5393809" w="6925651">
                <a:moveTo>
                  <a:pt x="0" y="0"/>
                </a:moveTo>
                <a:lnTo>
                  <a:pt x="6925651" y="0"/>
                </a:lnTo>
                <a:lnTo>
                  <a:pt x="6925651" y="5393810"/>
                </a:lnTo>
                <a:lnTo>
                  <a:pt x="0" y="5393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712054" y="-682112"/>
            <a:ext cx="5094493" cy="3806976"/>
          </a:xfrm>
          <a:custGeom>
            <a:avLst/>
            <a:gdLst/>
            <a:ahLst/>
            <a:cxnLst/>
            <a:rect r="r" b="b" t="t" l="l"/>
            <a:pathLst>
              <a:path h="3806976" w="5094493">
                <a:moveTo>
                  <a:pt x="0" y="0"/>
                </a:moveTo>
                <a:lnTo>
                  <a:pt x="5094492" y="0"/>
                </a:lnTo>
                <a:lnTo>
                  <a:pt x="5094492" y="3806975"/>
                </a:lnTo>
                <a:lnTo>
                  <a:pt x="0" y="38069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4434993" y="7907843"/>
            <a:ext cx="2860299" cy="1740220"/>
          </a:xfrm>
          <a:custGeom>
            <a:avLst/>
            <a:gdLst/>
            <a:ahLst/>
            <a:cxnLst/>
            <a:rect r="r" b="b" t="t" l="l"/>
            <a:pathLst>
              <a:path h="1740220" w="2860299">
                <a:moveTo>
                  <a:pt x="2860298" y="0"/>
                </a:moveTo>
                <a:lnTo>
                  <a:pt x="0" y="0"/>
                </a:lnTo>
                <a:lnTo>
                  <a:pt x="0" y="1740220"/>
                </a:lnTo>
                <a:lnTo>
                  <a:pt x="2860298" y="1740220"/>
                </a:lnTo>
                <a:lnTo>
                  <a:pt x="2860298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957484">
            <a:off x="893298" y="390754"/>
            <a:ext cx="1817050" cy="2841525"/>
          </a:xfrm>
          <a:custGeom>
            <a:avLst/>
            <a:gdLst/>
            <a:ahLst/>
            <a:cxnLst/>
            <a:rect r="r" b="b" t="t" l="l"/>
            <a:pathLst>
              <a:path h="2841525" w="1817050">
                <a:moveTo>
                  <a:pt x="0" y="0"/>
                </a:moveTo>
                <a:lnTo>
                  <a:pt x="1817050" y="0"/>
                </a:lnTo>
                <a:lnTo>
                  <a:pt x="1817050" y="2841525"/>
                </a:lnTo>
                <a:lnTo>
                  <a:pt x="0" y="284152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4821854" y="762106"/>
            <a:ext cx="2473437" cy="2638333"/>
          </a:xfrm>
          <a:custGeom>
            <a:avLst/>
            <a:gdLst/>
            <a:ahLst/>
            <a:cxnLst/>
            <a:rect r="r" b="b" t="t" l="l"/>
            <a:pathLst>
              <a:path h="2638333" w="2473437">
                <a:moveTo>
                  <a:pt x="2473437" y="0"/>
                </a:moveTo>
                <a:lnTo>
                  <a:pt x="0" y="0"/>
                </a:lnTo>
                <a:lnTo>
                  <a:pt x="0" y="2638333"/>
                </a:lnTo>
                <a:lnTo>
                  <a:pt x="2473437" y="2638333"/>
                </a:lnTo>
                <a:lnTo>
                  <a:pt x="2473437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939884" y="8101389"/>
            <a:ext cx="3748854" cy="2092384"/>
          </a:xfrm>
          <a:custGeom>
            <a:avLst/>
            <a:gdLst/>
            <a:ahLst/>
            <a:cxnLst/>
            <a:rect r="r" b="b" t="t" l="l"/>
            <a:pathLst>
              <a:path h="2092384" w="3748854">
                <a:moveTo>
                  <a:pt x="0" y="0"/>
                </a:moveTo>
                <a:lnTo>
                  <a:pt x="3748854" y="0"/>
                </a:lnTo>
                <a:lnTo>
                  <a:pt x="3748854" y="2092384"/>
                </a:lnTo>
                <a:lnTo>
                  <a:pt x="0" y="209238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452822" y="-494039"/>
            <a:ext cx="2895294" cy="1917413"/>
          </a:xfrm>
          <a:custGeom>
            <a:avLst/>
            <a:gdLst/>
            <a:ahLst/>
            <a:cxnLst/>
            <a:rect r="r" b="b" t="t" l="l"/>
            <a:pathLst>
              <a:path h="1917413" w="2895294">
                <a:moveTo>
                  <a:pt x="0" y="0"/>
                </a:moveTo>
                <a:lnTo>
                  <a:pt x="2895294" y="0"/>
                </a:lnTo>
                <a:lnTo>
                  <a:pt x="2895294" y="1917413"/>
                </a:lnTo>
                <a:lnTo>
                  <a:pt x="0" y="191741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03455" y="4216020"/>
            <a:ext cx="1050491" cy="2054331"/>
          </a:xfrm>
          <a:custGeom>
            <a:avLst/>
            <a:gdLst/>
            <a:ahLst/>
            <a:cxnLst/>
            <a:rect r="r" b="b" t="t" l="l"/>
            <a:pathLst>
              <a:path h="2054331" w="1050491">
                <a:moveTo>
                  <a:pt x="0" y="0"/>
                </a:moveTo>
                <a:lnTo>
                  <a:pt x="1050490" y="0"/>
                </a:lnTo>
                <a:lnTo>
                  <a:pt x="1050490" y="2054332"/>
                </a:lnTo>
                <a:lnTo>
                  <a:pt x="0" y="205433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448203">
            <a:off x="4567903" y="329343"/>
            <a:ext cx="999543" cy="1618307"/>
          </a:xfrm>
          <a:custGeom>
            <a:avLst/>
            <a:gdLst/>
            <a:ahLst/>
            <a:cxnLst/>
            <a:rect r="r" b="b" t="t" l="l"/>
            <a:pathLst>
              <a:path h="1618307" w="999543">
                <a:moveTo>
                  <a:pt x="0" y="0"/>
                </a:moveTo>
                <a:lnTo>
                  <a:pt x="999542" y="0"/>
                </a:lnTo>
                <a:lnTo>
                  <a:pt x="999542" y="1618307"/>
                </a:lnTo>
                <a:lnTo>
                  <a:pt x="0" y="1618307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058573" y="4320536"/>
            <a:ext cx="3204173" cy="2667210"/>
          </a:xfrm>
          <a:custGeom>
            <a:avLst/>
            <a:gdLst/>
            <a:ahLst/>
            <a:cxnLst/>
            <a:rect r="r" b="b" t="t" l="l"/>
            <a:pathLst>
              <a:path h="2667210" w="3204173">
                <a:moveTo>
                  <a:pt x="0" y="0"/>
                </a:moveTo>
                <a:lnTo>
                  <a:pt x="3204173" y="0"/>
                </a:lnTo>
                <a:lnTo>
                  <a:pt x="3204173" y="2667210"/>
                </a:lnTo>
                <a:lnTo>
                  <a:pt x="0" y="2667210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17315" y="7544520"/>
            <a:ext cx="2111972" cy="2466866"/>
          </a:xfrm>
          <a:custGeom>
            <a:avLst/>
            <a:gdLst/>
            <a:ahLst/>
            <a:cxnLst/>
            <a:rect r="r" b="b" t="t" l="l"/>
            <a:pathLst>
              <a:path h="2466866" w="2111972">
                <a:moveTo>
                  <a:pt x="0" y="0"/>
                </a:moveTo>
                <a:lnTo>
                  <a:pt x="2111971" y="0"/>
                </a:lnTo>
                <a:lnTo>
                  <a:pt x="2111971" y="2466866"/>
                </a:lnTo>
                <a:lnTo>
                  <a:pt x="0" y="2466866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517189" y="3705516"/>
            <a:ext cx="9681336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Desarrollamos en Python un videojuego intelectual de adivinanzas, diseñado para ejecutarse en consola.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Características principales:</a:t>
            </a:r>
          </a:p>
          <a:p>
            <a:pPr algn="l" marL="2590800" indent="-518160" lvl="4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Modo de juego multijugador local</a:t>
            </a:r>
          </a:p>
          <a:p>
            <a:pPr algn="l" marL="2590800" indent="-518160" lvl="4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Ranking/Puntuacion</a:t>
            </a:r>
          </a:p>
          <a:p>
            <a:pPr algn="l" marL="2590800" indent="-518160" lvl="4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Menu Principal</a:t>
            </a:r>
          </a:p>
          <a:p>
            <a:pPr algn="l" marL="2590800" indent="-518160" lvl="4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Banco de preguntas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601001" y="1805360"/>
            <a:ext cx="5085997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b="true" sz="5000" u="sng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DESCRIPCIÓN DEL PROYECTO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87203" y="3156402"/>
            <a:ext cx="12313594" cy="4388117"/>
          </a:xfrm>
          <a:custGeom>
            <a:avLst/>
            <a:gdLst/>
            <a:ahLst/>
            <a:cxnLst/>
            <a:rect r="r" b="b" t="t" l="l"/>
            <a:pathLst>
              <a:path h="4388117" w="12313594">
                <a:moveTo>
                  <a:pt x="0" y="0"/>
                </a:moveTo>
                <a:lnTo>
                  <a:pt x="12313594" y="0"/>
                </a:lnTo>
                <a:lnTo>
                  <a:pt x="12313594" y="4388118"/>
                </a:lnTo>
                <a:lnTo>
                  <a:pt x="0" y="4388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500823">
            <a:off x="4617625" y="7890364"/>
            <a:ext cx="6925651" cy="5393809"/>
          </a:xfrm>
          <a:custGeom>
            <a:avLst/>
            <a:gdLst/>
            <a:ahLst/>
            <a:cxnLst/>
            <a:rect r="r" b="b" t="t" l="l"/>
            <a:pathLst>
              <a:path h="5393809" w="6925651">
                <a:moveTo>
                  <a:pt x="0" y="0"/>
                </a:moveTo>
                <a:lnTo>
                  <a:pt x="6925651" y="0"/>
                </a:lnTo>
                <a:lnTo>
                  <a:pt x="6925651" y="5393809"/>
                </a:lnTo>
                <a:lnTo>
                  <a:pt x="0" y="539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67849" y="8016999"/>
            <a:ext cx="1050491" cy="2054331"/>
          </a:xfrm>
          <a:custGeom>
            <a:avLst/>
            <a:gdLst/>
            <a:ahLst/>
            <a:cxnLst/>
            <a:rect r="r" b="b" t="t" l="l"/>
            <a:pathLst>
              <a:path h="2054331" w="1050491">
                <a:moveTo>
                  <a:pt x="0" y="0"/>
                </a:moveTo>
                <a:lnTo>
                  <a:pt x="1050491" y="0"/>
                </a:lnTo>
                <a:lnTo>
                  <a:pt x="1050491" y="2054331"/>
                </a:lnTo>
                <a:lnTo>
                  <a:pt x="0" y="20543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286157">
            <a:off x="16130510" y="4056845"/>
            <a:ext cx="4314981" cy="3360577"/>
          </a:xfrm>
          <a:custGeom>
            <a:avLst/>
            <a:gdLst/>
            <a:ahLst/>
            <a:cxnLst/>
            <a:rect r="r" b="b" t="t" l="l"/>
            <a:pathLst>
              <a:path h="3360577" w="4314981">
                <a:moveTo>
                  <a:pt x="0" y="0"/>
                </a:moveTo>
                <a:lnTo>
                  <a:pt x="4314980" y="0"/>
                </a:lnTo>
                <a:lnTo>
                  <a:pt x="4314980" y="3360577"/>
                </a:lnTo>
                <a:lnTo>
                  <a:pt x="0" y="3360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28378" y="3638784"/>
            <a:ext cx="2111972" cy="2466866"/>
          </a:xfrm>
          <a:custGeom>
            <a:avLst/>
            <a:gdLst/>
            <a:ahLst/>
            <a:cxnLst/>
            <a:rect r="r" b="b" t="t" l="l"/>
            <a:pathLst>
              <a:path h="2466866" w="2111972">
                <a:moveTo>
                  <a:pt x="0" y="0"/>
                </a:moveTo>
                <a:lnTo>
                  <a:pt x="2111972" y="0"/>
                </a:lnTo>
                <a:lnTo>
                  <a:pt x="2111972" y="2466867"/>
                </a:lnTo>
                <a:lnTo>
                  <a:pt x="0" y="24668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286157">
            <a:off x="-2412169" y="3132607"/>
            <a:ext cx="4314981" cy="3360577"/>
          </a:xfrm>
          <a:custGeom>
            <a:avLst/>
            <a:gdLst/>
            <a:ahLst/>
            <a:cxnLst/>
            <a:rect r="r" b="b" t="t" l="l"/>
            <a:pathLst>
              <a:path h="3360577" w="4314981">
                <a:moveTo>
                  <a:pt x="0" y="0"/>
                </a:moveTo>
                <a:lnTo>
                  <a:pt x="4314981" y="0"/>
                </a:lnTo>
                <a:lnTo>
                  <a:pt x="4314981" y="3360577"/>
                </a:lnTo>
                <a:lnTo>
                  <a:pt x="0" y="3360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810844">
            <a:off x="-1944104" y="8210485"/>
            <a:ext cx="5557582" cy="4153030"/>
          </a:xfrm>
          <a:custGeom>
            <a:avLst/>
            <a:gdLst/>
            <a:ahLst/>
            <a:cxnLst/>
            <a:rect r="r" b="b" t="t" l="l"/>
            <a:pathLst>
              <a:path h="4153030" w="5557582">
                <a:moveTo>
                  <a:pt x="0" y="0"/>
                </a:moveTo>
                <a:lnTo>
                  <a:pt x="5557582" y="0"/>
                </a:lnTo>
                <a:lnTo>
                  <a:pt x="5557582" y="4153030"/>
                </a:lnTo>
                <a:lnTo>
                  <a:pt x="0" y="4153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957484">
            <a:off x="717688" y="6844813"/>
            <a:ext cx="1817050" cy="2841525"/>
          </a:xfrm>
          <a:custGeom>
            <a:avLst/>
            <a:gdLst/>
            <a:ahLst/>
            <a:cxnLst/>
            <a:rect r="r" b="b" t="t" l="l"/>
            <a:pathLst>
              <a:path h="2841525" w="1817050">
                <a:moveTo>
                  <a:pt x="0" y="0"/>
                </a:moveTo>
                <a:lnTo>
                  <a:pt x="1817049" y="0"/>
                </a:lnTo>
                <a:lnTo>
                  <a:pt x="1817049" y="2841525"/>
                </a:lnTo>
                <a:lnTo>
                  <a:pt x="0" y="28415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643411" y="-1833348"/>
            <a:ext cx="5344223" cy="4596032"/>
          </a:xfrm>
          <a:custGeom>
            <a:avLst/>
            <a:gdLst/>
            <a:ahLst/>
            <a:cxnLst/>
            <a:rect r="r" b="b" t="t" l="l"/>
            <a:pathLst>
              <a:path h="4596032" w="5344223">
                <a:moveTo>
                  <a:pt x="0" y="0"/>
                </a:moveTo>
                <a:lnTo>
                  <a:pt x="5344222" y="0"/>
                </a:lnTo>
                <a:lnTo>
                  <a:pt x="5344222" y="4596031"/>
                </a:lnTo>
                <a:lnTo>
                  <a:pt x="0" y="459603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25715" y="367177"/>
            <a:ext cx="2473437" cy="2638333"/>
          </a:xfrm>
          <a:custGeom>
            <a:avLst/>
            <a:gdLst/>
            <a:ahLst/>
            <a:cxnLst/>
            <a:rect r="r" b="b" t="t" l="l"/>
            <a:pathLst>
              <a:path h="2638333" w="2473437">
                <a:moveTo>
                  <a:pt x="0" y="0"/>
                </a:moveTo>
                <a:lnTo>
                  <a:pt x="2473437" y="0"/>
                </a:lnTo>
                <a:lnTo>
                  <a:pt x="2473437" y="2638333"/>
                </a:lnTo>
                <a:lnTo>
                  <a:pt x="0" y="263833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233174" y="8101389"/>
            <a:ext cx="5390410" cy="4635752"/>
          </a:xfrm>
          <a:custGeom>
            <a:avLst/>
            <a:gdLst/>
            <a:ahLst/>
            <a:cxnLst/>
            <a:rect r="r" b="b" t="t" l="l"/>
            <a:pathLst>
              <a:path h="4635752" w="5390410">
                <a:moveTo>
                  <a:pt x="0" y="0"/>
                </a:moveTo>
                <a:lnTo>
                  <a:pt x="5390409" y="0"/>
                </a:lnTo>
                <a:lnTo>
                  <a:pt x="5390409" y="4635752"/>
                </a:lnTo>
                <a:lnTo>
                  <a:pt x="0" y="46357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605427" y="8101389"/>
            <a:ext cx="3204173" cy="2667210"/>
          </a:xfrm>
          <a:custGeom>
            <a:avLst/>
            <a:gdLst/>
            <a:ahLst/>
            <a:cxnLst/>
            <a:rect r="r" b="b" t="t" l="l"/>
            <a:pathLst>
              <a:path h="2667210" w="3204173">
                <a:moveTo>
                  <a:pt x="0" y="0"/>
                </a:moveTo>
                <a:lnTo>
                  <a:pt x="3204174" y="0"/>
                </a:lnTo>
                <a:lnTo>
                  <a:pt x="3204174" y="2667210"/>
                </a:lnTo>
                <a:lnTo>
                  <a:pt x="0" y="266721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751770" y="-1062112"/>
            <a:ext cx="3306803" cy="4114800"/>
          </a:xfrm>
          <a:custGeom>
            <a:avLst/>
            <a:gdLst/>
            <a:ahLst/>
            <a:cxnLst/>
            <a:rect r="r" b="b" t="t" l="l"/>
            <a:pathLst>
              <a:path h="4114800" w="3306803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362754">
            <a:off x="6306790" y="-3759017"/>
            <a:ext cx="6925651" cy="5393809"/>
          </a:xfrm>
          <a:custGeom>
            <a:avLst/>
            <a:gdLst/>
            <a:ahLst/>
            <a:cxnLst/>
            <a:rect r="r" b="b" t="t" l="l"/>
            <a:pathLst>
              <a:path h="5393809" w="6925651">
                <a:moveTo>
                  <a:pt x="0" y="0"/>
                </a:moveTo>
                <a:lnTo>
                  <a:pt x="6925651" y="0"/>
                </a:lnTo>
                <a:lnTo>
                  <a:pt x="6925651" y="5393810"/>
                </a:lnTo>
                <a:lnTo>
                  <a:pt x="0" y="5393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248706" y="-399912"/>
            <a:ext cx="2895294" cy="1917413"/>
          </a:xfrm>
          <a:custGeom>
            <a:avLst/>
            <a:gdLst/>
            <a:ahLst/>
            <a:cxnLst/>
            <a:rect r="r" b="b" t="t" l="l"/>
            <a:pathLst>
              <a:path h="1917413" w="2895294">
                <a:moveTo>
                  <a:pt x="0" y="0"/>
                </a:moveTo>
                <a:lnTo>
                  <a:pt x="2895294" y="0"/>
                </a:lnTo>
                <a:lnTo>
                  <a:pt x="2895294" y="1917413"/>
                </a:lnTo>
                <a:lnTo>
                  <a:pt x="0" y="1917413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448203">
            <a:off x="11960319" y="8055801"/>
            <a:ext cx="999543" cy="1618307"/>
          </a:xfrm>
          <a:custGeom>
            <a:avLst/>
            <a:gdLst/>
            <a:ahLst/>
            <a:cxnLst/>
            <a:rect r="r" b="b" t="t" l="l"/>
            <a:pathLst>
              <a:path h="1618307" w="999543">
                <a:moveTo>
                  <a:pt x="0" y="0"/>
                </a:moveTo>
                <a:lnTo>
                  <a:pt x="999543" y="0"/>
                </a:lnTo>
                <a:lnTo>
                  <a:pt x="999543" y="1618307"/>
                </a:lnTo>
                <a:lnTo>
                  <a:pt x="0" y="1618307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1386421" y="3498220"/>
            <a:ext cx="3748854" cy="2092384"/>
          </a:xfrm>
          <a:custGeom>
            <a:avLst/>
            <a:gdLst/>
            <a:ahLst/>
            <a:cxnLst/>
            <a:rect r="r" b="b" t="t" l="l"/>
            <a:pathLst>
              <a:path h="2092384" w="3748854">
                <a:moveTo>
                  <a:pt x="0" y="0"/>
                </a:moveTo>
                <a:lnTo>
                  <a:pt x="3748854" y="0"/>
                </a:lnTo>
                <a:lnTo>
                  <a:pt x="3748854" y="2092383"/>
                </a:lnTo>
                <a:lnTo>
                  <a:pt x="0" y="2092383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712054" y="-682112"/>
            <a:ext cx="5094493" cy="3806976"/>
          </a:xfrm>
          <a:custGeom>
            <a:avLst/>
            <a:gdLst/>
            <a:ahLst/>
            <a:cxnLst/>
            <a:rect r="r" b="b" t="t" l="l"/>
            <a:pathLst>
              <a:path h="3806976" w="5094493">
                <a:moveTo>
                  <a:pt x="0" y="0"/>
                </a:moveTo>
                <a:lnTo>
                  <a:pt x="5094492" y="0"/>
                </a:lnTo>
                <a:lnTo>
                  <a:pt x="5094492" y="3806975"/>
                </a:lnTo>
                <a:lnTo>
                  <a:pt x="0" y="38069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949302" y="450335"/>
            <a:ext cx="2860299" cy="1740220"/>
          </a:xfrm>
          <a:custGeom>
            <a:avLst/>
            <a:gdLst/>
            <a:ahLst/>
            <a:cxnLst/>
            <a:rect r="r" b="b" t="t" l="l"/>
            <a:pathLst>
              <a:path h="1740220" w="2860299">
                <a:moveTo>
                  <a:pt x="0" y="0"/>
                </a:moveTo>
                <a:lnTo>
                  <a:pt x="2860299" y="0"/>
                </a:lnTo>
                <a:lnTo>
                  <a:pt x="2860299" y="1740220"/>
                </a:lnTo>
                <a:lnTo>
                  <a:pt x="0" y="1740220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278379" y="3422020"/>
            <a:ext cx="9726829" cy="426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1- DOCUMENTO DE ALCANCE     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2-Presentacion </a:t>
            </a: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    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3-Menu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4-Carga de Jugadores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5-Juego por Turnos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6-Muestra de Puntuaciones</a:t>
            </a:r>
          </a:p>
          <a:p>
            <a:pPr algn="l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                     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601001" y="1944867"/>
            <a:ext cx="5085997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b="true" sz="5000" u="sng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ENTREGA 40 %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00823">
            <a:off x="4617625" y="7890364"/>
            <a:ext cx="6925651" cy="5393809"/>
          </a:xfrm>
          <a:custGeom>
            <a:avLst/>
            <a:gdLst/>
            <a:ahLst/>
            <a:cxnLst/>
            <a:rect r="r" b="b" t="t" l="l"/>
            <a:pathLst>
              <a:path h="5393809" w="6925651">
                <a:moveTo>
                  <a:pt x="0" y="0"/>
                </a:moveTo>
                <a:lnTo>
                  <a:pt x="6925651" y="0"/>
                </a:lnTo>
                <a:lnTo>
                  <a:pt x="6925651" y="5393809"/>
                </a:lnTo>
                <a:lnTo>
                  <a:pt x="0" y="539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286157">
            <a:off x="16130510" y="4056845"/>
            <a:ext cx="4314981" cy="3360577"/>
          </a:xfrm>
          <a:custGeom>
            <a:avLst/>
            <a:gdLst/>
            <a:ahLst/>
            <a:cxnLst/>
            <a:rect r="r" b="b" t="t" l="l"/>
            <a:pathLst>
              <a:path h="3360577" w="4314981">
                <a:moveTo>
                  <a:pt x="0" y="0"/>
                </a:moveTo>
                <a:lnTo>
                  <a:pt x="4314980" y="0"/>
                </a:lnTo>
                <a:lnTo>
                  <a:pt x="4314980" y="3360577"/>
                </a:lnTo>
                <a:lnTo>
                  <a:pt x="0" y="3360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286157">
            <a:off x="-2412169" y="3132607"/>
            <a:ext cx="4314981" cy="3360577"/>
          </a:xfrm>
          <a:custGeom>
            <a:avLst/>
            <a:gdLst/>
            <a:ahLst/>
            <a:cxnLst/>
            <a:rect r="r" b="b" t="t" l="l"/>
            <a:pathLst>
              <a:path h="3360577" w="4314981">
                <a:moveTo>
                  <a:pt x="0" y="0"/>
                </a:moveTo>
                <a:lnTo>
                  <a:pt x="4314981" y="0"/>
                </a:lnTo>
                <a:lnTo>
                  <a:pt x="4314981" y="3360577"/>
                </a:lnTo>
                <a:lnTo>
                  <a:pt x="0" y="3360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810844">
            <a:off x="-1944104" y="8210485"/>
            <a:ext cx="5557582" cy="4153030"/>
          </a:xfrm>
          <a:custGeom>
            <a:avLst/>
            <a:gdLst/>
            <a:ahLst/>
            <a:cxnLst/>
            <a:rect r="r" b="b" t="t" l="l"/>
            <a:pathLst>
              <a:path h="4153030" w="5557582">
                <a:moveTo>
                  <a:pt x="0" y="0"/>
                </a:moveTo>
                <a:lnTo>
                  <a:pt x="5557582" y="0"/>
                </a:lnTo>
                <a:lnTo>
                  <a:pt x="5557582" y="4153030"/>
                </a:lnTo>
                <a:lnTo>
                  <a:pt x="0" y="4153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43411" y="-1833348"/>
            <a:ext cx="5344223" cy="4596032"/>
          </a:xfrm>
          <a:custGeom>
            <a:avLst/>
            <a:gdLst/>
            <a:ahLst/>
            <a:cxnLst/>
            <a:rect r="r" b="b" t="t" l="l"/>
            <a:pathLst>
              <a:path h="4596032" w="5344223">
                <a:moveTo>
                  <a:pt x="0" y="0"/>
                </a:moveTo>
                <a:lnTo>
                  <a:pt x="5344222" y="0"/>
                </a:lnTo>
                <a:lnTo>
                  <a:pt x="5344222" y="4596031"/>
                </a:lnTo>
                <a:lnTo>
                  <a:pt x="0" y="45960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33174" y="8101389"/>
            <a:ext cx="5390410" cy="4635752"/>
          </a:xfrm>
          <a:custGeom>
            <a:avLst/>
            <a:gdLst/>
            <a:ahLst/>
            <a:cxnLst/>
            <a:rect r="r" b="b" t="t" l="l"/>
            <a:pathLst>
              <a:path h="4635752" w="5390410">
                <a:moveTo>
                  <a:pt x="0" y="0"/>
                </a:moveTo>
                <a:lnTo>
                  <a:pt x="5390409" y="0"/>
                </a:lnTo>
                <a:lnTo>
                  <a:pt x="5390409" y="4635752"/>
                </a:lnTo>
                <a:lnTo>
                  <a:pt x="0" y="46357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751770" y="-1062112"/>
            <a:ext cx="3306803" cy="4114800"/>
          </a:xfrm>
          <a:custGeom>
            <a:avLst/>
            <a:gdLst/>
            <a:ahLst/>
            <a:cxnLst/>
            <a:rect r="r" b="b" t="t" l="l"/>
            <a:pathLst>
              <a:path h="4114800" w="3306803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362754">
            <a:off x="6306790" y="-3759017"/>
            <a:ext cx="6925651" cy="5393809"/>
          </a:xfrm>
          <a:custGeom>
            <a:avLst/>
            <a:gdLst/>
            <a:ahLst/>
            <a:cxnLst/>
            <a:rect r="r" b="b" t="t" l="l"/>
            <a:pathLst>
              <a:path h="5393809" w="6925651">
                <a:moveTo>
                  <a:pt x="0" y="0"/>
                </a:moveTo>
                <a:lnTo>
                  <a:pt x="6925651" y="0"/>
                </a:lnTo>
                <a:lnTo>
                  <a:pt x="6925651" y="5393810"/>
                </a:lnTo>
                <a:lnTo>
                  <a:pt x="0" y="5393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712054" y="-682112"/>
            <a:ext cx="5094493" cy="3806976"/>
          </a:xfrm>
          <a:custGeom>
            <a:avLst/>
            <a:gdLst/>
            <a:ahLst/>
            <a:cxnLst/>
            <a:rect r="r" b="b" t="t" l="l"/>
            <a:pathLst>
              <a:path h="3806976" w="5094493">
                <a:moveTo>
                  <a:pt x="0" y="0"/>
                </a:moveTo>
                <a:lnTo>
                  <a:pt x="5094492" y="0"/>
                </a:lnTo>
                <a:lnTo>
                  <a:pt x="5094492" y="3806975"/>
                </a:lnTo>
                <a:lnTo>
                  <a:pt x="0" y="38069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68988" y="6361169"/>
            <a:ext cx="2860299" cy="1740220"/>
          </a:xfrm>
          <a:custGeom>
            <a:avLst/>
            <a:gdLst/>
            <a:ahLst/>
            <a:cxnLst/>
            <a:rect r="r" b="b" t="t" l="l"/>
            <a:pathLst>
              <a:path h="1740220" w="2860299">
                <a:moveTo>
                  <a:pt x="2860298" y="0"/>
                </a:moveTo>
                <a:lnTo>
                  <a:pt x="0" y="0"/>
                </a:lnTo>
                <a:lnTo>
                  <a:pt x="0" y="1740220"/>
                </a:lnTo>
                <a:lnTo>
                  <a:pt x="2860298" y="1740220"/>
                </a:lnTo>
                <a:lnTo>
                  <a:pt x="286029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957484">
            <a:off x="16283982" y="4316371"/>
            <a:ext cx="1817050" cy="2841525"/>
          </a:xfrm>
          <a:custGeom>
            <a:avLst/>
            <a:gdLst/>
            <a:ahLst/>
            <a:cxnLst/>
            <a:rect r="r" b="b" t="t" l="l"/>
            <a:pathLst>
              <a:path h="2841525" w="1817050">
                <a:moveTo>
                  <a:pt x="0" y="0"/>
                </a:moveTo>
                <a:lnTo>
                  <a:pt x="1817050" y="0"/>
                </a:lnTo>
                <a:lnTo>
                  <a:pt x="1817050" y="2841525"/>
                </a:lnTo>
                <a:lnTo>
                  <a:pt x="0" y="28415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4821854" y="762106"/>
            <a:ext cx="2473437" cy="2638333"/>
          </a:xfrm>
          <a:custGeom>
            <a:avLst/>
            <a:gdLst/>
            <a:ahLst/>
            <a:cxnLst/>
            <a:rect r="r" b="b" t="t" l="l"/>
            <a:pathLst>
              <a:path h="2638333" w="2473437">
                <a:moveTo>
                  <a:pt x="2473437" y="0"/>
                </a:moveTo>
                <a:lnTo>
                  <a:pt x="0" y="0"/>
                </a:lnTo>
                <a:lnTo>
                  <a:pt x="0" y="2638333"/>
                </a:lnTo>
                <a:lnTo>
                  <a:pt x="2473437" y="2638333"/>
                </a:lnTo>
                <a:lnTo>
                  <a:pt x="2473437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332006" y="-581524"/>
            <a:ext cx="3748854" cy="2092384"/>
          </a:xfrm>
          <a:custGeom>
            <a:avLst/>
            <a:gdLst/>
            <a:ahLst/>
            <a:cxnLst/>
            <a:rect r="r" b="b" t="t" l="l"/>
            <a:pathLst>
              <a:path h="2092384" w="3748854">
                <a:moveTo>
                  <a:pt x="0" y="0"/>
                </a:moveTo>
                <a:lnTo>
                  <a:pt x="3748853" y="0"/>
                </a:lnTo>
                <a:lnTo>
                  <a:pt x="3748853" y="2092383"/>
                </a:lnTo>
                <a:lnTo>
                  <a:pt x="0" y="20923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851323" y="8101389"/>
            <a:ext cx="2895294" cy="1917413"/>
          </a:xfrm>
          <a:custGeom>
            <a:avLst/>
            <a:gdLst/>
            <a:ahLst/>
            <a:cxnLst/>
            <a:rect r="r" b="b" t="t" l="l"/>
            <a:pathLst>
              <a:path h="1917413" w="2895294">
                <a:moveTo>
                  <a:pt x="0" y="0"/>
                </a:moveTo>
                <a:lnTo>
                  <a:pt x="2895294" y="0"/>
                </a:lnTo>
                <a:lnTo>
                  <a:pt x="2895294" y="1917413"/>
                </a:lnTo>
                <a:lnTo>
                  <a:pt x="0" y="191741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008777" y="7886147"/>
            <a:ext cx="1050491" cy="2054331"/>
          </a:xfrm>
          <a:custGeom>
            <a:avLst/>
            <a:gdLst/>
            <a:ahLst/>
            <a:cxnLst/>
            <a:rect r="r" b="b" t="t" l="l"/>
            <a:pathLst>
              <a:path h="2054331" w="1050491">
                <a:moveTo>
                  <a:pt x="0" y="0"/>
                </a:moveTo>
                <a:lnTo>
                  <a:pt x="1050491" y="0"/>
                </a:lnTo>
                <a:lnTo>
                  <a:pt x="1050491" y="2054331"/>
                </a:lnTo>
                <a:lnTo>
                  <a:pt x="0" y="205433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448203">
            <a:off x="4567903" y="329343"/>
            <a:ext cx="999543" cy="1618307"/>
          </a:xfrm>
          <a:custGeom>
            <a:avLst/>
            <a:gdLst/>
            <a:ahLst/>
            <a:cxnLst/>
            <a:rect r="r" b="b" t="t" l="l"/>
            <a:pathLst>
              <a:path h="1618307" w="999543">
                <a:moveTo>
                  <a:pt x="0" y="0"/>
                </a:moveTo>
                <a:lnTo>
                  <a:pt x="999542" y="0"/>
                </a:lnTo>
                <a:lnTo>
                  <a:pt x="999542" y="1618307"/>
                </a:lnTo>
                <a:lnTo>
                  <a:pt x="0" y="161830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96638" y="464668"/>
            <a:ext cx="3204173" cy="2667210"/>
          </a:xfrm>
          <a:custGeom>
            <a:avLst/>
            <a:gdLst/>
            <a:ahLst/>
            <a:cxnLst/>
            <a:rect r="r" b="b" t="t" l="l"/>
            <a:pathLst>
              <a:path h="2667210" w="3204173">
                <a:moveTo>
                  <a:pt x="0" y="0"/>
                </a:moveTo>
                <a:lnTo>
                  <a:pt x="3204173" y="0"/>
                </a:lnTo>
                <a:lnTo>
                  <a:pt x="3204173" y="2667210"/>
                </a:lnTo>
                <a:lnTo>
                  <a:pt x="0" y="266721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946601" y="7551936"/>
            <a:ext cx="2111972" cy="2466866"/>
          </a:xfrm>
          <a:custGeom>
            <a:avLst/>
            <a:gdLst/>
            <a:ahLst/>
            <a:cxnLst/>
            <a:rect r="r" b="b" t="t" l="l"/>
            <a:pathLst>
              <a:path h="2466866" w="2111972">
                <a:moveTo>
                  <a:pt x="0" y="0"/>
                </a:moveTo>
                <a:lnTo>
                  <a:pt x="2111972" y="0"/>
                </a:lnTo>
                <a:lnTo>
                  <a:pt x="2111972" y="2466866"/>
                </a:lnTo>
                <a:lnTo>
                  <a:pt x="0" y="246686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098725" y="2742963"/>
            <a:ext cx="5093225" cy="4481492"/>
          </a:xfrm>
          <a:custGeom>
            <a:avLst/>
            <a:gdLst/>
            <a:ahLst/>
            <a:cxnLst/>
            <a:rect r="r" b="b" t="t" l="l"/>
            <a:pathLst>
              <a:path h="4481492" w="5093225">
                <a:moveTo>
                  <a:pt x="0" y="0"/>
                </a:moveTo>
                <a:lnTo>
                  <a:pt x="5093225" y="0"/>
                </a:lnTo>
                <a:lnTo>
                  <a:pt x="5093225" y="4481492"/>
                </a:lnTo>
                <a:lnTo>
                  <a:pt x="0" y="4481492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777429" y="1538624"/>
            <a:ext cx="8717951" cy="200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7787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EXPANSIÓN DE FUNCIONALIDADES 80 %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6659820" y="3496387"/>
            <a:ext cx="5093225" cy="4481492"/>
          </a:xfrm>
          <a:custGeom>
            <a:avLst/>
            <a:gdLst/>
            <a:ahLst/>
            <a:cxnLst/>
            <a:rect r="r" b="b" t="t" l="l"/>
            <a:pathLst>
              <a:path h="4481492" w="5093225">
                <a:moveTo>
                  <a:pt x="0" y="0"/>
                </a:moveTo>
                <a:lnTo>
                  <a:pt x="5093225" y="0"/>
                </a:lnTo>
                <a:lnTo>
                  <a:pt x="5093225" y="4481493"/>
                </a:lnTo>
                <a:lnTo>
                  <a:pt x="0" y="4481493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751880">
            <a:off x="11153587" y="2762683"/>
            <a:ext cx="5093225" cy="4481492"/>
          </a:xfrm>
          <a:custGeom>
            <a:avLst/>
            <a:gdLst/>
            <a:ahLst/>
            <a:cxnLst/>
            <a:rect r="r" b="b" t="t" l="l"/>
            <a:pathLst>
              <a:path h="4481492" w="5093225">
                <a:moveTo>
                  <a:pt x="0" y="0"/>
                </a:moveTo>
                <a:lnTo>
                  <a:pt x="5093225" y="0"/>
                </a:lnTo>
                <a:lnTo>
                  <a:pt x="5093225" y="4481493"/>
                </a:lnTo>
                <a:lnTo>
                  <a:pt x="0" y="4481493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479838" y="3810720"/>
            <a:ext cx="4179982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1-Banco de preguntas y adivinanzas ampliado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2-Sistema de progresión de dificultad</a:t>
            </a:r>
          </a:p>
          <a:p>
            <a:pPr algn="l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                     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191950" y="4076364"/>
            <a:ext cx="3888909" cy="480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3-Sistema de puntuación mejorado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4-Mejora visual por consola</a:t>
            </a:r>
          </a:p>
          <a:p>
            <a:pPr algn="ctr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                     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746617" y="4371287"/>
            <a:ext cx="4268490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5-Menú ampliado</a:t>
            </a:r>
          </a:p>
          <a:p>
            <a:pPr algn="l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        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06178">
            <a:off x="1975365" y="2837779"/>
            <a:ext cx="13920933" cy="4419896"/>
          </a:xfrm>
          <a:custGeom>
            <a:avLst/>
            <a:gdLst/>
            <a:ahLst/>
            <a:cxnLst/>
            <a:rect r="r" b="b" t="t" l="l"/>
            <a:pathLst>
              <a:path h="4419896" w="13920933">
                <a:moveTo>
                  <a:pt x="0" y="0"/>
                </a:moveTo>
                <a:lnTo>
                  <a:pt x="13920932" y="0"/>
                </a:lnTo>
                <a:lnTo>
                  <a:pt x="13920932" y="4419896"/>
                </a:lnTo>
                <a:lnTo>
                  <a:pt x="0" y="4419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500823">
            <a:off x="4617625" y="7890364"/>
            <a:ext cx="6925651" cy="5393809"/>
          </a:xfrm>
          <a:custGeom>
            <a:avLst/>
            <a:gdLst/>
            <a:ahLst/>
            <a:cxnLst/>
            <a:rect r="r" b="b" t="t" l="l"/>
            <a:pathLst>
              <a:path h="5393809" w="6925651">
                <a:moveTo>
                  <a:pt x="0" y="0"/>
                </a:moveTo>
                <a:lnTo>
                  <a:pt x="6925651" y="0"/>
                </a:lnTo>
                <a:lnTo>
                  <a:pt x="6925651" y="5393809"/>
                </a:lnTo>
                <a:lnTo>
                  <a:pt x="0" y="539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286157">
            <a:off x="16130510" y="4056845"/>
            <a:ext cx="4314981" cy="3360577"/>
          </a:xfrm>
          <a:custGeom>
            <a:avLst/>
            <a:gdLst/>
            <a:ahLst/>
            <a:cxnLst/>
            <a:rect r="r" b="b" t="t" l="l"/>
            <a:pathLst>
              <a:path h="3360577" w="4314981">
                <a:moveTo>
                  <a:pt x="0" y="0"/>
                </a:moveTo>
                <a:lnTo>
                  <a:pt x="4314980" y="0"/>
                </a:lnTo>
                <a:lnTo>
                  <a:pt x="4314980" y="3360577"/>
                </a:lnTo>
                <a:lnTo>
                  <a:pt x="0" y="3360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286157">
            <a:off x="-2412169" y="3132607"/>
            <a:ext cx="4314981" cy="3360577"/>
          </a:xfrm>
          <a:custGeom>
            <a:avLst/>
            <a:gdLst/>
            <a:ahLst/>
            <a:cxnLst/>
            <a:rect r="r" b="b" t="t" l="l"/>
            <a:pathLst>
              <a:path h="3360577" w="4314981">
                <a:moveTo>
                  <a:pt x="0" y="0"/>
                </a:moveTo>
                <a:lnTo>
                  <a:pt x="4314981" y="0"/>
                </a:lnTo>
                <a:lnTo>
                  <a:pt x="4314981" y="3360577"/>
                </a:lnTo>
                <a:lnTo>
                  <a:pt x="0" y="3360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810844">
            <a:off x="-1944104" y="8210485"/>
            <a:ext cx="5557582" cy="4153030"/>
          </a:xfrm>
          <a:custGeom>
            <a:avLst/>
            <a:gdLst/>
            <a:ahLst/>
            <a:cxnLst/>
            <a:rect r="r" b="b" t="t" l="l"/>
            <a:pathLst>
              <a:path h="4153030" w="5557582">
                <a:moveTo>
                  <a:pt x="0" y="0"/>
                </a:moveTo>
                <a:lnTo>
                  <a:pt x="5557582" y="0"/>
                </a:lnTo>
                <a:lnTo>
                  <a:pt x="5557582" y="4153030"/>
                </a:lnTo>
                <a:lnTo>
                  <a:pt x="0" y="41530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643411" y="-1833348"/>
            <a:ext cx="5344223" cy="4596032"/>
          </a:xfrm>
          <a:custGeom>
            <a:avLst/>
            <a:gdLst/>
            <a:ahLst/>
            <a:cxnLst/>
            <a:rect r="r" b="b" t="t" l="l"/>
            <a:pathLst>
              <a:path h="4596032" w="5344223">
                <a:moveTo>
                  <a:pt x="0" y="0"/>
                </a:moveTo>
                <a:lnTo>
                  <a:pt x="5344222" y="0"/>
                </a:lnTo>
                <a:lnTo>
                  <a:pt x="5344222" y="4596031"/>
                </a:lnTo>
                <a:lnTo>
                  <a:pt x="0" y="45960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33174" y="8101389"/>
            <a:ext cx="5390410" cy="4635752"/>
          </a:xfrm>
          <a:custGeom>
            <a:avLst/>
            <a:gdLst/>
            <a:ahLst/>
            <a:cxnLst/>
            <a:rect r="r" b="b" t="t" l="l"/>
            <a:pathLst>
              <a:path h="4635752" w="5390410">
                <a:moveTo>
                  <a:pt x="0" y="0"/>
                </a:moveTo>
                <a:lnTo>
                  <a:pt x="5390409" y="0"/>
                </a:lnTo>
                <a:lnTo>
                  <a:pt x="5390409" y="4635752"/>
                </a:lnTo>
                <a:lnTo>
                  <a:pt x="0" y="46357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51770" y="-1062112"/>
            <a:ext cx="3306803" cy="4114800"/>
          </a:xfrm>
          <a:custGeom>
            <a:avLst/>
            <a:gdLst/>
            <a:ahLst/>
            <a:cxnLst/>
            <a:rect r="r" b="b" t="t" l="l"/>
            <a:pathLst>
              <a:path h="4114800" w="3306803">
                <a:moveTo>
                  <a:pt x="0" y="0"/>
                </a:moveTo>
                <a:lnTo>
                  <a:pt x="3306803" y="0"/>
                </a:lnTo>
                <a:lnTo>
                  <a:pt x="3306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362754">
            <a:off x="6306790" y="-3759017"/>
            <a:ext cx="6925651" cy="5393809"/>
          </a:xfrm>
          <a:custGeom>
            <a:avLst/>
            <a:gdLst/>
            <a:ahLst/>
            <a:cxnLst/>
            <a:rect r="r" b="b" t="t" l="l"/>
            <a:pathLst>
              <a:path h="5393809" w="6925651">
                <a:moveTo>
                  <a:pt x="0" y="0"/>
                </a:moveTo>
                <a:lnTo>
                  <a:pt x="6925651" y="0"/>
                </a:lnTo>
                <a:lnTo>
                  <a:pt x="6925651" y="5393810"/>
                </a:lnTo>
                <a:lnTo>
                  <a:pt x="0" y="53938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712054" y="-682112"/>
            <a:ext cx="5094493" cy="3806976"/>
          </a:xfrm>
          <a:custGeom>
            <a:avLst/>
            <a:gdLst/>
            <a:ahLst/>
            <a:cxnLst/>
            <a:rect r="r" b="b" t="t" l="l"/>
            <a:pathLst>
              <a:path h="3806976" w="5094493">
                <a:moveTo>
                  <a:pt x="0" y="0"/>
                </a:moveTo>
                <a:lnTo>
                  <a:pt x="5094492" y="0"/>
                </a:lnTo>
                <a:lnTo>
                  <a:pt x="5094492" y="3806975"/>
                </a:lnTo>
                <a:lnTo>
                  <a:pt x="0" y="38069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68988" y="6361169"/>
            <a:ext cx="2860299" cy="1740220"/>
          </a:xfrm>
          <a:custGeom>
            <a:avLst/>
            <a:gdLst/>
            <a:ahLst/>
            <a:cxnLst/>
            <a:rect r="r" b="b" t="t" l="l"/>
            <a:pathLst>
              <a:path h="1740220" w="2860299">
                <a:moveTo>
                  <a:pt x="2860298" y="0"/>
                </a:moveTo>
                <a:lnTo>
                  <a:pt x="0" y="0"/>
                </a:lnTo>
                <a:lnTo>
                  <a:pt x="0" y="1740220"/>
                </a:lnTo>
                <a:lnTo>
                  <a:pt x="2860298" y="1740220"/>
                </a:lnTo>
                <a:lnTo>
                  <a:pt x="2860298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957484">
            <a:off x="16283982" y="4316371"/>
            <a:ext cx="1817050" cy="2841525"/>
          </a:xfrm>
          <a:custGeom>
            <a:avLst/>
            <a:gdLst/>
            <a:ahLst/>
            <a:cxnLst/>
            <a:rect r="r" b="b" t="t" l="l"/>
            <a:pathLst>
              <a:path h="2841525" w="1817050">
                <a:moveTo>
                  <a:pt x="0" y="0"/>
                </a:moveTo>
                <a:lnTo>
                  <a:pt x="1817050" y="0"/>
                </a:lnTo>
                <a:lnTo>
                  <a:pt x="1817050" y="2841525"/>
                </a:lnTo>
                <a:lnTo>
                  <a:pt x="0" y="284152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4821854" y="762106"/>
            <a:ext cx="2473437" cy="2638333"/>
          </a:xfrm>
          <a:custGeom>
            <a:avLst/>
            <a:gdLst/>
            <a:ahLst/>
            <a:cxnLst/>
            <a:rect r="r" b="b" t="t" l="l"/>
            <a:pathLst>
              <a:path h="2638333" w="2473437">
                <a:moveTo>
                  <a:pt x="2473437" y="0"/>
                </a:moveTo>
                <a:lnTo>
                  <a:pt x="0" y="0"/>
                </a:lnTo>
                <a:lnTo>
                  <a:pt x="0" y="2638333"/>
                </a:lnTo>
                <a:lnTo>
                  <a:pt x="2473437" y="2638333"/>
                </a:lnTo>
                <a:lnTo>
                  <a:pt x="2473437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332006" y="-581524"/>
            <a:ext cx="3748854" cy="2092384"/>
          </a:xfrm>
          <a:custGeom>
            <a:avLst/>
            <a:gdLst/>
            <a:ahLst/>
            <a:cxnLst/>
            <a:rect r="r" b="b" t="t" l="l"/>
            <a:pathLst>
              <a:path h="2092384" w="3748854">
                <a:moveTo>
                  <a:pt x="0" y="0"/>
                </a:moveTo>
                <a:lnTo>
                  <a:pt x="3748853" y="0"/>
                </a:lnTo>
                <a:lnTo>
                  <a:pt x="3748853" y="2092383"/>
                </a:lnTo>
                <a:lnTo>
                  <a:pt x="0" y="209238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851323" y="8101389"/>
            <a:ext cx="2895294" cy="1917413"/>
          </a:xfrm>
          <a:custGeom>
            <a:avLst/>
            <a:gdLst/>
            <a:ahLst/>
            <a:cxnLst/>
            <a:rect r="r" b="b" t="t" l="l"/>
            <a:pathLst>
              <a:path h="1917413" w="2895294">
                <a:moveTo>
                  <a:pt x="0" y="0"/>
                </a:moveTo>
                <a:lnTo>
                  <a:pt x="2895294" y="0"/>
                </a:lnTo>
                <a:lnTo>
                  <a:pt x="2895294" y="1917413"/>
                </a:lnTo>
                <a:lnTo>
                  <a:pt x="0" y="191741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008777" y="7886147"/>
            <a:ext cx="1050491" cy="2054331"/>
          </a:xfrm>
          <a:custGeom>
            <a:avLst/>
            <a:gdLst/>
            <a:ahLst/>
            <a:cxnLst/>
            <a:rect r="r" b="b" t="t" l="l"/>
            <a:pathLst>
              <a:path h="2054331" w="1050491">
                <a:moveTo>
                  <a:pt x="0" y="0"/>
                </a:moveTo>
                <a:lnTo>
                  <a:pt x="1050491" y="0"/>
                </a:lnTo>
                <a:lnTo>
                  <a:pt x="1050491" y="2054331"/>
                </a:lnTo>
                <a:lnTo>
                  <a:pt x="0" y="205433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448203">
            <a:off x="4567903" y="329343"/>
            <a:ext cx="999543" cy="1618307"/>
          </a:xfrm>
          <a:custGeom>
            <a:avLst/>
            <a:gdLst/>
            <a:ahLst/>
            <a:cxnLst/>
            <a:rect r="r" b="b" t="t" l="l"/>
            <a:pathLst>
              <a:path h="1618307" w="999543">
                <a:moveTo>
                  <a:pt x="0" y="0"/>
                </a:moveTo>
                <a:lnTo>
                  <a:pt x="999542" y="0"/>
                </a:lnTo>
                <a:lnTo>
                  <a:pt x="999542" y="1618307"/>
                </a:lnTo>
                <a:lnTo>
                  <a:pt x="0" y="1618307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96638" y="464668"/>
            <a:ext cx="3204173" cy="2667210"/>
          </a:xfrm>
          <a:custGeom>
            <a:avLst/>
            <a:gdLst/>
            <a:ahLst/>
            <a:cxnLst/>
            <a:rect r="r" b="b" t="t" l="l"/>
            <a:pathLst>
              <a:path h="2667210" w="3204173">
                <a:moveTo>
                  <a:pt x="0" y="0"/>
                </a:moveTo>
                <a:lnTo>
                  <a:pt x="3204173" y="0"/>
                </a:lnTo>
                <a:lnTo>
                  <a:pt x="3204173" y="2667210"/>
                </a:lnTo>
                <a:lnTo>
                  <a:pt x="0" y="2667210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946601" y="7551936"/>
            <a:ext cx="2111972" cy="2466866"/>
          </a:xfrm>
          <a:custGeom>
            <a:avLst/>
            <a:gdLst/>
            <a:ahLst/>
            <a:cxnLst/>
            <a:rect r="r" b="b" t="t" l="l"/>
            <a:pathLst>
              <a:path h="2466866" w="2111972">
                <a:moveTo>
                  <a:pt x="0" y="0"/>
                </a:moveTo>
                <a:lnTo>
                  <a:pt x="2111972" y="0"/>
                </a:lnTo>
                <a:lnTo>
                  <a:pt x="2111972" y="2466866"/>
                </a:lnTo>
                <a:lnTo>
                  <a:pt x="0" y="2466866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163295" y="3562364"/>
            <a:ext cx="12507593" cy="4336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1"/>
              </a:lnSpc>
              <a:spcBef>
                <a:spcPct val="0"/>
              </a:spcBef>
            </a:pPr>
            <a:r>
              <a:rPr lang="en-US" sz="4029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1-Hi</a:t>
            </a:r>
            <a:r>
              <a:rPr lang="en-US" sz="4029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storial de partidas                            5-Logros y recompensas</a:t>
            </a:r>
          </a:p>
          <a:p>
            <a:pPr algn="l">
              <a:lnSpc>
                <a:spcPts val="5641"/>
              </a:lnSpc>
              <a:spcBef>
                <a:spcPct val="0"/>
              </a:spcBef>
            </a:pPr>
            <a:r>
              <a:rPr lang="en-US" sz="4029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2-Ranking global                                       6-Menú principal completo</a:t>
            </a:r>
          </a:p>
          <a:p>
            <a:pPr algn="l">
              <a:lnSpc>
                <a:spcPts val="5641"/>
              </a:lnSpc>
              <a:spcBef>
                <a:spcPct val="0"/>
              </a:spcBef>
            </a:pPr>
            <a:r>
              <a:rPr lang="en-US" sz="4029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3-Nuevos modos de juego                       7-Validaciones y robustez final</a:t>
            </a:r>
          </a:p>
          <a:p>
            <a:pPr algn="l">
              <a:lnSpc>
                <a:spcPts val="5641"/>
              </a:lnSpc>
              <a:spcBef>
                <a:spcPct val="0"/>
              </a:spcBef>
            </a:pPr>
            <a:r>
              <a:rPr lang="en-US" sz="4029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4-Personalización de partida</a:t>
            </a:r>
          </a:p>
          <a:p>
            <a:pPr algn="l">
              <a:lnSpc>
                <a:spcPts val="5641"/>
              </a:lnSpc>
              <a:spcBef>
                <a:spcPct val="0"/>
              </a:spcBef>
            </a:pPr>
          </a:p>
          <a:p>
            <a:pPr algn="l">
              <a:lnSpc>
                <a:spcPts val="5641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4863660" y="1709368"/>
            <a:ext cx="9644379" cy="200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7787">
                <a:solidFill>
                  <a:srgbClr val="000000"/>
                </a:solidFill>
                <a:latin typeface="Childling"/>
                <a:ea typeface="Childling"/>
                <a:cs typeface="Childling"/>
                <a:sym typeface="Childling"/>
              </a:rPr>
              <a:t>REFINAMIENTO Y EXTENSIONES 100%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DAGzRxHwUq8</dc:identifier>
  <dcterms:modified xsi:type="dcterms:W3CDTF">2011-08-01T06:04:30Z</dcterms:modified>
  <cp:revision>1</cp:revision>
  <dc:title>Presentacion Proyecto Trabajo Creativo Infantil Organico Multicolor</dc:title>
</cp:coreProperties>
</file>