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4FF3B-4F56-38DE-F9E3-ECDE10354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5238FF-1F86-C031-9435-DB4DF3B47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0FBD5-E260-3852-308C-07FD4BA4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DA8DC-A5C0-317A-D08E-B5AE6BBA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1B36B-FC41-EABB-5D09-401EDE7B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5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A8780-6BB7-9AE2-AC15-A3ACA1F7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C771F8-38A5-5515-3087-3A548DF8A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992FCB-D3E2-8727-A992-6089726B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B6C3A-BCBD-C302-6C5F-31BB06C5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89B4-E028-7032-66EE-4A1D5BA6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19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EFAA1E-B15D-CD13-BDE4-11143C9F5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B3297D-0928-13BD-C094-DA5BA9B0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F5918-8310-3AC7-EF68-1EF797B8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B9334-C6C0-97B9-7CFF-7F64C571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EEC1F-34A9-1EAA-7D2F-2022CE68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6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47198-99F8-4873-CE88-3266162B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4C99E-DEE0-AFCD-F093-E7DB7F1A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1E52D-50BD-01C6-80DB-81DD9F26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F51CFB-F1CE-D418-C93E-155EF78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865DC-977D-9424-D252-2637DDA0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355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E6014-CCB9-C75D-8FAB-4146E06E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0544B4-BE43-DF40-0726-2A7BDB59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128D2-6819-ECD6-48AC-EE8C188D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03F0D-4EC9-52D3-728A-1C1E8F6A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6CA3A-CFED-D5A6-8B67-6FA16402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105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1A65B-5640-C9E2-179F-01BF21AC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0A09F-0117-3764-3560-F534DC786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5E8294-31C8-E833-9269-7A9B4B1C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093B-6219-5D35-1DC5-C2E3A0C0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4DB08B-7E93-C550-ABBF-0A02079E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48D2A-8227-31C0-7DF1-E3CB61D1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94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C4614-7440-6A1A-8C7F-19BC264D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983D3-9020-A407-A79E-4ABAED03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3C83AE-22F7-B34F-5E1A-DC23E314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7860E8-12CC-33E1-BD46-B55DC693A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4807AD-A898-9BFC-E174-3B896451D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4EC36F-41A1-1237-80E1-27AA8E5B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A90393-6CEE-DDC0-BD89-C13E7C22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C53D28-A884-62DF-0B77-08EB366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3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2910-FF87-AAAA-5E47-0DAC666E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057C7D-F9C9-61D4-22A5-98112B80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DB508A-B988-0A6A-AAC1-8A9DBA8C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A2E29A-4E7E-7289-7372-77C911D1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588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39575F-743A-4084-93DE-C292C132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1AB6DB-29C8-0860-4DBC-BB77F968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49030D-237D-1250-8ABF-259C4CA1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682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8C89A-AE37-E2F3-046F-C0E3F5E3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FDB97-4352-342E-074D-BA88AF03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3D145C-29BD-5C78-9B8A-BE29309C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5720B-7836-3172-DC63-EBA90F04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9827F5-39EE-12A2-0A93-6F71FD1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C65F3C-502F-98CA-6DF2-61D31AF4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62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3DE2B-2974-FCCF-9526-683E04D8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8AAD9E-904B-FBE9-EE49-A902FFE40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869384-2295-29F3-573C-F07F670B1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480FC5-A719-9AE1-4071-B465F1FF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AB7CE2-C0AE-B29B-0110-C335D646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B78B87-01EE-1B6D-5EF5-8B011CF0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515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344974-C0C4-46B8-112A-5132E3E5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E9BD25-B04D-3E8B-5BF7-45CB3BA0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1041E-911F-69BB-D79F-63E89F9FA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C6DA-7144-4F99-A635-C7A23C935D85}" type="datetimeFigureOut">
              <a:rPr lang="es-AR" smtClean="0"/>
              <a:t>22/4/2024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51D7E9-DF2A-A60F-8769-07D5CD8A3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D9EB6-88D0-93FC-D26B-B0D61DB72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73CC-591D-440B-A11A-D7A47DB04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3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01C34C2-3235-72D8-3CD6-C5D3580645AD}"/>
              </a:ext>
            </a:extLst>
          </p:cNvPr>
          <p:cNvSpPr/>
          <p:nvPr/>
        </p:nvSpPr>
        <p:spPr>
          <a:xfrm>
            <a:off x="204186" y="275207"/>
            <a:ext cx="1100832" cy="9587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Expresión JSON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EC011DA-52DA-AFFA-8B6E-56A8DA42273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602" y="1233995"/>
            <a:ext cx="0" cy="123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B8F4824B-76B8-DA5C-7CE3-7E7F300637B6}"/>
              </a:ext>
            </a:extLst>
          </p:cNvPr>
          <p:cNvSpPr/>
          <p:nvPr/>
        </p:nvSpPr>
        <p:spPr>
          <a:xfrm>
            <a:off x="204186" y="2467991"/>
            <a:ext cx="1100832" cy="9587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String JSON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8A57EC-3F8B-F7D9-2B15-93A978C362EF}"/>
              </a:ext>
            </a:extLst>
          </p:cNvPr>
          <p:cNvSpPr txBox="1"/>
          <p:nvPr/>
        </p:nvSpPr>
        <p:spPr>
          <a:xfrm>
            <a:off x="754602" y="1415027"/>
            <a:ext cx="1482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Leer y transformar en String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0D4E745-0D30-F16B-45D6-3B14B86B480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305018" y="2947385"/>
            <a:ext cx="1660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7A1104D-F292-F31D-17EC-5FE799882E2B}"/>
              </a:ext>
            </a:extLst>
          </p:cNvPr>
          <p:cNvSpPr/>
          <p:nvPr/>
        </p:nvSpPr>
        <p:spPr>
          <a:xfrm>
            <a:off x="2965141" y="2467991"/>
            <a:ext cx="1100832" cy="9587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Cadena JSON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E0FC70-1EDA-4CDC-AC40-129248B6191D}"/>
              </a:ext>
            </a:extLst>
          </p:cNvPr>
          <p:cNvSpPr txBox="1"/>
          <p:nvPr/>
        </p:nvSpPr>
        <p:spPr>
          <a:xfrm>
            <a:off x="1362723" y="3426779"/>
            <a:ext cx="1482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Eliminar saltos de línea y espacios entre expresiones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485D5F6-4EAC-9CF8-A653-53592173A8AC}"/>
              </a:ext>
            </a:extLst>
          </p:cNvPr>
          <p:cNvCxnSpPr>
            <a:stCxn id="11" idx="3"/>
          </p:cNvCxnSpPr>
          <p:nvPr/>
        </p:nvCxnSpPr>
        <p:spPr>
          <a:xfrm flipV="1">
            <a:off x="4065973" y="878889"/>
            <a:ext cx="941033" cy="206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ACA0200-7CA3-6325-8266-729DF60D14C1}"/>
              </a:ext>
            </a:extLst>
          </p:cNvPr>
          <p:cNvSpPr txBox="1"/>
          <p:nvPr/>
        </p:nvSpPr>
        <p:spPr>
          <a:xfrm>
            <a:off x="3338003" y="1522749"/>
            <a:ext cx="1482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Analizar el tipo de expresión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8C99F7D-23C5-6989-14D0-FE52C1947EDD}"/>
              </a:ext>
            </a:extLst>
          </p:cNvPr>
          <p:cNvSpPr/>
          <p:nvPr/>
        </p:nvSpPr>
        <p:spPr>
          <a:xfrm>
            <a:off x="5007005" y="399495"/>
            <a:ext cx="2041865" cy="9587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PILA </a:t>
            </a:r>
          </a:p>
          <a:p>
            <a:pPr algn="ctr"/>
            <a:r>
              <a:rPr lang="es-AR" dirty="0"/>
              <a:t>Llave : valor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369E6C2-D05B-30E2-34A3-1E954A10FB63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915055" y="2947385"/>
            <a:ext cx="108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69E0D7D-D75A-92A3-D3C4-A055E9DFC445}"/>
              </a:ext>
            </a:extLst>
          </p:cNvPr>
          <p:cNvSpPr/>
          <p:nvPr/>
        </p:nvSpPr>
        <p:spPr>
          <a:xfrm>
            <a:off x="4995168" y="2467991"/>
            <a:ext cx="2053702" cy="9587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PILA llave:[lista]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7BD15AC-A9D1-9FB1-7BBB-082349FF8419}"/>
              </a:ext>
            </a:extLst>
          </p:cNvPr>
          <p:cNvCxnSpPr>
            <a:cxnSpLocks/>
            <a:stCxn id="11" idx="3"/>
            <a:endCxn id="51" idx="1"/>
          </p:cNvCxnSpPr>
          <p:nvPr/>
        </p:nvCxnSpPr>
        <p:spPr>
          <a:xfrm>
            <a:off x="4065973" y="2947385"/>
            <a:ext cx="929194" cy="206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8C0BF92-F06C-427D-E41A-701156876798}"/>
              </a:ext>
            </a:extLst>
          </p:cNvPr>
          <p:cNvSpPr/>
          <p:nvPr/>
        </p:nvSpPr>
        <p:spPr>
          <a:xfrm>
            <a:off x="4995167" y="4536487"/>
            <a:ext cx="2053703" cy="9587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PILA llave:{subexpresión}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52C21F6-EA16-6C21-9AEB-79162BA7E68F}"/>
              </a:ext>
            </a:extLst>
          </p:cNvPr>
          <p:cNvSpPr txBox="1"/>
          <p:nvPr/>
        </p:nvSpPr>
        <p:spPr>
          <a:xfrm>
            <a:off x="9059660" y="3534501"/>
            <a:ext cx="1482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Imprimir con un método print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CD2DA026-3282-4658-848F-A016849B6D97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823970" y="2947384"/>
            <a:ext cx="1152614" cy="1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705F288-D374-F718-3EBA-85D6090CED0F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035551" y="2964178"/>
            <a:ext cx="941033" cy="21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92D929EA-0969-C336-29F6-22ECDD53DCAC}"/>
              </a:ext>
            </a:extLst>
          </p:cNvPr>
          <p:cNvCxnSpPr>
            <a:cxnSpLocks/>
          </p:cNvCxnSpPr>
          <p:nvPr/>
        </p:nvCxnSpPr>
        <p:spPr>
          <a:xfrm>
            <a:off x="7050348" y="816745"/>
            <a:ext cx="929194" cy="206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EE70C79-557B-DC54-8938-E11767743446}"/>
              </a:ext>
            </a:extLst>
          </p:cNvPr>
          <p:cNvSpPr/>
          <p:nvPr/>
        </p:nvSpPr>
        <p:spPr>
          <a:xfrm>
            <a:off x="7976584" y="2484784"/>
            <a:ext cx="1100832" cy="9587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BUFFER (Cola)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E94A101-7256-8C1E-10B7-C56BFA4808D1}"/>
              </a:ext>
            </a:extLst>
          </p:cNvPr>
          <p:cNvCxnSpPr>
            <a:cxnSpLocks/>
          </p:cNvCxnSpPr>
          <p:nvPr/>
        </p:nvCxnSpPr>
        <p:spPr>
          <a:xfrm>
            <a:off x="9077416" y="2949432"/>
            <a:ext cx="1220681" cy="1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7A61549-ED2B-8753-A851-4504C9BEDA1A}"/>
              </a:ext>
            </a:extLst>
          </p:cNvPr>
          <p:cNvSpPr txBox="1"/>
          <p:nvPr/>
        </p:nvSpPr>
        <p:spPr>
          <a:xfrm>
            <a:off x="7577091" y="811396"/>
            <a:ext cx="1482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La expresión está correctamente escrita?... Si la respuesta es NO, aclarar donde está el error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F3EF541-2CB7-6106-A4CE-891BB3D067C3}"/>
              </a:ext>
            </a:extLst>
          </p:cNvPr>
          <p:cNvSpPr/>
          <p:nvPr/>
        </p:nvSpPr>
        <p:spPr>
          <a:xfrm>
            <a:off x="10298097" y="2484874"/>
            <a:ext cx="1552102" cy="9587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Salida del programa</a:t>
            </a:r>
          </a:p>
        </p:txBody>
      </p:sp>
    </p:spTree>
    <p:extLst>
      <p:ext uri="{BB962C8B-B14F-4D97-AF65-F5344CB8AC3E}">
        <p14:creationId xmlns:p14="http://schemas.microsoft.com/office/powerpoint/2010/main" val="3285895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67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Weihmüller</dc:creator>
  <cp:lastModifiedBy>Facundo Weihmüller</cp:lastModifiedBy>
  <cp:revision>3</cp:revision>
  <dcterms:created xsi:type="dcterms:W3CDTF">2024-04-21T22:53:04Z</dcterms:created>
  <dcterms:modified xsi:type="dcterms:W3CDTF">2024-04-22T19:14:38Z</dcterms:modified>
</cp:coreProperties>
</file>