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ntregafinalmuoz/1000Peliculasmastaquillerasdelahistori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386E33-A631-419F-89AC-B9A6104270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Entrega final +muñoz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900172-12AD-4326-B7E0-A6A086664F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9/4/2024 6:01:41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0 Peliculas mas taquilleras de la historia" id="2" name="slide2">
            <a:extLst>
              <a:ext uri="{FF2B5EF4-FFF2-40B4-BE49-F238E27FC236}">
                <a16:creationId xmlns:a16="http://schemas.microsoft.com/office/drawing/2014/main" id="{2D766AF9-2610-423C-B475-406EC6F11D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2024-09-04T18:01:42Z</dcterms:created>
  <dcterms:modified xsi:type="dcterms:W3CDTF">2024-09-04T18:01:42Z</dcterms:modified>
</cp:coreProperties>
</file>