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79" r:id="rId6"/>
    <p:sldId id="280" r:id="rId7"/>
    <p:sldId id="281" r:id="rId8"/>
    <p:sldId id="282" r:id="rId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D8D8D8"/>
        </a:solidFill>
        <a:effectLst/>
        <a:uFillTx/>
        <a:latin typeface="Candara"/>
        <a:ea typeface="Candara"/>
        <a:cs typeface="Candara"/>
        <a:sym typeface="Candar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D8D8D8"/>
        </a:solidFill>
        <a:effectLst/>
        <a:uFillTx/>
        <a:latin typeface="Candara"/>
        <a:ea typeface="Candara"/>
        <a:cs typeface="Candara"/>
        <a:sym typeface="Candar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D8D8D8"/>
        </a:solidFill>
        <a:effectLst/>
        <a:uFillTx/>
        <a:latin typeface="Candara"/>
        <a:ea typeface="Candara"/>
        <a:cs typeface="Candara"/>
        <a:sym typeface="Candar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D8D8D8"/>
        </a:solidFill>
        <a:effectLst/>
        <a:uFillTx/>
        <a:latin typeface="Candara"/>
        <a:ea typeface="Candara"/>
        <a:cs typeface="Candara"/>
        <a:sym typeface="Candar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D8D8D8"/>
        </a:solidFill>
        <a:effectLst/>
        <a:uFillTx/>
        <a:latin typeface="Candara"/>
        <a:ea typeface="Candara"/>
        <a:cs typeface="Candara"/>
        <a:sym typeface="Candar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D8D8D8"/>
        </a:solidFill>
        <a:effectLst/>
        <a:uFillTx/>
        <a:latin typeface="Candara"/>
        <a:ea typeface="Candara"/>
        <a:cs typeface="Candara"/>
        <a:sym typeface="Candar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D8D8D8"/>
        </a:solidFill>
        <a:effectLst/>
        <a:uFillTx/>
        <a:latin typeface="Candara"/>
        <a:ea typeface="Candara"/>
        <a:cs typeface="Candara"/>
        <a:sym typeface="Candar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D8D8D8"/>
        </a:solidFill>
        <a:effectLst/>
        <a:uFillTx/>
        <a:latin typeface="Candara"/>
        <a:ea typeface="Candara"/>
        <a:cs typeface="Candara"/>
        <a:sym typeface="Candara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D8D8D8"/>
        </a:solidFill>
        <a:effectLst/>
        <a:uFillTx/>
        <a:latin typeface="Candara"/>
        <a:ea typeface="Candara"/>
        <a:cs typeface="Candara"/>
        <a:sym typeface="Candara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ndara"/>
          <a:ea typeface="Candara"/>
          <a:cs typeface="Candara"/>
        </a:font>
        <a:srgbClr val="D8D8D8"/>
      </a:tcTxStyle>
      <a:tcStyle>
        <a:tcBdr>
          <a:left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insideV>
        </a:tcBdr>
        <a:fill>
          <a:solidFill>
            <a:srgbClr val="D0E6FB"/>
          </a:solidFill>
        </a:fill>
      </a:tcStyle>
    </a:wholeTbl>
    <a:band2H>
      <a:tcTxStyle/>
      <a:tcStyle>
        <a:tcBdr/>
        <a:fill>
          <a:solidFill>
            <a:srgbClr val="E9F3FD"/>
          </a:solidFill>
        </a:fill>
      </a:tcStyle>
    </a:band2H>
    <a:firstCol>
      <a:tcTxStyle b="on" i="off">
        <a:font>
          <a:latin typeface="Candara"/>
          <a:ea typeface="Candara"/>
          <a:cs typeface="Candara"/>
        </a:font>
        <a:schemeClr val="accent6">
          <a:hueOff val="-12193549"/>
          <a:satOff val="-89595"/>
          <a:lumOff val="33921"/>
        </a:schemeClr>
      </a:tcTxStyle>
      <a:tcStyle>
        <a:tcBdr>
          <a:left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ndara"/>
          <a:ea typeface="Candara"/>
          <a:cs typeface="Candara"/>
        </a:font>
        <a:schemeClr val="accent6">
          <a:hueOff val="-12193549"/>
          <a:satOff val="-89595"/>
          <a:lumOff val="33921"/>
        </a:schemeClr>
      </a:tcTxStyle>
      <a:tcStyle>
        <a:tcBdr>
          <a:left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ndara"/>
          <a:ea typeface="Candara"/>
          <a:cs typeface="Candara"/>
        </a:font>
        <a:schemeClr val="accent6">
          <a:hueOff val="-12193549"/>
          <a:satOff val="-89595"/>
          <a:lumOff val="33921"/>
        </a:schemeClr>
      </a:tcTxStyle>
      <a:tcStyle>
        <a:tcBdr>
          <a:left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ndara"/>
          <a:ea typeface="Candara"/>
          <a:cs typeface="Candara"/>
        </a:font>
        <a:srgbClr val="D8D8D8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6">
              <a:alpha val="20000"/>
            </a:schemeClr>
          </a:solidFill>
        </a:fill>
      </a:tcStyle>
    </a:wholeTbl>
    <a:band2H>
      <a:tcTxStyle/>
      <a:tcStyle>
        <a:tcBdr/>
        <a:fill>
          <a:solidFill>
            <a:schemeClr val="accent6">
              <a:hueOff val="-12193549"/>
              <a:satOff val="-89595"/>
              <a:lumOff val="33921"/>
            </a:schemeClr>
          </a:solidFill>
        </a:fill>
      </a:tcStyle>
    </a:band2H>
    <a:firstCol>
      <a:tcTxStyle b="on" i="off">
        <a:font>
          <a:latin typeface="Candara"/>
          <a:ea typeface="Candara"/>
          <a:cs typeface="Candara"/>
        </a:font>
        <a:srgbClr val="D8D8D8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6">
              <a:alpha val="20000"/>
            </a:schemeClr>
          </a:solidFill>
        </a:fill>
      </a:tcStyle>
    </a:firstCol>
    <a:lastRow>
      <a:tcTxStyle b="on" i="off">
        <a:font>
          <a:latin typeface="Candara"/>
          <a:ea typeface="Candara"/>
          <a:cs typeface="Candara"/>
        </a:font>
        <a:srgbClr val="D8D8D8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508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ndara"/>
          <a:ea typeface="Candara"/>
          <a:cs typeface="Candara"/>
        </a:font>
        <a:srgbClr val="D8D8D8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254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Candara"/>
          <a:ea typeface="Candara"/>
          <a:cs typeface="Candara"/>
        </a:font>
        <a:srgbClr val="D8D8D8"/>
      </a:tcTxStyle>
      <a:tcStyle>
        <a:tcBdr>
          <a:left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insideV>
        </a:tcBdr>
        <a:fill>
          <a:solidFill>
            <a:srgbClr val="DEEDFF"/>
          </a:solidFill>
        </a:fill>
      </a:tcStyle>
    </a:wholeTbl>
    <a:band2H>
      <a:tcTxStyle/>
      <a:tcStyle>
        <a:tcBdr/>
        <a:fill>
          <a:solidFill>
            <a:srgbClr val="EFF6FF"/>
          </a:solidFill>
        </a:fill>
      </a:tcStyle>
    </a:band2H>
    <a:firstCol>
      <a:tcTxStyle b="on" i="off">
        <a:font>
          <a:latin typeface="Candara"/>
          <a:ea typeface="Candara"/>
          <a:cs typeface="Candara"/>
        </a:font>
        <a:schemeClr val="accent6">
          <a:hueOff val="-12193549"/>
          <a:satOff val="-89595"/>
          <a:lumOff val="33921"/>
        </a:schemeClr>
      </a:tcTxStyle>
      <a:tcStyle>
        <a:tcBdr>
          <a:left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ndara"/>
          <a:ea typeface="Candara"/>
          <a:cs typeface="Candara"/>
        </a:font>
        <a:schemeClr val="accent6">
          <a:hueOff val="-12193549"/>
          <a:satOff val="-89595"/>
          <a:lumOff val="33921"/>
        </a:schemeClr>
      </a:tcTxStyle>
      <a:tcStyle>
        <a:tcBdr>
          <a:left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ndara"/>
          <a:ea typeface="Candara"/>
          <a:cs typeface="Candara"/>
        </a:font>
        <a:schemeClr val="accent6">
          <a:hueOff val="-12193549"/>
          <a:satOff val="-89595"/>
          <a:lumOff val="33921"/>
        </a:schemeClr>
      </a:tcTxStyle>
      <a:tcStyle>
        <a:tcBdr>
          <a:left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ndara"/>
          <a:ea typeface="Candara"/>
          <a:cs typeface="Candara"/>
        </a:font>
        <a:srgbClr val="D8D8D8"/>
      </a:tcTxStyle>
      <a:tcStyle>
        <a:tcBdr>
          <a:left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insideV>
        </a:tcBdr>
        <a:fill>
          <a:solidFill>
            <a:srgbClr val="D0EED5"/>
          </a:solidFill>
        </a:fill>
      </a:tcStyle>
    </a:wholeTbl>
    <a:band2H>
      <a:tcTxStyle/>
      <a:tcStyle>
        <a:tcBdr/>
        <a:fill>
          <a:solidFill>
            <a:srgbClr val="E9F6EB"/>
          </a:solidFill>
        </a:fill>
      </a:tcStyle>
    </a:band2H>
    <a:firstCol>
      <a:tcTxStyle b="on" i="off">
        <a:font>
          <a:latin typeface="Candara"/>
          <a:ea typeface="Candara"/>
          <a:cs typeface="Candara"/>
        </a:font>
        <a:schemeClr val="accent6">
          <a:hueOff val="-12193549"/>
          <a:satOff val="-89595"/>
          <a:lumOff val="33921"/>
        </a:schemeClr>
      </a:tcTxStyle>
      <a:tcStyle>
        <a:tcBdr>
          <a:left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ndara"/>
          <a:ea typeface="Candara"/>
          <a:cs typeface="Candara"/>
        </a:font>
        <a:schemeClr val="accent6">
          <a:hueOff val="-12193549"/>
          <a:satOff val="-89595"/>
          <a:lumOff val="33921"/>
        </a:schemeClr>
      </a:tcTxStyle>
      <a:tcStyle>
        <a:tcBdr>
          <a:left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ndara"/>
          <a:ea typeface="Candara"/>
          <a:cs typeface="Candara"/>
        </a:font>
        <a:schemeClr val="accent6">
          <a:hueOff val="-12193549"/>
          <a:satOff val="-89595"/>
          <a:lumOff val="33921"/>
        </a:schemeClr>
      </a:tcTxStyle>
      <a:tcStyle>
        <a:tcBdr>
          <a:left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ndara"/>
          <a:ea typeface="Candara"/>
          <a:cs typeface="Candara"/>
        </a:font>
        <a:srgbClr val="D8D8D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8F8F8"/>
          </a:solidFill>
        </a:fill>
      </a:tcStyle>
    </a:wholeTbl>
    <a:band2H>
      <a:tcTxStyle/>
      <a:tcStyle>
        <a:tcBdr/>
        <a:fill>
          <a:solidFill>
            <a:schemeClr val="accent6">
              <a:hueOff val="-12193549"/>
              <a:satOff val="-89595"/>
              <a:lumOff val="33921"/>
            </a:schemeClr>
          </a:solidFill>
        </a:fill>
      </a:tcStyle>
    </a:band2H>
    <a:firstCol>
      <a:tcTxStyle b="on" i="off">
        <a:font>
          <a:latin typeface="Candara"/>
          <a:ea typeface="Candara"/>
          <a:cs typeface="Candara"/>
        </a:font>
        <a:schemeClr val="accent6">
          <a:hueOff val="-12193549"/>
          <a:satOff val="-89595"/>
          <a:lumOff val="33921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ndara"/>
          <a:ea typeface="Candara"/>
          <a:cs typeface="Candara"/>
        </a:font>
        <a:srgbClr val="D8D8D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D8D8D8"/>
              </a:solidFill>
              <a:prstDash val="solid"/>
              <a:round/>
            </a:ln>
          </a:top>
          <a:bottom>
            <a:ln w="25400" cap="flat">
              <a:solidFill>
                <a:srgbClr val="D8D8D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2193549"/>
              <a:satOff val="-89595"/>
              <a:lumOff val="33921"/>
            </a:schemeClr>
          </a:solidFill>
        </a:fill>
      </a:tcStyle>
    </a:lastRow>
    <a:firstRow>
      <a:tcTxStyle b="on" i="off">
        <a:font>
          <a:latin typeface="Candara"/>
          <a:ea typeface="Candara"/>
          <a:cs typeface="Candara"/>
        </a:font>
        <a:schemeClr val="accent6">
          <a:hueOff val="-12193549"/>
          <a:satOff val="-89595"/>
          <a:lumOff val="33921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8D8D8"/>
              </a:solidFill>
              <a:prstDash val="solid"/>
              <a:round/>
            </a:ln>
          </a:top>
          <a:bottom>
            <a:ln w="25400" cap="flat">
              <a:solidFill>
                <a:srgbClr val="D8D8D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ndara"/>
          <a:ea typeface="Candara"/>
          <a:cs typeface="Candara"/>
        </a:font>
        <a:srgbClr val="D8D8D8"/>
      </a:tcTxStyle>
      <a:tcStyle>
        <a:tcBdr>
          <a:left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insideV>
        </a:tcBdr>
        <a:fill>
          <a:solidFill>
            <a:srgbClr val="F0F0F0"/>
          </a:solidFill>
        </a:fill>
      </a:tcStyle>
    </a:wholeTbl>
    <a:band2H>
      <a:tcTxStyle/>
      <a:tcStyle>
        <a:tcBdr/>
        <a:fill>
          <a:solidFill>
            <a:srgbClr val="F8F8F8"/>
          </a:solidFill>
        </a:fill>
      </a:tcStyle>
    </a:band2H>
    <a:firstCol>
      <a:tcTxStyle b="on" i="off">
        <a:font>
          <a:latin typeface="Candara"/>
          <a:ea typeface="Candara"/>
          <a:cs typeface="Candara"/>
        </a:font>
        <a:schemeClr val="accent6">
          <a:hueOff val="-12193549"/>
          <a:satOff val="-89595"/>
          <a:lumOff val="33921"/>
        </a:schemeClr>
      </a:tcTxStyle>
      <a:tcStyle>
        <a:tcBdr>
          <a:left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insideV>
        </a:tcBdr>
        <a:fill>
          <a:solidFill>
            <a:srgbClr val="D8D8D8"/>
          </a:solidFill>
        </a:fill>
      </a:tcStyle>
    </a:firstCol>
    <a:lastRow>
      <a:tcTxStyle b="on" i="off">
        <a:font>
          <a:latin typeface="Candara"/>
          <a:ea typeface="Candara"/>
          <a:cs typeface="Candara"/>
        </a:font>
        <a:schemeClr val="accent6">
          <a:hueOff val="-12193549"/>
          <a:satOff val="-89595"/>
          <a:lumOff val="33921"/>
        </a:schemeClr>
      </a:tcTxStyle>
      <a:tcStyle>
        <a:tcBdr>
          <a:left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insideV>
        </a:tcBdr>
        <a:fill>
          <a:solidFill>
            <a:srgbClr val="D8D8D8"/>
          </a:solidFill>
        </a:fill>
      </a:tcStyle>
    </a:lastRow>
    <a:firstRow>
      <a:tcTxStyle b="on" i="off">
        <a:font>
          <a:latin typeface="Candara"/>
          <a:ea typeface="Candara"/>
          <a:cs typeface="Candara"/>
        </a:font>
        <a:schemeClr val="accent6">
          <a:hueOff val="-12193549"/>
          <a:satOff val="-89595"/>
          <a:lumOff val="33921"/>
        </a:schemeClr>
      </a:tcTxStyle>
      <a:tcStyle>
        <a:tcBdr>
          <a:left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</a:insideV>
        </a:tcBdr>
        <a:fill>
          <a:solidFill>
            <a:srgbClr val="D8D8D8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70" autoAdjust="0"/>
    <p:restoredTop sz="94660"/>
  </p:normalViewPr>
  <p:slideViewPr>
    <p:cSldViewPr snapToGrid="0">
      <p:cViewPr>
        <p:scale>
          <a:sx n="100" d="100"/>
          <a:sy n="100" d="100"/>
        </p:scale>
        <p:origin x="-978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4354732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1345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228600" y="228600"/>
            <a:ext cx="8695944" cy="6035041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379AFF"/>
              </a:gs>
              <a:gs pos="100000">
                <a:srgbClr val="C5E2FF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12193549"/>
                    <a:satOff val="-89595"/>
                    <a:lumOff val="33921"/>
                  </a:schemeClr>
                </a:solidFill>
              </a:defRPr>
            </a:pPr>
            <a:endParaRPr/>
          </a:p>
        </p:txBody>
      </p:sp>
      <p:grpSp>
        <p:nvGrpSpPr>
          <p:cNvPr id="24" name="Group 24"/>
          <p:cNvGrpSpPr/>
          <p:nvPr/>
        </p:nvGrpSpPr>
        <p:grpSpPr>
          <a:xfrm>
            <a:off x="211665" y="5353963"/>
            <a:ext cx="8723377" cy="1331581"/>
            <a:chOff x="0" y="0"/>
            <a:chExt cx="8723376" cy="1331579"/>
          </a:xfrm>
        </p:grpSpPr>
        <p:sp>
          <p:nvSpPr>
            <p:cNvPr id="19" name="Shape 19"/>
            <p:cNvSpPr/>
            <p:nvPr/>
          </p:nvSpPr>
          <p:spPr>
            <a:xfrm>
              <a:off x="5843256" y="145222"/>
              <a:ext cx="2880121" cy="714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52" y="0"/>
                  </a:moveTo>
                  <a:lnTo>
                    <a:pt x="20642" y="607"/>
                  </a:lnTo>
                  <a:lnTo>
                    <a:pt x="19716" y="1282"/>
                  </a:lnTo>
                  <a:lnTo>
                    <a:pt x="18774" y="2025"/>
                  </a:lnTo>
                  <a:lnTo>
                    <a:pt x="17800" y="2767"/>
                  </a:lnTo>
                  <a:lnTo>
                    <a:pt x="16811" y="3645"/>
                  </a:lnTo>
                  <a:lnTo>
                    <a:pt x="15789" y="4522"/>
                  </a:lnTo>
                  <a:lnTo>
                    <a:pt x="14751" y="5535"/>
                  </a:lnTo>
                  <a:lnTo>
                    <a:pt x="13682" y="6547"/>
                  </a:lnTo>
                  <a:lnTo>
                    <a:pt x="11750" y="8505"/>
                  </a:lnTo>
                  <a:lnTo>
                    <a:pt x="9866" y="10260"/>
                  </a:lnTo>
                  <a:lnTo>
                    <a:pt x="8062" y="11880"/>
                  </a:lnTo>
                  <a:lnTo>
                    <a:pt x="6322" y="13433"/>
                  </a:lnTo>
                  <a:lnTo>
                    <a:pt x="4662" y="14783"/>
                  </a:lnTo>
                  <a:lnTo>
                    <a:pt x="3049" y="15998"/>
                  </a:lnTo>
                  <a:lnTo>
                    <a:pt x="1501" y="17145"/>
                  </a:lnTo>
                  <a:lnTo>
                    <a:pt x="0" y="18158"/>
                  </a:lnTo>
                  <a:lnTo>
                    <a:pt x="1038" y="18765"/>
                  </a:lnTo>
                  <a:lnTo>
                    <a:pt x="2027" y="19305"/>
                  </a:lnTo>
                  <a:lnTo>
                    <a:pt x="2985" y="19778"/>
                  </a:lnTo>
                  <a:lnTo>
                    <a:pt x="3927" y="20183"/>
                  </a:lnTo>
                  <a:lnTo>
                    <a:pt x="4837" y="20588"/>
                  </a:lnTo>
                  <a:lnTo>
                    <a:pt x="5715" y="20858"/>
                  </a:lnTo>
                  <a:lnTo>
                    <a:pt x="6561" y="21128"/>
                  </a:lnTo>
                  <a:lnTo>
                    <a:pt x="7392" y="21330"/>
                  </a:lnTo>
                  <a:lnTo>
                    <a:pt x="8206" y="21465"/>
                  </a:lnTo>
                  <a:lnTo>
                    <a:pt x="8988" y="21533"/>
                  </a:lnTo>
                  <a:lnTo>
                    <a:pt x="9738" y="21600"/>
                  </a:lnTo>
                  <a:lnTo>
                    <a:pt x="10473" y="21600"/>
                  </a:lnTo>
                  <a:lnTo>
                    <a:pt x="11191" y="21533"/>
                  </a:lnTo>
                  <a:lnTo>
                    <a:pt x="11894" y="21465"/>
                  </a:lnTo>
                  <a:lnTo>
                    <a:pt x="12564" y="21330"/>
                  </a:lnTo>
                  <a:lnTo>
                    <a:pt x="13219" y="21128"/>
                  </a:lnTo>
                  <a:lnTo>
                    <a:pt x="13841" y="20925"/>
                  </a:lnTo>
                  <a:lnTo>
                    <a:pt x="14464" y="20655"/>
                  </a:lnTo>
                  <a:lnTo>
                    <a:pt x="15645" y="19980"/>
                  </a:lnTo>
                  <a:lnTo>
                    <a:pt x="16763" y="19170"/>
                  </a:lnTo>
                  <a:lnTo>
                    <a:pt x="17816" y="18225"/>
                  </a:lnTo>
                  <a:lnTo>
                    <a:pt x="18327" y="17685"/>
                  </a:lnTo>
                  <a:lnTo>
                    <a:pt x="18822" y="17145"/>
                  </a:lnTo>
                  <a:lnTo>
                    <a:pt x="19780" y="15930"/>
                  </a:lnTo>
                  <a:lnTo>
                    <a:pt x="20690" y="14580"/>
                  </a:lnTo>
                  <a:lnTo>
                    <a:pt x="21568" y="13163"/>
                  </a:lnTo>
                  <a:lnTo>
                    <a:pt x="21600" y="13095"/>
                  </a:lnTo>
                  <a:lnTo>
                    <a:pt x="21600" y="0"/>
                  </a:lnTo>
                  <a:lnTo>
                    <a:pt x="21552" y="0"/>
                  </a:lnTo>
                  <a:close/>
                </a:path>
              </a:pathLst>
            </a:custGeom>
            <a:solidFill>
              <a:srgbClr val="C6E7FC">
                <a:alpha val="29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2410742" y="16756"/>
              <a:ext cx="5551628" cy="851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239"/>
                  </a:moveTo>
                  <a:lnTo>
                    <a:pt x="21128" y="19843"/>
                  </a:lnTo>
                  <a:lnTo>
                    <a:pt x="20639" y="19446"/>
                  </a:lnTo>
                  <a:lnTo>
                    <a:pt x="19621" y="18482"/>
                  </a:lnTo>
                  <a:lnTo>
                    <a:pt x="18544" y="17291"/>
                  </a:lnTo>
                  <a:lnTo>
                    <a:pt x="17409" y="15987"/>
                  </a:lnTo>
                  <a:lnTo>
                    <a:pt x="16208" y="14400"/>
                  </a:lnTo>
                  <a:lnTo>
                    <a:pt x="14941" y="12643"/>
                  </a:lnTo>
                  <a:lnTo>
                    <a:pt x="13608" y="10602"/>
                  </a:lnTo>
                  <a:lnTo>
                    <a:pt x="12200" y="8391"/>
                  </a:lnTo>
                  <a:lnTo>
                    <a:pt x="11645" y="7540"/>
                  </a:lnTo>
                  <a:lnTo>
                    <a:pt x="11106" y="6690"/>
                  </a:lnTo>
                  <a:lnTo>
                    <a:pt x="10063" y="5216"/>
                  </a:lnTo>
                  <a:lnTo>
                    <a:pt x="9558" y="4592"/>
                  </a:lnTo>
                  <a:lnTo>
                    <a:pt x="9069" y="3969"/>
                  </a:lnTo>
                  <a:lnTo>
                    <a:pt x="8589" y="3402"/>
                  </a:lnTo>
                  <a:lnTo>
                    <a:pt x="8117" y="2891"/>
                  </a:lnTo>
                  <a:lnTo>
                    <a:pt x="7661" y="2438"/>
                  </a:lnTo>
                  <a:lnTo>
                    <a:pt x="7206" y="2041"/>
                  </a:lnTo>
                  <a:lnTo>
                    <a:pt x="6344" y="1304"/>
                  </a:lnTo>
                  <a:lnTo>
                    <a:pt x="5524" y="794"/>
                  </a:lnTo>
                  <a:lnTo>
                    <a:pt x="4754" y="397"/>
                  </a:lnTo>
                  <a:lnTo>
                    <a:pt x="4017" y="113"/>
                  </a:lnTo>
                  <a:lnTo>
                    <a:pt x="3321" y="0"/>
                  </a:lnTo>
                  <a:lnTo>
                    <a:pt x="2667" y="0"/>
                  </a:lnTo>
                  <a:lnTo>
                    <a:pt x="2054" y="113"/>
                  </a:lnTo>
                  <a:lnTo>
                    <a:pt x="1483" y="283"/>
                  </a:lnTo>
                  <a:lnTo>
                    <a:pt x="952" y="567"/>
                  </a:lnTo>
                  <a:lnTo>
                    <a:pt x="456" y="907"/>
                  </a:lnTo>
                  <a:lnTo>
                    <a:pt x="0" y="1361"/>
                  </a:lnTo>
                  <a:lnTo>
                    <a:pt x="638" y="1871"/>
                  </a:lnTo>
                  <a:lnTo>
                    <a:pt x="1300" y="2438"/>
                  </a:lnTo>
                  <a:lnTo>
                    <a:pt x="1988" y="3175"/>
                  </a:lnTo>
                  <a:lnTo>
                    <a:pt x="2700" y="3969"/>
                  </a:lnTo>
                  <a:lnTo>
                    <a:pt x="3437" y="4932"/>
                  </a:lnTo>
                  <a:lnTo>
                    <a:pt x="4199" y="5953"/>
                  </a:lnTo>
                  <a:lnTo>
                    <a:pt x="4994" y="7087"/>
                  </a:lnTo>
                  <a:lnTo>
                    <a:pt x="5806" y="8391"/>
                  </a:lnTo>
                  <a:lnTo>
                    <a:pt x="7272" y="10715"/>
                  </a:lnTo>
                  <a:lnTo>
                    <a:pt x="8663" y="12756"/>
                  </a:lnTo>
                  <a:lnTo>
                    <a:pt x="9972" y="14627"/>
                  </a:lnTo>
                  <a:lnTo>
                    <a:pt x="10610" y="15420"/>
                  </a:lnTo>
                  <a:lnTo>
                    <a:pt x="11214" y="16214"/>
                  </a:lnTo>
                  <a:lnTo>
                    <a:pt x="11810" y="16951"/>
                  </a:lnTo>
                  <a:lnTo>
                    <a:pt x="12390" y="17575"/>
                  </a:lnTo>
                  <a:lnTo>
                    <a:pt x="12953" y="18198"/>
                  </a:lnTo>
                  <a:lnTo>
                    <a:pt x="13500" y="18765"/>
                  </a:lnTo>
                  <a:lnTo>
                    <a:pt x="14030" y="19219"/>
                  </a:lnTo>
                  <a:lnTo>
                    <a:pt x="14544" y="19672"/>
                  </a:lnTo>
                  <a:lnTo>
                    <a:pt x="15040" y="20069"/>
                  </a:lnTo>
                  <a:lnTo>
                    <a:pt x="15529" y="20466"/>
                  </a:lnTo>
                  <a:lnTo>
                    <a:pt x="16001" y="20750"/>
                  </a:lnTo>
                  <a:lnTo>
                    <a:pt x="16457" y="20976"/>
                  </a:lnTo>
                  <a:lnTo>
                    <a:pt x="16896" y="21203"/>
                  </a:lnTo>
                  <a:lnTo>
                    <a:pt x="17326" y="21373"/>
                  </a:lnTo>
                  <a:lnTo>
                    <a:pt x="17749" y="21487"/>
                  </a:lnTo>
                  <a:lnTo>
                    <a:pt x="18155" y="21600"/>
                  </a:lnTo>
                  <a:lnTo>
                    <a:pt x="18925" y="21600"/>
                  </a:lnTo>
                  <a:lnTo>
                    <a:pt x="19298" y="21543"/>
                  </a:lnTo>
                  <a:lnTo>
                    <a:pt x="19654" y="21487"/>
                  </a:lnTo>
                  <a:lnTo>
                    <a:pt x="20002" y="21373"/>
                  </a:lnTo>
                  <a:lnTo>
                    <a:pt x="20341" y="21203"/>
                  </a:lnTo>
                  <a:lnTo>
                    <a:pt x="20672" y="20976"/>
                  </a:lnTo>
                  <a:lnTo>
                    <a:pt x="21302" y="20523"/>
                  </a:lnTo>
                  <a:lnTo>
                    <a:pt x="21600" y="20239"/>
                  </a:lnTo>
                  <a:close/>
                </a:path>
              </a:pathLst>
            </a:custGeom>
            <a:solidFill>
              <a:srgbClr val="C6E7FC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2620418" y="29044"/>
              <a:ext cx="5474995" cy="775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79"/>
                  </a:moveTo>
                  <a:lnTo>
                    <a:pt x="76" y="2054"/>
                  </a:lnTo>
                  <a:lnTo>
                    <a:pt x="302" y="1743"/>
                  </a:lnTo>
                  <a:lnTo>
                    <a:pt x="689" y="1307"/>
                  </a:lnTo>
                  <a:lnTo>
                    <a:pt x="941" y="1058"/>
                  </a:lnTo>
                  <a:lnTo>
                    <a:pt x="1235" y="809"/>
                  </a:lnTo>
                  <a:lnTo>
                    <a:pt x="1562" y="622"/>
                  </a:lnTo>
                  <a:lnTo>
                    <a:pt x="1940" y="436"/>
                  </a:lnTo>
                  <a:lnTo>
                    <a:pt x="2351" y="249"/>
                  </a:lnTo>
                  <a:lnTo>
                    <a:pt x="2813" y="124"/>
                  </a:lnTo>
                  <a:lnTo>
                    <a:pt x="3317" y="62"/>
                  </a:lnTo>
                  <a:lnTo>
                    <a:pt x="3863" y="0"/>
                  </a:lnTo>
                  <a:lnTo>
                    <a:pt x="4451" y="62"/>
                  </a:lnTo>
                  <a:lnTo>
                    <a:pt x="5081" y="187"/>
                  </a:lnTo>
                  <a:lnTo>
                    <a:pt x="5761" y="436"/>
                  </a:lnTo>
                  <a:lnTo>
                    <a:pt x="6483" y="747"/>
                  </a:lnTo>
                  <a:lnTo>
                    <a:pt x="7248" y="1245"/>
                  </a:lnTo>
                  <a:lnTo>
                    <a:pt x="8062" y="1805"/>
                  </a:lnTo>
                  <a:lnTo>
                    <a:pt x="8927" y="2490"/>
                  </a:lnTo>
                  <a:lnTo>
                    <a:pt x="9834" y="3299"/>
                  </a:lnTo>
                  <a:lnTo>
                    <a:pt x="10792" y="4295"/>
                  </a:lnTo>
                  <a:lnTo>
                    <a:pt x="11791" y="5416"/>
                  </a:lnTo>
                  <a:lnTo>
                    <a:pt x="12841" y="6723"/>
                  </a:lnTo>
                  <a:lnTo>
                    <a:pt x="13941" y="8279"/>
                  </a:lnTo>
                  <a:lnTo>
                    <a:pt x="15091" y="9960"/>
                  </a:lnTo>
                  <a:lnTo>
                    <a:pt x="16292" y="11827"/>
                  </a:lnTo>
                  <a:lnTo>
                    <a:pt x="17544" y="13944"/>
                  </a:lnTo>
                  <a:lnTo>
                    <a:pt x="18845" y="16247"/>
                  </a:lnTo>
                  <a:lnTo>
                    <a:pt x="20198" y="18799"/>
                  </a:lnTo>
                  <a:lnTo>
                    <a:pt x="21600" y="21600"/>
                  </a:lnTo>
                </a:path>
              </a:pathLst>
            </a:custGeom>
            <a:noFill/>
            <a:ln w="3175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5404746" y="15639"/>
              <a:ext cx="3312245" cy="652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25" y="20712"/>
                  </a:lnTo>
                  <a:lnTo>
                    <a:pt x="2332" y="18419"/>
                  </a:lnTo>
                  <a:lnTo>
                    <a:pt x="3512" y="16866"/>
                  </a:lnTo>
                  <a:lnTo>
                    <a:pt x="4872" y="15164"/>
                  </a:lnTo>
                  <a:lnTo>
                    <a:pt x="6386" y="13315"/>
                  </a:lnTo>
                  <a:lnTo>
                    <a:pt x="8010" y="11318"/>
                  </a:lnTo>
                  <a:lnTo>
                    <a:pt x="9731" y="9395"/>
                  </a:lnTo>
                  <a:lnTo>
                    <a:pt x="11494" y="7471"/>
                  </a:lnTo>
                  <a:lnTo>
                    <a:pt x="13299" y="5696"/>
                  </a:lnTo>
                  <a:lnTo>
                    <a:pt x="15089" y="3995"/>
                  </a:lnTo>
                  <a:lnTo>
                    <a:pt x="15978" y="3255"/>
                  </a:lnTo>
                  <a:lnTo>
                    <a:pt x="16839" y="2515"/>
                  </a:lnTo>
                  <a:lnTo>
                    <a:pt x="17699" y="1923"/>
                  </a:lnTo>
                  <a:lnTo>
                    <a:pt x="18532" y="1332"/>
                  </a:lnTo>
                  <a:lnTo>
                    <a:pt x="19351" y="888"/>
                  </a:lnTo>
                  <a:lnTo>
                    <a:pt x="20129" y="518"/>
                  </a:lnTo>
                  <a:lnTo>
                    <a:pt x="20878" y="222"/>
                  </a:lnTo>
                  <a:lnTo>
                    <a:pt x="21600" y="0"/>
                  </a:lnTo>
                </a:path>
              </a:pathLst>
            </a:custGeom>
            <a:noFill/>
            <a:ln w="3175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0" y="-1"/>
              <a:ext cx="8723377" cy="1331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9" y="9278"/>
                  </a:moveTo>
                  <a:lnTo>
                    <a:pt x="21389" y="9821"/>
                  </a:lnTo>
                  <a:lnTo>
                    <a:pt x="21189" y="10329"/>
                  </a:lnTo>
                  <a:lnTo>
                    <a:pt x="20978" y="10800"/>
                  </a:lnTo>
                  <a:lnTo>
                    <a:pt x="20762" y="11235"/>
                  </a:lnTo>
                  <a:lnTo>
                    <a:pt x="20541" y="11670"/>
                  </a:lnTo>
                  <a:lnTo>
                    <a:pt x="20309" y="12068"/>
                  </a:lnTo>
                  <a:lnTo>
                    <a:pt x="20071" y="12395"/>
                  </a:lnTo>
                  <a:lnTo>
                    <a:pt x="19824" y="12721"/>
                  </a:lnTo>
                  <a:lnTo>
                    <a:pt x="19565" y="13011"/>
                  </a:lnTo>
                  <a:lnTo>
                    <a:pt x="19297" y="13228"/>
                  </a:lnTo>
                  <a:lnTo>
                    <a:pt x="19017" y="13446"/>
                  </a:lnTo>
                  <a:lnTo>
                    <a:pt x="18727" y="13591"/>
                  </a:lnTo>
                  <a:lnTo>
                    <a:pt x="18427" y="13736"/>
                  </a:lnTo>
                  <a:lnTo>
                    <a:pt x="18111" y="13808"/>
                  </a:lnTo>
                  <a:lnTo>
                    <a:pt x="17784" y="13808"/>
                  </a:lnTo>
                  <a:lnTo>
                    <a:pt x="17441" y="13772"/>
                  </a:lnTo>
                  <a:lnTo>
                    <a:pt x="17083" y="13699"/>
                  </a:lnTo>
                  <a:lnTo>
                    <a:pt x="16714" y="13591"/>
                  </a:lnTo>
                  <a:lnTo>
                    <a:pt x="16329" y="13409"/>
                  </a:lnTo>
                  <a:lnTo>
                    <a:pt x="15923" y="13156"/>
                  </a:lnTo>
                  <a:lnTo>
                    <a:pt x="15502" y="12866"/>
                  </a:lnTo>
                  <a:lnTo>
                    <a:pt x="15064" y="12503"/>
                  </a:lnTo>
                  <a:lnTo>
                    <a:pt x="14611" y="12105"/>
                  </a:lnTo>
                  <a:lnTo>
                    <a:pt x="14136" y="11634"/>
                  </a:lnTo>
                  <a:lnTo>
                    <a:pt x="13641" y="11090"/>
                  </a:lnTo>
                  <a:lnTo>
                    <a:pt x="13130" y="10474"/>
                  </a:lnTo>
                  <a:lnTo>
                    <a:pt x="12592" y="9785"/>
                  </a:lnTo>
                  <a:lnTo>
                    <a:pt x="12039" y="9060"/>
                  </a:lnTo>
                  <a:lnTo>
                    <a:pt x="11459" y="8227"/>
                  </a:lnTo>
                  <a:lnTo>
                    <a:pt x="10863" y="7357"/>
                  </a:lnTo>
                  <a:lnTo>
                    <a:pt x="10241" y="6415"/>
                  </a:lnTo>
                  <a:lnTo>
                    <a:pt x="9593" y="5364"/>
                  </a:lnTo>
                  <a:lnTo>
                    <a:pt x="8950" y="4349"/>
                  </a:lnTo>
                  <a:lnTo>
                    <a:pt x="8328" y="3479"/>
                  </a:lnTo>
                  <a:lnTo>
                    <a:pt x="7732" y="2682"/>
                  </a:lnTo>
                  <a:lnTo>
                    <a:pt x="7163" y="2030"/>
                  </a:lnTo>
                  <a:lnTo>
                    <a:pt x="6620" y="1486"/>
                  </a:lnTo>
                  <a:lnTo>
                    <a:pt x="6098" y="1015"/>
                  </a:lnTo>
                  <a:lnTo>
                    <a:pt x="5603" y="652"/>
                  </a:lnTo>
                  <a:lnTo>
                    <a:pt x="5134" y="362"/>
                  </a:lnTo>
                  <a:lnTo>
                    <a:pt x="4681" y="181"/>
                  </a:lnTo>
                  <a:lnTo>
                    <a:pt x="4259" y="36"/>
                  </a:lnTo>
                  <a:lnTo>
                    <a:pt x="3853" y="0"/>
                  </a:lnTo>
                  <a:lnTo>
                    <a:pt x="3473" y="0"/>
                  </a:lnTo>
                  <a:lnTo>
                    <a:pt x="3115" y="72"/>
                  </a:lnTo>
                  <a:lnTo>
                    <a:pt x="2778" y="181"/>
                  </a:lnTo>
                  <a:lnTo>
                    <a:pt x="2461" y="362"/>
                  </a:lnTo>
                  <a:lnTo>
                    <a:pt x="2166" y="544"/>
                  </a:lnTo>
                  <a:lnTo>
                    <a:pt x="1887" y="797"/>
                  </a:lnTo>
                  <a:lnTo>
                    <a:pt x="1634" y="1051"/>
                  </a:lnTo>
                  <a:lnTo>
                    <a:pt x="1397" y="1341"/>
                  </a:lnTo>
                  <a:lnTo>
                    <a:pt x="1186" y="1667"/>
                  </a:lnTo>
                  <a:lnTo>
                    <a:pt x="986" y="1957"/>
                  </a:lnTo>
                  <a:lnTo>
                    <a:pt x="812" y="2283"/>
                  </a:lnTo>
                  <a:lnTo>
                    <a:pt x="654" y="2609"/>
                  </a:lnTo>
                  <a:lnTo>
                    <a:pt x="511" y="2899"/>
                  </a:lnTo>
                  <a:lnTo>
                    <a:pt x="390" y="3189"/>
                  </a:lnTo>
                  <a:lnTo>
                    <a:pt x="127" y="3914"/>
                  </a:lnTo>
                  <a:lnTo>
                    <a:pt x="0" y="4349"/>
                  </a:lnTo>
                  <a:lnTo>
                    <a:pt x="0" y="21600"/>
                  </a:lnTo>
                  <a:lnTo>
                    <a:pt x="21589" y="21600"/>
                  </a:lnTo>
                  <a:lnTo>
                    <a:pt x="21600" y="21491"/>
                  </a:lnTo>
                  <a:lnTo>
                    <a:pt x="21600" y="9242"/>
                  </a:lnTo>
                  <a:lnTo>
                    <a:pt x="21589" y="9278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685800" y="1600200"/>
            <a:ext cx="7772400" cy="1780109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sz="quarter" idx="1"/>
          </p:nvPr>
        </p:nvSpPr>
        <p:spPr>
          <a:xfrm>
            <a:off x="1371600" y="3556001"/>
            <a:ext cx="6400800" cy="147320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400"/>
              </a:spcBef>
              <a:buClrTx/>
              <a:buSzTx/>
              <a:buFontTx/>
              <a:buNone/>
              <a:defRPr sz="2000"/>
            </a:lvl1pPr>
            <a:lvl2pPr marL="0" indent="457200" algn="ctr">
              <a:spcBef>
                <a:spcPts val="400"/>
              </a:spcBef>
              <a:buClrTx/>
              <a:buSzTx/>
              <a:buFontTx/>
              <a:buNone/>
              <a:defRPr sz="2000"/>
            </a:lvl2pPr>
            <a:lvl3pPr marL="0" indent="914400" algn="ctr">
              <a:spcBef>
                <a:spcPts val="400"/>
              </a:spcBef>
              <a:buClrTx/>
              <a:buSzTx/>
              <a:buFontTx/>
              <a:buNone/>
              <a:defRPr sz="2000"/>
            </a:lvl3pPr>
            <a:lvl4pPr marL="0" indent="1371600" algn="ctr">
              <a:spcBef>
                <a:spcPts val="400"/>
              </a:spcBef>
              <a:buClrTx/>
              <a:buSzTx/>
              <a:buFontTx/>
              <a:buNone/>
              <a:defRPr sz="2000"/>
            </a:lvl4pPr>
            <a:lvl5pPr marL="0" indent="1828800" algn="ctr">
              <a:spcBef>
                <a:spcPts val="400"/>
              </a:spcBef>
              <a:buClrTx/>
              <a:buSzTx/>
              <a:buFontTx/>
              <a:buNone/>
              <a:defRPr sz="20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rgbClr val="379AFF"/>
              </a:gs>
              <a:gs pos="90000">
                <a:srgbClr val="C5E2FF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12193549"/>
                    <a:satOff val="-89595"/>
                    <a:lumOff val="33921"/>
                  </a:schemeClr>
                </a:solidFill>
              </a:defRPr>
            </a:pPr>
            <a:endParaRPr/>
          </a:p>
        </p:txBody>
      </p:sp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grpSp>
        <p:nvGrpSpPr>
          <p:cNvPr id="163" name="Group 163"/>
          <p:cNvGrpSpPr/>
          <p:nvPr/>
        </p:nvGrpSpPr>
        <p:grpSpPr>
          <a:xfrm>
            <a:off x="211665" y="714190"/>
            <a:ext cx="8723377" cy="1331581"/>
            <a:chOff x="0" y="0"/>
            <a:chExt cx="8723376" cy="1331579"/>
          </a:xfrm>
        </p:grpSpPr>
        <p:sp>
          <p:nvSpPr>
            <p:cNvPr id="158" name="Shape 158"/>
            <p:cNvSpPr/>
            <p:nvPr/>
          </p:nvSpPr>
          <p:spPr>
            <a:xfrm>
              <a:off x="5843256" y="145222"/>
              <a:ext cx="2880121" cy="714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52" y="0"/>
                  </a:moveTo>
                  <a:lnTo>
                    <a:pt x="20642" y="607"/>
                  </a:lnTo>
                  <a:lnTo>
                    <a:pt x="19716" y="1282"/>
                  </a:lnTo>
                  <a:lnTo>
                    <a:pt x="18774" y="2025"/>
                  </a:lnTo>
                  <a:lnTo>
                    <a:pt x="17800" y="2767"/>
                  </a:lnTo>
                  <a:lnTo>
                    <a:pt x="16811" y="3645"/>
                  </a:lnTo>
                  <a:lnTo>
                    <a:pt x="15789" y="4522"/>
                  </a:lnTo>
                  <a:lnTo>
                    <a:pt x="14751" y="5535"/>
                  </a:lnTo>
                  <a:lnTo>
                    <a:pt x="13682" y="6547"/>
                  </a:lnTo>
                  <a:lnTo>
                    <a:pt x="11750" y="8505"/>
                  </a:lnTo>
                  <a:lnTo>
                    <a:pt x="9866" y="10260"/>
                  </a:lnTo>
                  <a:lnTo>
                    <a:pt x="8062" y="11880"/>
                  </a:lnTo>
                  <a:lnTo>
                    <a:pt x="6322" y="13433"/>
                  </a:lnTo>
                  <a:lnTo>
                    <a:pt x="4662" y="14783"/>
                  </a:lnTo>
                  <a:lnTo>
                    <a:pt x="3049" y="15998"/>
                  </a:lnTo>
                  <a:lnTo>
                    <a:pt x="1501" y="17145"/>
                  </a:lnTo>
                  <a:lnTo>
                    <a:pt x="0" y="18158"/>
                  </a:lnTo>
                  <a:lnTo>
                    <a:pt x="1038" y="18765"/>
                  </a:lnTo>
                  <a:lnTo>
                    <a:pt x="2027" y="19305"/>
                  </a:lnTo>
                  <a:lnTo>
                    <a:pt x="2985" y="19778"/>
                  </a:lnTo>
                  <a:lnTo>
                    <a:pt x="3927" y="20183"/>
                  </a:lnTo>
                  <a:lnTo>
                    <a:pt x="4837" y="20588"/>
                  </a:lnTo>
                  <a:lnTo>
                    <a:pt x="5715" y="20858"/>
                  </a:lnTo>
                  <a:lnTo>
                    <a:pt x="6561" y="21128"/>
                  </a:lnTo>
                  <a:lnTo>
                    <a:pt x="7392" y="21330"/>
                  </a:lnTo>
                  <a:lnTo>
                    <a:pt x="8206" y="21465"/>
                  </a:lnTo>
                  <a:lnTo>
                    <a:pt x="8988" y="21533"/>
                  </a:lnTo>
                  <a:lnTo>
                    <a:pt x="9738" y="21600"/>
                  </a:lnTo>
                  <a:lnTo>
                    <a:pt x="10473" y="21600"/>
                  </a:lnTo>
                  <a:lnTo>
                    <a:pt x="11191" y="21533"/>
                  </a:lnTo>
                  <a:lnTo>
                    <a:pt x="11894" y="21465"/>
                  </a:lnTo>
                  <a:lnTo>
                    <a:pt x="12564" y="21330"/>
                  </a:lnTo>
                  <a:lnTo>
                    <a:pt x="13219" y="21128"/>
                  </a:lnTo>
                  <a:lnTo>
                    <a:pt x="13841" y="20925"/>
                  </a:lnTo>
                  <a:lnTo>
                    <a:pt x="14464" y="20655"/>
                  </a:lnTo>
                  <a:lnTo>
                    <a:pt x="15645" y="19980"/>
                  </a:lnTo>
                  <a:lnTo>
                    <a:pt x="16763" y="19170"/>
                  </a:lnTo>
                  <a:lnTo>
                    <a:pt x="17816" y="18225"/>
                  </a:lnTo>
                  <a:lnTo>
                    <a:pt x="18327" y="17685"/>
                  </a:lnTo>
                  <a:lnTo>
                    <a:pt x="18822" y="17145"/>
                  </a:lnTo>
                  <a:lnTo>
                    <a:pt x="19780" y="15930"/>
                  </a:lnTo>
                  <a:lnTo>
                    <a:pt x="20690" y="14580"/>
                  </a:lnTo>
                  <a:lnTo>
                    <a:pt x="21568" y="13163"/>
                  </a:lnTo>
                  <a:lnTo>
                    <a:pt x="21600" y="13095"/>
                  </a:lnTo>
                  <a:lnTo>
                    <a:pt x="21600" y="0"/>
                  </a:lnTo>
                  <a:lnTo>
                    <a:pt x="21552" y="0"/>
                  </a:lnTo>
                  <a:close/>
                </a:path>
              </a:pathLst>
            </a:custGeom>
            <a:solidFill>
              <a:srgbClr val="C6E7FC">
                <a:alpha val="29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2410742" y="16756"/>
              <a:ext cx="5551628" cy="851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239"/>
                  </a:moveTo>
                  <a:lnTo>
                    <a:pt x="21128" y="19843"/>
                  </a:lnTo>
                  <a:lnTo>
                    <a:pt x="20639" y="19446"/>
                  </a:lnTo>
                  <a:lnTo>
                    <a:pt x="19621" y="18482"/>
                  </a:lnTo>
                  <a:lnTo>
                    <a:pt x="18544" y="17291"/>
                  </a:lnTo>
                  <a:lnTo>
                    <a:pt x="17409" y="15987"/>
                  </a:lnTo>
                  <a:lnTo>
                    <a:pt x="16208" y="14400"/>
                  </a:lnTo>
                  <a:lnTo>
                    <a:pt x="14941" y="12643"/>
                  </a:lnTo>
                  <a:lnTo>
                    <a:pt x="13608" y="10602"/>
                  </a:lnTo>
                  <a:lnTo>
                    <a:pt x="12200" y="8391"/>
                  </a:lnTo>
                  <a:lnTo>
                    <a:pt x="11645" y="7540"/>
                  </a:lnTo>
                  <a:lnTo>
                    <a:pt x="11106" y="6690"/>
                  </a:lnTo>
                  <a:lnTo>
                    <a:pt x="10063" y="5216"/>
                  </a:lnTo>
                  <a:lnTo>
                    <a:pt x="9558" y="4592"/>
                  </a:lnTo>
                  <a:lnTo>
                    <a:pt x="9069" y="3969"/>
                  </a:lnTo>
                  <a:lnTo>
                    <a:pt x="8589" y="3402"/>
                  </a:lnTo>
                  <a:lnTo>
                    <a:pt x="8117" y="2891"/>
                  </a:lnTo>
                  <a:lnTo>
                    <a:pt x="7661" y="2438"/>
                  </a:lnTo>
                  <a:lnTo>
                    <a:pt x="7206" y="2041"/>
                  </a:lnTo>
                  <a:lnTo>
                    <a:pt x="6344" y="1304"/>
                  </a:lnTo>
                  <a:lnTo>
                    <a:pt x="5524" y="794"/>
                  </a:lnTo>
                  <a:lnTo>
                    <a:pt x="4754" y="397"/>
                  </a:lnTo>
                  <a:lnTo>
                    <a:pt x="4017" y="113"/>
                  </a:lnTo>
                  <a:lnTo>
                    <a:pt x="3321" y="0"/>
                  </a:lnTo>
                  <a:lnTo>
                    <a:pt x="2667" y="0"/>
                  </a:lnTo>
                  <a:lnTo>
                    <a:pt x="2054" y="113"/>
                  </a:lnTo>
                  <a:lnTo>
                    <a:pt x="1483" y="283"/>
                  </a:lnTo>
                  <a:lnTo>
                    <a:pt x="952" y="567"/>
                  </a:lnTo>
                  <a:lnTo>
                    <a:pt x="456" y="907"/>
                  </a:lnTo>
                  <a:lnTo>
                    <a:pt x="0" y="1361"/>
                  </a:lnTo>
                  <a:lnTo>
                    <a:pt x="638" y="1871"/>
                  </a:lnTo>
                  <a:lnTo>
                    <a:pt x="1300" y="2438"/>
                  </a:lnTo>
                  <a:lnTo>
                    <a:pt x="1988" y="3175"/>
                  </a:lnTo>
                  <a:lnTo>
                    <a:pt x="2700" y="3969"/>
                  </a:lnTo>
                  <a:lnTo>
                    <a:pt x="3437" y="4932"/>
                  </a:lnTo>
                  <a:lnTo>
                    <a:pt x="4199" y="5953"/>
                  </a:lnTo>
                  <a:lnTo>
                    <a:pt x="4994" y="7087"/>
                  </a:lnTo>
                  <a:lnTo>
                    <a:pt x="5806" y="8391"/>
                  </a:lnTo>
                  <a:lnTo>
                    <a:pt x="7272" y="10715"/>
                  </a:lnTo>
                  <a:lnTo>
                    <a:pt x="8663" y="12756"/>
                  </a:lnTo>
                  <a:lnTo>
                    <a:pt x="9972" y="14627"/>
                  </a:lnTo>
                  <a:lnTo>
                    <a:pt x="10610" y="15420"/>
                  </a:lnTo>
                  <a:lnTo>
                    <a:pt x="11214" y="16214"/>
                  </a:lnTo>
                  <a:lnTo>
                    <a:pt x="11810" y="16951"/>
                  </a:lnTo>
                  <a:lnTo>
                    <a:pt x="12390" y="17575"/>
                  </a:lnTo>
                  <a:lnTo>
                    <a:pt x="12953" y="18198"/>
                  </a:lnTo>
                  <a:lnTo>
                    <a:pt x="13500" y="18765"/>
                  </a:lnTo>
                  <a:lnTo>
                    <a:pt x="14030" y="19219"/>
                  </a:lnTo>
                  <a:lnTo>
                    <a:pt x="14544" y="19672"/>
                  </a:lnTo>
                  <a:lnTo>
                    <a:pt x="15040" y="20069"/>
                  </a:lnTo>
                  <a:lnTo>
                    <a:pt x="15529" y="20466"/>
                  </a:lnTo>
                  <a:lnTo>
                    <a:pt x="16001" y="20750"/>
                  </a:lnTo>
                  <a:lnTo>
                    <a:pt x="16457" y="20976"/>
                  </a:lnTo>
                  <a:lnTo>
                    <a:pt x="16896" y="21203"/>
                  </a:lnTo>
                  <a:lnTo>
                    <a:pt x="17326" y="21373"/>
                  </a:lnTo>
                  <a:lnTo>
                    <a:pt x="17749" y="21487"/>
                  </a:lnTo>
                  <a:lnTo>
                    <a:pt x="18155" y="21600"/>
                  </a:lnTo>
                  <a:lnTo>
                    <a:pt x="18925" y="21600"/>
                  </a:lnTo>
                  <a:lnTo>
                    <a:pt x="19298" y="21543"/>
                  </a:lnTo>
                  <a:lnTo>
                    <a:pt x="19654" y="21487"/>
                  </a:lnTo>
                  <a:lnTo>
                    <a:pt x="20002" y="21373"/>
                  </a:lnTo>
                  <a:lnTo>
                    <a:pt x="20341" y="21203"/>
                  </a:lnTo>
                  <a:lnTo>
                    <a:pt x="20672" y="20976"/>
                  </a:lnTo>
                  <a:lnTo>
                    <a:pt x="21302" y="20523"/>
                  </a:lnTo>
                  <a:lnTo>
                    <a:pt x="21600" y="20239"/>
                  </a:lnTo>
                  <a:close/>
                </a:path>
              </a:pathLst>
            </a:custGeom>
            <a:solidFill>
              <a:srgbClr val="C6E7FC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620418" y="29044"/>
              <a:ext cx="5474995" cy="775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79"/>
                  </a:moveTo>
                  <a:lnTo>
                    <a:pt x="76" y="2054"/>
                  </a:lnTo>
                  <a:lnTo>
                    <a:pt x="302" y="1743"/>
                  </a:lnTo>
                  <a:lnTo>
                    <a:pt x="689" y="1307"/>
                  </a:lnTo>
                  <a:lnTo>
                    <a:pt x="941" y="1058"/>
                  </a:lnTo>
                  <a:lnTo>
                    <a:pt x="1235" y="809"/>
                  </a:lnTo>
                  <a:lnTo>
                    <a:pt x="1562" y="622"/>
                  </a:lnTo>
                  <a:lnTo>
                    <a:pt x="1940" y="436"/>
                  </a:lnTo>
                  <a:lnTo>
                    <a:pt x="2351" y="249"/>
                  </a:lnTo>
                  <a:lnTo>
                    <a:pt x="2813" y="124"/>
                  </a:lnTo>
                  <a:lnTo>
                    <a:pt x="3317" y="62"/>
                  </a:lnTo>
                  <a:lnTo>
                    <a:pt x="3863" y="0"/>
                  </a:lnTo>
                  <a:lnTo>
                    <a:pt x="4451" y="62"/>
                  </a:lnTo>
                  <a:lnTo>
                    <a:pt x="5081" y="187"/>
                  </a:lnTo>
                  <a:lnTo>
                    <a:pt x="5761" y="436"/>
                  </a:lnTo>
                  <a:lnTo>
                    <a:pt x="6483" y="747"/>
                  </a:lnTo>
                  <a:lnTo>
                    <a:pt x="7248" y="1245"/>
                  </a:lnTo>
                  <a:lnTo>
                    <a:pt x="8062" y="1805"/>
                  </a:lnTo>
                  <a:lnTo>
                    <a:pt x="8927" y="2490"/>
                  </a:lnTo>
                  <a:lnTo>
                    <a:pt x="9834" y="3299"/>
                  </a:lnTo>
                  <a:lnTo>
                    <a:pt x="10792" y="4295"/>
                  </a:lnTo>
                  <a:lnTo>
                    <a:pt x="11791" y="5416"/>
                  </a:lnTo>
                  <a:lnTo>
                    <a:pt x="12841" y="6723"/>
                  </a:lnTo>
                  <a:lnTo>
                    <a:pt x="13941" y="8279"/>
                  </a:lnTo>
                  <a:lnTo>
                    <a:pt x="15091" y="9960"/>
                  </a:lnTo>
                  <a:lnTo>
                    <a:pt x="16292" y="11827"/>
                  </a:lnTo>
                  <a:lnTo>
                    <a:pt x="17544" y="13944"/>
                  </a:lnTo>
                  <a:lnTo>
                    <a:pt x="18845" y="16247"/>
                  </a:lnTo>
                  <a:lnTo>
                    <a:pt x="20198" y="18799"/>
                  </a:lnTo>
                  <a:lnTo>
                    <a:pt x="21600" y="21600"/>
                  </a:lnTo>
                </a:path>
              </a:pathLst>
            </a:custGeom>
            <a:noFill/>
            <a:ln w="3175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5404746" y="15639"/>
              <a:ext cx="3312245" cy="652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25" y="20712"/>
                  </a:lnTo>
                  <a:lnTo>
                    <a:pt x="2332" y="18419"/>
                  </a:lnTo>
                  <a:lnTo>
                    <a:pt x="3512" y="16866"/>
                  </a:lnTo>
                  <a:lnTo>
                    <a:pt x="4872" y="15164"/>
                  </a:lnTo>
                  <a:lnTo>
                    <a:pt x="6386" y="13315"/>
                  </a:lnTo>
                  <a:lnTo>
                    <a:pt x="8010" y="11318"/>
                  </a:lnTo>
                  <a:lnTo>
                    <a:pt x="9731" y="9395"/>
                  </a:lnTo>
                  <a:lnTo>
                    <a:pt x="11494" y="7471"/>
                  </a:lnTo>
                  <a:lnTo>
                    <a:pt x="13299" y="5696"/>
                  </a:lnTo>
                  <a:lnTo>
                    <a:pt x="15089" y="3995"/>
                  </a:lnTo>
                  <a:lnTo>
                    <a:pt x="15978" y="3255"/>
                  </a:lnTo>
                  <a:lnTo>
                    <a:pt x="16839" y="2515"/>
                  </a:lnTo>
                  <a:lnTo>
                    <a:pt x="17699" y="1923"/>
                  </a:lnTo>
                  <a:lnTo>
                    <a:pt x="18532" y="1332"/>
                  </a:lnTo>
                  <a:lnTo>
                    <a:pt x="19351" y="888"/>
                  </a:lnTo>
                  <a:lnTo>
                    <a:pt x="20129" y="518"/>
                  </a:lnTo>
                  <a:lnTo>
                    <a:pt x="20878" y="222"/>
                  </a:lnTo>
                  <a:lnTo>
                    <a:pt x="21600" y="0"/>
                  </a:lnTo>
                </a:path>
              </a:pathLst>
            </a:custGeom>
            <a:noFill/>
            <a:ln w="3175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0" y="-1"/>
              <a:ext cx="8723377" cy="1331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9" y="9278"/>
                  </a:moveTo>
                  <a:lnTo>
                    <a:pt x="21389" y="9821"/>
                  </a:lnTo>
                  <a:lnTo>
                    <a:pt x="21189" y="10329"/>
                  </a:lnTo>
                  <a:lnTo>
                    <a:pt x="20978" y="10800"/>
                  </a:lnTo>
                  <a:lnTo>
                    <a:pt x="20762" y="11235"/>
                  </a:lnTo>
                  <a:lnTo>
                    <a:pt x="20541" y="11670"/>
                  </a:lnTo>
                  <a:lnTo>
                    <a:pt x="20309" y="12068"/>
                  </a:lnTo>
                  <a:lnTo>
                    <a:pt x="20071" y="12395"/>
                  </a:lnTo>
                  <a:lnTo>
                    <a:pt x="19824" y="12721"/>
                  </a:lnTo>
                  <a:lnTo>
                    <a:pt x="19565" y="13011"/>
                  </a:lnTo>
                  <a:lnTo>
                    <a:pt x="19297" y="13228"/>
                  </a:lnTo>
                  <a:lnTo>
                    <a:pt x="19017" y="13446"/>
                  </a:lnTo>
                  <a:lnTo>
                    <a:pt x="18727" y="13591"/>
                  </a:lnTo>
                  <a:lnTo>
                    <a:pt x="18427" y="13736"/>
                  </a:lnTo>
                  <a:lnTo>
                    <a:pt x="18111" y="13808"/>
                  </a:lnTo>
                  <a:lnTo>
                    <a:pt x="17784" y="13808"/>
                  </a:lnTo>
                  <a:lnTo>
                    <a:pt x="17441" y="13772"/>
                  </a:lnTo>
                  <a:lnTo>
                    <a:pt x="17083" y="13699"/>
                  </a:lnTo>
                  <a:lnTo>
                    <a:pt x="16714" y="13591"/>
                  </a:lnTo>
                  <a:lnTo>
                    <a:pt x="16329" y="13409"/>
                  </a:lnTo>
                  <a:lnTo>
                    <a:pt x="15923" y="13156"/>
                  </a:lnTo>
                  <a:lnTo>
                    <a:pt x="15502" y="12866"/>
                  </a:lnTo>
                  <a:lnTo>
                    <a:pt x="15064" y="12503"/>
                  </a:lnTo>
                  <a:lnTo>
                    <a:pt x="14611" y="12105"/>
                  </a:lnTo>
                  <a:lnTo>
                    <a:pt x="14136" y="11634"/>
                  </a:lnTo>
                  <a:lnTo>
                    <a:pt x="13641" y="11090"/>
                  </a:lnTo>
                  <a:lnTo>
                    <a:pt x="13130" y="10474"/>
                  </a:lnTo>
                  <a:lnTo>
                    <a:pt x="12592" y="9785"/>
                  </a:lnTo>
                  <a:lnTo>
                    <a:pt x="12039" y="9060"/>
                  </a:lnTo>
                  <a:lnTo>
                    <a:pt x="11459" y="8227"/>
                  </a:lnTo>
                  <a:lnTo>
                    <a:pt x="10863" y="7357"/>
                  </a:lnTo>
                  <a:lnTo>
                    <a:pt x="10241" y="6415"/>
                  </a:lnTo>
                  <a:lnTo>
                    <a:pt x="9593" y="5364"/>
                  </a:lnTo>
                  <a:lnTo>
                    <a:pt x="8950" y="4349"/>
                  </a:lnTo>
                  <a:lnTo>
                    <a:pt x="8328" y="3479"/>
                  </a:lnTo>
                  <a:lnTo>
                    <a:pt x="7732" y="2682"/>
                  </a:lnTo>
                  <a:lnTo>
                    <a:pt x="7163" y="2030"/>
                  </a:lnTo>
                  <a:lnTo>
                    <a:pt x="6620" y="1486"/>
                  </a:lnTo>
                  <a:lnTo>
                    <a:pt x="6098" y="1015"/>
                  </a:lnTo>
                  <a:lnTo>
                    <a:pt x="5603" y="652"/>
                  </a:lnTo>
                  <a:lnTo>
                    <a:pt x="5134" y="362"/>
                  </a:lnTo>
                  <a:lnTo>
                    <a:pt x="4681" y="181"/>
                  </a:lnTo>
                  <a:lnTo>
                    <a:pt x="4259" y="36"/>
                  </a:lnTo>
                  <a:lnTo>
                    <a:pt x="3853" y="0"/>
                  </a:lnTo>
                  <a:lnTo>
                    <a:pt x="3473" y="0"/>
                  </a:lnTo>
                  <a:lnTo>
                    <a:pt x="3115" y="72"/>
                  </a:lnTo>
                  <a:lnTo>
                    <a:pt x="2778" y="181"/>
                  </a:lnTo>
                  <a:lnTo>
                    <a:pt x="2461" y="362"/>
                  </a:lnTo>
                  <a:lnTo>
                    <a:pt x="2166" y="544"/>
                  </a:lnTo>
                  <a:lnTo>
                    <a:pt x="1887" y="797"/>
                  </a:lnTo>
                  <a:lnTo>
                    <a:pt x="1634" y="1051"/>
                  </a:lnTo>
                  <a:lnTo>
                    <a:pt x="1397" y="1341"/>
                  </a:lnTo>
                  <a:lnTo>
                    <a:pt x="1186" y="1667"/>
                  </a:lnTo>
                  <a:lnTo>
                    <a:pt x="986" y="1957"/>
                  </a:lnTo>
                  <a:lnTo>
                    <a:pt x="812" y="2283"/>
                  </a:lnTo>
                  <a:lnTo>
                    <a:pt x="654" y="2609"/>
                  </a:lnTo>
                  <a:lnTo>
                    <a:pt x="511" y="2899"/>
                  </a:lnTo>
                  <a:lnTo>
                    <a:pt x="390" y="3189"/>
                  </a:lnTo>
                  <a:lnTo>
                    <a:pt x="127" y="3914"/>
                  </a:lnTo>
                  <a:lnTo>
                    <a:pt x="0" y="4349"/>
                  </a:lnTo>
                  <a:lnTo>
                    <a:pt x="0" y="21600"/>
                  </a:lnTo>
                  <a:lnTo>
                    <a:pt x="21589" y="21600"/>
                  </a:lnTo>
                  <a:lnTo>
                    <a:pt x="21600" y="21491"/>
                  </a:lnTo>
                  <a:lnTo>
                    <a:pt x="21600" y="9242"/>
                  </a:lnTo>
                  <a:lnTo>
                    <a:pt x="21589" y="9278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xfrm>
            <a:off x="6629400" y="1447800"/>
            <a:ext cx="2057400" cy="4487334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Texto del título</a:t>
            </a:r>
          </a:p>
        </p:txBody>
      </p:sp>
      <p:sp>
        <p:nvSpPr>
          <p:cNvPr id="165" name="Shape 165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6019800" cy="4487334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xfrm>
            <a:off x="872067" y="2675466"/>
            <a:ext cx="7408334" cy="3450697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379AFF"/>
              </a:gs>
              <a:gs pos="100000">
                <a:srgbClr val="C5E2FF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12193549"/>
                    <a:satOff val="-89595"/>
                    <a:lumOff val="33921"/>
                  </a:schemeClr>
                </a:solidFill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6047437" y="4203591"/>
            <a:ext cx="2876431" cy="714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52" y="0"/>
                </a:moveTo>
                <a:lnTo>
                  <a:pt x="20642" y="607"/>
                </a:lnTo>
                <a:lnTo>
                  <a:pt x="19716" y="1282"/>
                </a:lnTo>
                <a:lnTo>
                  <a:pt x="18774" y="2025"/>
                </a:lnTo>
                <a:lnTo>
                  <a:pt x="17800" y="2767"/>
                </a:lnTo>
                <a:lnTo>
                  <a:pt x="16811" y="3645"/>
                </a:lnTo>
                <a:lnTo>
                  <a:pt x="15789" y="4522"/>
                </a:lnTo>
                <a:lnTo>
                  <a:pt x="14751" y="5535"/>
                </a:lnTo>
                <a:lnTo>
                  <a:pt x="13682" y="6547"/>
                </a:lnTo>
                <a:lnTo>
                  <a:pt x="11750" y="8505"/>
                </a:lnTo>
                <a:lnTo>
                  <a:pt x="9866" y="10260"/>
                </a:lnTo>
                <a:lnTo>
                  <a:pt x="8062" y="11880"/>
                </a:lnTo>
                <a:lnTo>
                  <a:pt x="6322" y="13433"/>
                </a:lnTo>
                <a:lnTo>
                  <a:pt x="4662" y="14783"/>
                </a:lnTo>
                <a:lnTo>
                  <a:pt x="3049" y="15998"/>
                </a:lnTo>
                <a:lnTo>
                  <a:pt x="1501" y="17145"/>
                </a:lnTo>
                <a:lnTo>
                  <a:pt x="0" y="18158"/>
                </a:lnTo>
                <a:lnTo>
                  <a:pt x="1038" y="18765"/>
                </a:lnTo>
                <a:lnTo>
                  <a:pt x="2027" y="19305"/>
                </a:lnTo>
                <a:lnTo>
                  <a:pt x="2985" y="19778"/>
                </a:lnTo>
                <a:lnTo>
                  <a:pt x="3927" y="20183"/>
                </a:lnTo>
                <a:lnTo>
                  <a:pt x="4837" y="20588"/>
                </a:lnTo>
                <a:lnTo>
                  <a:pt x="5715" y="20858"/>
                </a:lnTo>
                <a:lnTo>
                  <a:pt x="6561" y="21128"/>
                </a:lnTo>
                <a:lnTo>
                  <a:pt x="7392" y="21330"/>
                </a:lnTo>
                <a:lnTo>
                  <a:pt x="8206" y="21465"/>
                </a:lnTo>
                <a:lnTo>
                  <a:pt x="8988" y="21533"/>
                </a:lnTo>
                <a:lnTo>
                  <a:pt x="9738" y="21600"/>
                </a:lnTo>
                <a:lnTo>
                  <a:pt x="10473" y="21600"/>
                </a:lnTo>
                <a:lnTo>
                  <a:pt x="11191" y="21533"/>
                </a:lnTo>
                <a:lnTo>
                  <a:pt x="11894" y="21465"/>
                </a:lnTo>
                <a:lnTo>
                  <a:pt x="12564" y="21330"/>
                </a:lnTo>
                <a:lnTo>
                  <a:pt x="13219" y="21128"/>
                </a:lnTo>
                <a:lnTo>
                  <a:pt x="13841" y="20925"/>
                </a:lnTo>
                <a:lnTo>
                  <a:pt x="14464" y="20655"/>
                </a:lnTo>
                <a:lnTo>
                  <a:pt x="15645" y="19980"/>
                </a:lnTo>
                <a:lnTo>
                  <a:pt x="16763" y="19170"/>
                </a:lnTo>
                <a:lnTo>
                  <a:pt x="17816" y="18225"/>
                </a:lnTo>
                <a:lnTo>
                  <a:pt x="18327" y="17685"/>
                </a:lnTo>
                <a:lnTo>
                  <a:pt x="18822" y="17145"/>
                </a:lnTo>
                <a:lnTo>
                  <a:pt x="19780" y="15930"/>
                </a:lnTo>
                <a:lnTo>
                  <a:pt x="20690" y="14580"/>
                </a:lnTo>
                <a:lnTo>
                  <a:pt x="21568" y="13163"/>
                </a:lnTo>
                <a:lnTo>
                  <a:pt x="21600" y="13095"/>
                </a:lnTo>
                <a:lnTo>
                  <a:pt x="21600" y="0"/>
                </a:lnTo>
                <a:lnTo>
                  <a:pt x="21552" y="0"/>
                </a:lnTo>
                <a:close/>
              </a:path>
            </a:pathLst>
          </a:custGeom>
          <a:solidFill>
            <a:srgbClr val="C6E7FC">
              <a:alpha val="29000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" name="Shape 45"/>
          <p:cNvSpPr/>
          <p:nvPr/>
        </p:nvSpPr>
        <p:spPr>
          <a:xfrm>
            <a:off x="2619319" y="4075290"/>
            <a:ext cx="5544517" cy="8501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239"/>
                </a:moveTo>
                <a:lnTo>
                  <a:pt x="21128" y="19843"/>
                </a:lnTo>
                <a:lnTo>
                  <a:pt x="20639" y="19446"/>
                </a:lnTo>
                <a:lnTo>
                  <a:pt x="19621" y="18482"/>
                </a:lnTo>
                <a:lnTo>
                  <a:pt x="18544" y="17291"/>
                </a:lnTo>
                <a:lnTo>
                  <a:pt x="17409" y="15987"/>
                </a:lnTo>
                <a:lnTo>
                  <a:pt x="16208" y="14400"/>
                </a:lnTo>
                <a:lnTo>
                  <a:pt x="14941" y="12643"/>
                </a:lnTo>
                <a:lnTo>
                  <a:pt x="13608" y="10602"/>
                </a:lnTo>
                <a:lnTo>
                  <a:pt x="12200" y="8391"/>
                </a:lnTo>
                <a:lnTo>
                  <a:pt x="11645" y="7540"/>
                </a:lnTo>
                <a:lnTo>
                  <a:pt x="11106" y="6690"/>
                </a:lnTo>
                <a:lnTo>
                  <a:pt x="10063" y="5216"/>
                </a:lnTo>
                <a:lnTo>
                  <a:pt x="9558" y="4592"/>
                </a:lnTo>
                <a:lnTo>
                  <a:pt x="9069" y="3969"/>
                </a:lnTo>
                <a:lnTo>
                  <a:pt x="8589" y="3402"/>
                </a:lnTo>
                <a:lnTo>
                  <a:pt x="8117" y="2891"/>
                </a:lnTo>
                <a:lnTo>
                  <a:pt x="7661" y="2438"/>
                </a:lnTo>
                <a:lnTo>
                  <a:pt x="7206" y="2041"/>
                </a:lnTo>
                <a:lnTo>
                  <a:pt x="6344" y="1304"/>
                </a:lnTo>
                <a:lnTo>
                  <a:pt x="5524" y="794"/>
                </a:lnTo>
                <a:lnTo>
                  <a:pt x="4754" y="397"/>
                </a:lnTo>
                <a:lnTo>
                  <a:pt x="4017" y="113"/>
                </a:lnTo>
                <a:lnTo>
                  <a:pt x="3321" y="0"/>
                </a:lnTo>
                <a:lnTo>
                  <a:pt x="2667" y="0"/>
                </a:lnTo>
                <a:lnTo>
                  <a:pt x="2054" y="113"/>
                </a:lnTo>
                <a:lnTo>
                  <a:pt x="1483" y="283"/>
                </a:lnTo>
                <a:lnTo>
                  <a:pt x="952" y="567"/>
                </a:lnTo>
                <a:lnTo>
                  <a:pt x="456" y="907"/>
                </a:lnTo>
                <a:lnTo>
                  <a:pt x="0" y="1361"/>
                </a:lnTo>
                <a:lnTo>
                  <a:pt x="638" y="1871"/>
                </a:lnTo>
                <a:lnTo>
                  <a:pt x="1300" y="2438"/>
                </a:lnTo>
                <a:lnTo>
                  <a:pt x="1988" y="3175"/>
                </a:lnTo>
                <a:lnTo>
                  <a:pt x="2700" y="3969"/>
                </a:lnTo>
                <a:lnTo>
                  <a:pt x="3437" y="4932"/>
                </a:lnTo>
                <a:lnTo>
                  <a:pt x="4199" y="5953"/>
                </a:lnTo>
                <a:lnTo>
                  <a:pt x="4994" y="7087"/>
                </a:lnTo>
                <a:lnTo>
                  <a:pt x="5806" y="8391"/>
                </a:lnTo>
                <a:lnTo>
                  <a:pt x="7272" y="10715"/>
                </a:lnTo>
                <a:lnTo>
                  <a:pt x="8663" y="12756"/>
                </a:lnTo>
                <a:lnTo>
                  <a:pt x="9972" y="14627"/>
                </a:lnTo>
                <a:lnTo>
                  <a:pt x="10610" y="15420"/>
                </a:lnTo>
                <a:lnTo>
                  <a:pt x="11214" y="16214"/>
                </a:lnTo>
                <a:lnTo>
                  <a:pt x="11810" y="16951"/>
                </a:lnTo>
                <a:lnTo>
                  <a:pt x="12390" y="17575"/>
                </a:lnTo>
                <a:lnTo>
                  <a:pt x="12953" y="18198"/>
                </a:lnTo>
                <a:lnTo>
                  <a:pt x="13500" y="18765"/>
                </a:lnTo>
                <a:lnTo>
                  <a:pt x="14030" y="19219"/>
                </a:lnTo>
                <a:lnTo>
                  <a:pt x="14544" y="19672"/>
                </a:lnTo>
                <a:lnTo>
                  <a:pt x="15040" y="20069"/>
                </a:lnTo>
                <a:lnTo>
                  <a:pt x="15529" y="20466"/>
                </a:lnTo>
                <a:lnTo>
                  <a:pt x="16001" y="20750"/>
                </a:lnTo>
                <a:lnTo>
                  <a:pt x="16457" y="20976"/>
                </a:lnTo>
                <a:lnTo>
                  <a:pt x="16896" y="21203"/>
                </a:lnTo>
                <a:lnTo>
                  <a:pt x="17326" y="21373"/>
                </a:lnTo>
                <a:lnTo>
                  <a:pt x="17749" y="21487"/>
                </a:lnTo>
                <a:lnTo>
                  <a:pt x="18155" y="21600"/>
                </a:lnTo>
                <a:lnTo>
                  <a:pt x="18925" y="21600"/>
                </a:lnTo>
                <a:lnTo>
                  <a:pt x="19298" y="21543"/>
                </a:lnTo>
                <a:lnTo>
                  <a:pt x="19654" y="21487"/>
                </a:lnTo>
                <a:lnTo>
                  <a:pt x="20002" y="21373"/>
                </a:lnTo>
                <a:lnTo>
                  <a:pt x="20341" y="21203"/>
                </a:lnTo>
                <a:lnTo>
                  <a:pt x="20672" y="20976"/>
                </a:lnTo>
                <a:lnTo>
                  <a:pt x="21302" y="20523"/>
                </a:lnTo>
                <a:lnTo>
                  <a:pt x="21600" y="20239"/>
                </a:lnTo>
                <a:close/>
              </a:path>
            </a:pathLst>
          </a:custGeom>
          <a:solidFill>
            <a:srgbClr val="C6E7FC">
              <a:alpha val="40000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" name="Shape 46"/>
          <p:cNvSpPr/>
          <p:nvPr/>
        </p:nvSpPr>
        <p:spPr>
          <a:xfrm>
            <a:off x="2828728" y="4087562"/>
            <a:ext cx="5467980" cy="774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79"/>
                </a:moveTo>
                <a:lnTo>
                  <a:pt x="76" y="2054"/>
                </a:lnTo>
                <a:lnTo>
                  <a:pt x="302" y="1743"/>
                </a:lnTo>
                <a:lnTo>
                  <a:pt x="689" y="1307"/>
                </a:lnTo>
                <a:lnTo>
                  <a:pt x="941" y="1058"/>
                </a:lnTo>
                <a:lnTo>
                  <a:pt x="1235" y="809"/>
                </a:lnTo>
                <a:lnTo>
                  <a:pt x="1562" y="622"/>
                </a:lnTo>
                <a:lnTo>
                  <a:pt x="1940" y="436"/>
                </a:lnTo>
                <a:lnTo>
                  <a:pt x="2351" y="249"/>
                </a:lnTo>
                <a:lnTo>
                  <a:pt x="2813" y="124"/>
                </a:lnTo>
                <a:lnTo>
                  <a:pt x="3317" y="62"/>
                </a:lnTo>
                <a:lnTo>
                  <a:pt x="3863" y="0"/>
                </a:lnTo>
                <a:lnTo>
                  <a:pt x="4451" y="62"/>
                </a:lnTo>
                <a:lnTo>
                  <a:pt x="5081" y="187"/>
                </a:lnTo>
                <a:lnTo>
                  <a:pt x="5761" y="436"/>
                </a:lnTo>
                <a:lnTo>
                  <a:pt x="6483" y="747"/>
                </a:lnTo>
                <a:lnTo>
                  <a:pt x="7248" y="1245"/>
                </a:lnTo>
                <a:lnTo>
                  <a:pt x="8062" y="1805"/>
                </a:lnTo>
                <a:lnTo>
                  <a:pt x="8927" y="2490"/>
                </a:lnTo>
                <a:lnTo>
                  <a:pt x="9834" y="3299"/>
                </a:lnTo>
                <a:lnTo>
                  <a:pt x="10792" y="4295"/>
                </a:lnTo>
                <a:lnTo>
                  <a:pt x="11791" y="5416"/>
                </a:lnTo>
                <a:lnTo>
                  <a:pt x="12841" y="6723"/>
                </a:lnTo>
                <a:lnTo>
                  <a:pt x="13941" y="8279"/>
                </a:lnTo>
                <a:lnTo>
                  <a:pt x="15091" y="9960"/>
                </a:lnTo>
                <a:lnTo>
                  <a:pt x="16292" y="11827"/>
                </a:lnTo>
                <a:lnTo>
                  <a:pt x="17544" y="13944"/>
                </a:lnTo>
                <a:lnTo>
                  <a:pt x="18845" y="16247"/>
                </a:lnTo>
                <a:lnTo>
                  <a:pt x="20198" y="18799"/>
                </a:lnTo>
                <a:lnTo>
                  <a:pt x="21600" y="21600"/>
                </a:lnTo>
              </a:path>
            </a:pathLst>
          </a:custGeom>
          <a:ln w="3175">
            <a:solidFill>
              <a:schemeClr val="accent6">
                <a:hueOff val="-12193549"/>
                <a:satOff val="-89595"/>
                <a:lumOff val="33921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" name="Shape 47"/>
          <p:cNvSpPr/>
          <p:nvPr/>
        </p:nvSpPr>
        <p:spPr>
          <a:xfrm>
            <a:off x="5609488" y="4074174"/>
            <a:ext cx="3308002" cy="651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625" y="20712"/>
                </a:lnTo>
                <a:lnTo>
                  <a:pt x="2332" y="18419"/>
                </a:lnTo>
                <a:lnTo>
                  <a:pt x="3512" y="16866"/>
                </a:lnTo>
                <a:lnTo>
                  <a:pt x="4872" y="15164"/>
                </a:lnTo>
                <a:lnTo>
                  <a:pt x="6386" y="13315"/>
                </a:lnTo>
                <a:lnTo>
                  <a:pt x="8010" y="11318"/>
                </a:lnTo>
                <a:lnTo>
                  <a:pt x="9731" y="9395"/>
                </a:lnTo>
                <a:lnTo>
                  <a:pt x="11494" y="7471"/>
                </a:lnTo>
                <a:lnTo>
                  <a:pt x="13299" y="5696"/>
                </a:lnTo>
                <a:lnTo>
                  <a:pt x="15089" y="3995"/>
                </a:lnTo>
                <a:lnTo>
                  <a:pt x="15978" y="3255"/>
                </a:lnTo>
                <a:lnTo>
                  <a:pt x="16839" y="2515"/>
                </a:lnTo>
                <a:lnTo>
                  <a:pt x="17699" y="1923"/>
                </a:lnTo>
                <a:lnTo>
                  <a:pt x="18532" y="1332"/>
                </a:lnTo>
                <a:lnTo>
                  <a:pt x="19351" y="888"/>
                </a:lnTo>
                <a:lnTo>
                  <a:pt x="20129" y="518"/>
                </a:lnTo>
                <a:lnTo>
                  <a:pt x="20878" y="222"/>
                </a:lnTo>
                <a:lnTo>
                  <a:pt x="21600" y="0"/>
                </a:lnTo>
              </a:path>
            </a:pathLst>
          </a:custGeom>
          <a:ln w="3175">
            <a:solidFill>
              <a:schemeClr val="accent6">
                <a:hueOff val="-12193549"/>
                <a:satOff val="-89595"/>
                <a:lumOff val="33921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" name="Shape 48"/>
          <p:cNvSpPr/>
          <p:nvPr/>
        </p:nvSpPr>
        <p:spPr>
          <a:xfrm>
            <a:off x="211665" y="4058554"/>
            <a:ext cx="8723377" cy="1329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89" y="9278"/>
                </a:moveTo>
                <a:lnTo>
                  <a:pt x="21389" y="9821"/>
                </a:lnTo>
                <a:lnTo>
                  <a:pt x="21189" y="10329"/>
                </a:lnTo>
                <a:lnTo>
                  <a:pt x="20978" y="10800"/>
                </a:lnTo>
                <a:lnTo>
                  <a:pt x="20762" y="11235"/>
                </a:lnTo>
                <a:lnTo>
                  <a:pt x="20541" y="11670"/>
                </a:lnTo>
                <a:lnTo>
                  <a:pt x="20309" y="12068"/>
                </a:lnTo>
                <a:lnTo>
                  <a:pt x="20071" y="12395"/>
                </a:lnTo>
                <a:lnTo>
                  <a:pt x="19824" y="12721"/>
                </a:lnTo>
                <a:lnTo>
                  <a:pt x="19565" y="13011"/>
                </a:lnTo>
                <a:lnTo>
                  <a:pt x="19297" y="13228"/>
                </a:lnTo>
                <a:lnTo>
                  <a:pt x="19017" y="13446"/>
                </a:lnTo>
                <a:lnTo>
                  <a:pt x="18727" y="13591"/>
                </a:lnTo>
                <a:lnTo>
                  <a:pt x="18427" y="13736"/>
                </a:lnTo>
                <a:lnTo>
                  <a:pt x="18111" y="13808"/>
                </a:lnTo>
                <a:lnTo>
                  <a:pt x="17784" y="13808"/>
                </a:lnTo>
                <a:lnTo>
                  <a:pt x="17441" y="13772"/>
                </a:lnTo>
                <a:lnTo>
                  <a:pt x="17083" y="13699"/>
                </a:lnTo>
                <a:lnTo>
                  <a:pt x="16714" y="13591"/>
                </a:lnTo>
                <a:lnTo>
                  <a:pt x="16329" y="13409"/>
                </a:lnTo>
                <a:lnTo>
                  <a:pt x="15923" y="13156"/>
                </a:lnTo>
                <a:lnTo>
                  <a:pt x="15502" y="12866"/>
                </a:lnTo>
                <a:lnTo>
                  <a:pt x="15064" y="12503"/>
                </a:lnTo>
                <a:lnTo>
                  <a:pt x="14611" y="12105"/>
                </a:lnTo>
                <a:lnTo>
                  <a:pt x="14136" y="11634"/>
                </a:lnTo>
                <a:lnTo>
                  <a:pt x="13641" y="11090"/>
                </a:lnTo>
                <a:lnTo>
                  <a:pt x="13130" y="10474"/>
                </a:lnTo>
                <a:lnTo>
                  <a:pt x="12592" y="9785"/>
                </a:lnTo>
                <a:lnTo>
                  <a:pt x="12039" y="9060"/>
                </a:lnTo>
                <a:lnTo>
                  <a:pt x="11459" y="8227"/>
                </a:lnTo>
                <a:lnTo>
                  <a:pt x="10863" y="7357"/>
                </a:lnTo>
                <a:lnTo>
                  <a:pt x="10241" y="6415"/>
                </a:lnTo>
                <a:lnTo>
                  <a:pt x="9593" y="5364"/>
                </a:lnTo>
                <a:lnTo>
                  <a:pt x="8950" y="4349"/>
                </a:lnTo>
                <a:lnTo>
                  <a:pt x="8328" y="3479"/>
                </a:lnTo>
                <a:lnTo>
                  <a:pt x="7732" y="2682"/>
                </a:lnTo>
                <a:lnTo>
                  <a:pt x="7163" y="2030"/>
                </a:lnTo>
                <a:lnTo>
                  <a:pt x="6620" y="1486"/>
                </a:lnTo>
                <a:lnTo>
                  <a:pt x="6098" y="1015"/>
                </a:lnTo>
                <a:lnTo>
                  <a:pt x="5603" y="652"/>
                </a:lnTo>
                <a:lnTo>
                  <a:pt x="5134" y="362"/>
                </a:lnTo>
                <a:lnTo>
                  <a:pt x="4681" y="181"/>
                </a:lnTo>
                <a:lnTo>
                  <a:pt x="4259" y="36"/>
                </a:lnTo>
                <a:lnTo>
                  <a:pt x="3853" y="0"/>
                </a:lnTo>
                <a:lnTo>
                  <a:pt x="3473" y="0"/>
                </a:lnTo>
                <a:lnTo>
                  <a:pt x="3115" y="72"/>
                </a:lnTo>
                <a:lnTo>
                  <a:pt x="2778" y="181"/>
                </a:lnTo>
                <a:lnTo>
                  <a:pt x="2461" y="362"/>
                </a:lnTo>
                <a:lnTo>
                  <a:pt x="2166" y="544"/>
                </a:lnTo>
                <a:lnTo>
                  <a:pt x="1887" y="797"/>
                </a:lnTo>
                <a:lnTo>
                  <a:pt x="1634" y="1051"/>
                </a:lnTo>
                <a:lnTo>
                  <a:pt x="1397" y="1341"/>
                </a:lnTo>
                <a:lnTo>
                  <a:pt x="1186" y="1667"/>
                </a:lnTo>
                <a:lnTo>
                  <a:pt x="986" y="1957"/>
                </a:lnTo>
                <a:lnTo>
                  <a:pt x="812" y="2283"/>
                </a:lnTo>
                <a:lnTo>
                  <a:pt x="654" y="2609"/>
                </a:lnTo>
                <a:lnTo>
                  <a:pt x="511" y="2899"/>
                </a:lnTo>
                <a:lnTo>
                  <a:pt x="390" y="3189"/>
                </a:lnTo>
                <a:lnTo>
                  <a:pt x="127" y="3914"/>
                </a:lnTo>
                <a:lnTo>
                  <a:pt x="0" y="4349"/>
                </a:lnTo>
                <a:lnTo>
                  <a:pt x="0" y="21600"/>
                </a:lnTo>
                <a:lnTo>
                  <a:pt x="21589" y="21600"/>
                </a:lnTo>
                <a:lnTo>
                  <a:pt x="21600" y="21491"/>
                </a:lnTo>
                <a:lnTo>
                  <a:pt x="21600" y="9242"/>
                </a:lnTo>
                <a:lnTo>
                  <a:pt x="21589" y="9278"/>
                </a:lnTo>
                <a:close/>
              </a:path>
            </a:pathLst>
          </a:custGeom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1" cy="1524001"/>
          </a:xfrm>
          <a:prstGeom prst="rect">
            <a:avLst/>
          </a:prstGeom>
        </p:spPr>
        <p:txBody>
          <a:bodyPr anchor="t"/>
          <a:lstStyle/>
          <a:p>
            <a:r>
              <a:t>Texto del título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sz="quarter" idx="1"/>
          </p:nvPr>
        </p:nvSpPr>
        <p:spPr>
          <a:xfrm>
            <a:off x="1367364" y="1437448"/>
            <a:ext cx="6417735" cy="939801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400"/>
              </a:spcBef>
              <a:buClrTx/>
              <a:buSzTx/>
              <a:buFontTx/>
              <a:buNone/>
              <a:defRPr sz="2000"/>
            </a:lvl1pPr>
            <a:lvl2pPr marL="0" indent="457200" algn="ctr">
              <a:spcBef>
                <a:spcPts val="400"/>
              </a:spcBef>
              <a:buClrTx/>
              <a:buSzTx/>
              <a:buFontTx/>
              <a:buNone/>
              <a:defRPr sz="2000"/>
            </a:lvl2pPr>
            <a:lvl3pPr marL="0" indent="914400" algn="ctr">
              <a:spcBef>
                <a:spcPts val="400"/>
              </a:spcBef>
              <a:buClrTx/>
              <a:buSzTx/>
              <a:buFontTx/>
              <a:buNone/>
              <a:defRPr sz="2000"/>
            </a:lvl3pPr>
            <a:lvl4pPr marL="0" indent="1371600" algn="ctr">
              <a:spcBef>
                <a:spcPts val="400"/>
              </a:spcBef>
              <a:buClrTx/>
              <a:buSzTx/>
              <a:buFontTx/>
              <a:buNone/>
              <a:defRPr sz="2000"/>
            </a:lvl4pPr>
            <a:lvl5pPr marL="0" indent="1828800" algn="ctr">
              <a:spcBef>
                <a:spcPts val="400"/>
              </a:spcBef>
              <a:buClrTx/>
              <a:buSzTx/>
              <a:buFontTx/>
              <a:buNone/>
              <a:defRPr sz="20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sz="half" idx="1"/>
          </p:nvPr>
        </p:nvSpPr>
        <p:spPr>
          <a:xfrm>
            <a:off x="676655" y="2679192"/>
            <a:ext cx="3822192" cy="3447289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8" name="Shape 68"/>
          <p:cNvSpPr>
            <a:spLocks noGrp="1"/>
          </p:cNvSpPr>
          <p:nvPr>
            <p:ph type="body" sz="quarter" idx="1"/>
          </p:nvPr>
        </p:nvSpPr>
        <p:spPr>
          <a:xfrm>
            <a:off x="676655" y="2678114"/>
            <a:ext cx="3822193" cy="639763"/>
          </a:xfrm>
          <a:prstGeom prst="rect">
            <a:avLst/>
          </a:prstGeom>
        </p:spPr>
        <p:txBody>
          <a:bodyPr anchor="ctr"/>
          <a:lstStyle>
            <a:lvl1pPr marL="0" indent="0" algn="ctr">
              <a:buClrTx/>
              <a:buSzTx/>
              <a:buFontTx/>
              <a:buNone/>
            </a:lvl1pPr>
            <a:lvl2pPr marL="0" indent="457200" algn="ctr">
              <a:buClrTx/>
              <a:buSzTx/>
              <a:buFontTx/>
              <a:buNone/>
            </a:lvl2pPr>
            <a:lvl3pPr marL="0" indent="914400" algn="ctr">
              <a:buClrTx/>
              <a:buSzTx/>
              <a:buFontTx/>
              <a:buNone/>
            </a:lvl3pPr>
            <a:lvl4pPr marL="0" indent="1371600" algn="ctr">
              <a:buClrTx/>
              <a:buSzTx/>
              <a:buFontTx/>
              <a:buNone/>
            </a:lvl4pPr>
            <a:lvl5pPr marL="0" indent="1828800" algn="ctr">
              <a:buClrTx/>
              <a:buSzTx/>
              <a:buFontTx/>
              <a:buNone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sz="quarter" idx="13"/>
          </p:nvPr>
        </p:nvSpPr>
        <p:spPr>
          <a:xfrm>
            <a:off x="4648200" y="2678113"/>
            <a:ext cx="3822192" cy="639763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buClrTx/>
              <a:buSzTx/>
              <a:buFontTx/>
              <a:buNone/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ólo el título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rgbClr val="379AFF"/>
              </a:gs>
              <a:gs pos="90000">
                <a:srgbClr val="C5E2FF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12193549"/>
                    <a:satOff val="-89595"/>
                    <a:lumOff val="33921"/>
                  </a:schemeClr>
                </a:solidFill>
              </a:defRPr>
            </a:pPr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body" sz="quarter" idx="1"/>
          </p:nvPr>
        </p:nvSpPr>
        <p:spPr>
          <a:xfrm>
            <a:off x="914400" y="3581400"/>
            <a:ext cx="3352800" cy="19050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1800"/>
            </a:lvl1pPr>
            <a:lvl2pPr marL="0" indent="457200">
              <a:spcBef>
                <a:spcPts val="600"/>
              </a:spcBef>
              <a:buClrTx/>
              <a:buSzTx/>
              <a:buFontTx/>
              <a:buNone/>
              <a:defRPr sz="1800"/>
            </a:lvl2pPr>
            <a:lvl3pPr marL="0" indent="914400">
              <a:spcBef>
                <a:spcPts val="600"/>
              </a:spcBef>
              <a:buClrTx/>
              <a:buSzTx/>
              <a:buFontTx/>
              <a:buNone/>
              <a:defRPr sz="1800"/>
            </a:lvl3pPr>
            <a:lvl4pPr marL="0" indent="1371600">
              <a:spcBef>
                <a:spcPts val="600"/>
              </a:spcBef>
              <a:buClrTx/>
              <a:buSzTx/>
              <a:buFontTx/>
              <a:buNone/>
              <a:defRPr sz="1800"/>
            </a:lvl4pPr>
            <a:lvl5pPr marL="0" indent="1828800">
              <a:spcBef>
                <a:spcPts val="600"/>
              </a:spcBef>
              <a:buClrTx/>
              <a:buSzTx/>
              <a:buFontTx/>
              <a:buNone/>
              <a:defRPr sz="1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grpSp>
        <p:nvGrpSpPr>
          <p:cNvPr id="122" name="Group 122"/>
          <p:cNvGrpSpPr/>
          <p:nvPr/>
        </p:nvGrpSpPr>
        <p:grpSpPr>
          <a:xfrm>
            <a:off x="211665" y="714190"/>
            <a:ext cx="8723377" cy="1331581"/>
            <a:chOff x="0" y="0"/>
            <a:chExt cx="8723376" cy="1331579"/>
          </a:xfrm>
        </p:grpSpPr>
        <p:sp>
          <p:nvSpPr>
            <p:cNvPr id="117" name="Shape 117"/>
            <p:cNvSpPr/>
            <p:nvPr/>
          </p:nvSpPr>
          <p:spPr>
            <a:xfrm>
              <a:off x="5843256" y="145222"/>
              <a:ext cx="2880121" cy="714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52" y="0"/>
                  </a:moveTo>
                  <a:lnTo>
                    <a:pt x="20642" y="607"/>
                  </a:lnTo>
                  <a:lnTo>
                    <a:pt x="19716" y="1282"/>
                  </a:lnTo>
                  <a:lnTo>
                    <a:pt x="18774" y="2025"/>
                  </a:lnTo>
                  <a:lnTo>
                    <a:pt x="17800" y="2767"/>
                  </a:lnTo>
                  <a:lnTo>
                    <a:pt x="16811" y="3645"/>
                  </a:lnTo>
                  <a:lnTo>
                    <a:pt x="15789" y="4522"/>
                  </a:lnTo>
                  <a:lnTo>
                    <a:pt x="14751" y="5535"/>
                  </a:lnTo>
                  <a:lnTo>
                    <a:pt x="13682" y="6547"/>
                  </a:lnTo>
                  <a:lnTo>
                    <a:pt x="11750" y="8505"/>
                  </a:lnTo>
                  <a:lnTo>
                    <a:pt x="9866" y="10260"/>
                  </a:lnTo>
                  <a:lnTo>
                    <a:pt x="8062" y="11880"/>
                  </a:lnTo>
                  <a:lnTo>
                    <a:pt x="6322" y="13433"/>
                  </a:lnTo>
                  <a:lnTo>
                    <a:pt x="4662" y="14783"/>
                  </a:lnTo>
                  <a:lnTo>
                    <a:pt x="3049" y="15998"/>
                  </a:lnTo>
                  <a:lnTo>
                    <a:pt x="1501" y="17145"/>
                  </a:lnTo>
                  <a:lnTo>
                    <a:pt x="0" y="18158"/>
                  </a:lnTo>
                  <a:lnTo>
                    <a:pt x="1038" y="18765"/>
                  </a:lnTo>
                  <a:lnTo>
                    <a:pt x="2027" y="19305"/>
                  </a:lnTo>
                  <a:lnTo>
                    <a:pt x="2985" y="19778"/>
                  </a:lnTo>
                  <a:lnTo>
                    <a:pt x="3927" y="20183"/>
                  </a:lnTo>
                  <a:lnTo>
                    <a:pt x="4837" y="20588"/>
                  </a:lnTo>
                  <a:lnTo>
                    <a:pt x="5715" y="20858"/>
                  </a:lnTo>
                  <a:lnTo>
                    <a:pt x="6561" y="21128"/>
                  </a:lnTo>
                  <a:lnTo>
                    <a:pt x="7392" y="21330"/>
                  </a:lnTo>
                  <a:lnTo>
                    <a:pt x="8206" y="21465"/>
                  </a:lnTo>
                  <a:lnTo>
                    <a:pt x="8988" y="21533"/>
                  </a:lnTo>
                  <a:lnTo>
                    <a:pt x="9738" y="21600"/>
                  </a:lnTo>
                  <a:lnTo>
                    <a:pt x="10473" y="21600"/>
                  </a:lnTo>
                  <a:lnTo>
                    <a:pt x="11191" y="21533"/>
                  </a:lnTo>
                  <a:lnTo>
                    <a:pt x="11894" y="21465"/>
                  </a:lnTo>
                  <a:lnTo>
                    <a:pt x="12564" y="21330"/>
                  </a:lnTo>
                  <a:lnTo>
                    <a:pt x="13219" y="21128"/>
                  </a:lnTo>
                  <a:lnTo>
                    <a:pt x="13841" y="20925"/>
                  </a:lnTo>
                  <a:lnTo>
                    <a:pt x="14464" y="20655"/>
                  </a:lnTo>
                  <a:lnTo>
                    <a:pt x="15645" y="19980"/>
                  </a:lnTo>
                  <a:lnTo>
                    <a:pt x="16763" y="19170"/>
                  </a:lnTo>
                  <a:lnTo>
                    <a:pt x="17816" y="18225"/>
                  </a:lnTo>
                  <a:lnTo>
                    <a:pt x="18327" y="17685"/>
                  </a:lnTo>
                  <a:lnTo>
                    <a:pt x="18822" y="17145"/>
                  </a:lnTo>
                  <a:lnTo>
                    <a:pt x="19780" y="15930"/>
                  </a:lnTo>
                  <a:lnTo>
                    <a:pt x="20690" y="14580"/>
                  </a:lnTo>
                  <a:lnTo>
                    <a:pt x="21568" y="13163"/>
                  </a:lnTo>
                  <a:lnTo>
                    <a:pt x="21600" y="13095"/>
                  </a:lnTo>
                  <a:lnTo>
                    <a:pt x="21600" y="0"/>
                  </a:lnTo>
                  <a:lnTo>
                    <a:pt x="21552" y="0"/>
                  </a:lnTo>
                  <a:close/>
                </a:path>
              </a:pathLst>
            </a:custGeom>
            <a:solidFill>
              <a:srgbClr val="C6E7FC">
                <a:alpha val="29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2410742" y="16756"/>
              <a:ext cx="5551628" cy="851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239"/>
                  </a:moveTo>
                  <a:lnTo>
                    <a:pt x="21128" y="19843"/>
                  </a:lnTo>
                  <a:lnTo>
                    <a:pt x="20639" y="19446"/>
                  </a:lnTo>
                  <a:lnTo>
                    <a:pt x="19621" y="18482"/>
                  </a:lnTo>
                  <a:lnTo>
                    <a:pt x="18544" y="17291"/>
                  </a:lnTo>
                  <a:lnTo>
                    <a:pt x="17409" y="15987"/>
                  </a:lnTo>
                  <a:lnTo>
                    <a:pt x="16208" y="14400"/>
                  </a:lnTo>
                  <a:lnTo>
                    <a:pt x="14941" y="12643"/>
                  </a:lnTo>
                  <a:lnTo>
                    <a:pt x="13608" y="10602"/>
                  </a:lnTo>
                  <a:lnTo>
                    <a:pt x="12200" y="8391"/>
                  </a:lnTo>
                  <a:lnTo>
                    <a:pt x="11645" y="7540"/>
                  </a:lnTo>
                  <a:lnTo>
                    <a:pt x="11106" y="6690"/>
                  </a:lnTo>
                  <a:lnTo>
                    <a:pt x="10063" y="5216"/>
                  </a:lnTo>
                  <a:lnTo>
                    <a:pt x="9558" y="4592"/>
                  </a:lnTo>
                  <a:lnTo>
                    <a:pt x="9069" y="3969"/>
                  </a:lnTo>
                  <a:lnTo>
                    <a:pt x="8589" y="3402"/>
                  </a:lnTo>
                  <a:lnTo>
                    <a:pt x="8117" y="2891"/>
                  </a:lnTo>
                  <a:lnTo>
                    <a:pt x="7661" y="2438"/>
                  </a:lnTo>
                  <a:lnTo>
                    <a:pt x="7206" y="2041"/>
                  </a:lnTo>
                  <a:lnTo>
                    <a:pt x="6344" y="1304"/>
                  </a:lnTo>
                  <a:lnTo>
                    <a:pt x="5524" y="794"/>
                  </a:lnTo>
                  <a:lnTo>
                    <a:pt x="4754" y="397"/>
                  </a:lnTo>
                  <a:lnTo>
                    <a:pt x="4017" y="113"/>
                  </a:lnTo>
                  <a:lnTo>
                    <a:pt x="3321" y="0"/>
                  </a:lnTo>
                  <a:lnTo>
                    <a:pt x="2667" y="0"/>
                  </a:lnTo>
                  <a:lnTo>
                    <a:pt x="2054" y="113"/>
                  </a:lnTo>
                  <a:lnTo>
                    <a:pt x="1483" y="283"/>
                  </a:lnTo>
                  <a:lnTo>
                    <a:pt x="952" y="567"/>
                  </a:lnTo>
                  <a:lnTo>
                    <a:pt x="456" y="907"/>
                  </a:lnTo>
                  <a:lnTo>
                    <a:pt x="0" y="1361"/>
                  </a:lnTo>
                  <a:lnTo>
                    <a:pt x="638" y="1871"/>
                  </a:lnTo>
                  <a:lnTo>
                    <a:pt x="1300" y="2438"/>
                  </a:lnTo>
                  <a:lnTo>
                    <a:pt x="1988" y="3175"/>
                  </a:lnTo>
                  <a:lnTo>
                    <a:pt x="2700" y="3969"/>
                  </a:lnTo>
                  <a:lnTo>
                    <a:pt x="3437" y="4932"/>
                  </a:lnTo>
                  <a:lnTo>
                    <a:pt x="4199" y="5953"/>
                  </a:lnTo>
                  <a:lnTo>
                    <a:pt x="4994" y="7087"/>
                  </a:lnTo>
                  <a:lnTo>
                    <a:pt x="5806" y="8391"/>
                  </a:lnTo>
                  <a:lnTo>
                    <a:pt x="7272" y="10715"/>
                  </a:lnTo>
                  <a:lnTo>
                    <a:pt x="8663" y="12756"/>
                  </a:lnTo>
                  <a:lnTo>
                    <a:pt x="9972" y="14627"/>
                  </a:lnTo>
                  <a:lnTo>
                    <a:pt x="10610" y="15420"/>
                  </a:lnTo>
                  <a:lnTo>
                    <a:pt x="11214" y="16214"/>
                  </a:lnTo>
                  <a:lnTo>
                    <a:pt x="11810" y="16951"/>
                  </a:lnTo>
                  <a:lnTo>
                    <a:pt x="12390" y="17575"/>
                  </a:lnTo>
                  <a:lnTo>
                    <a:pt x="12953" y="18198"/>
                  </a:lnTo>
                  <a:lnTo>
                    <a:pt x="13500" y="18765"/>
                  </a:lnTo>
                  <a:lnTo>
                    <a:pt x="14030" y="19219"/>
                  </a:lnTo>
                  <a:lnTo>
                    <a:pt x="14544" y="19672"/>
                  </a:lnTo>
                  <a:lnTo>
                    <a:pt x="15040" y="20069"/>
                  </a:lnTo>
                  <a:lnTo>
                    <a:pt x="15529" y="20466"/>
                  </a:lnTo>
                  <a:lnTo>
                    <a:pt x="16001" y="20750"/>
                  </a:lnTo>
                  <a:lnTo>
                    <a:pt x="16457" y="20976"/>
                  </a:lnTo>
                  <a:lnTo>
                    <a:pt x="16896" y="21203"/>
                  </a:lnTo>
                  <a:lnTo>
                    <a:pt x="17326" y="21373"/>
                  </a:lnTo>
                  <a:lnTo>
                    <a:pt x="17749" y="21487"/>
                  </a:lnTo>
                  <a:lnTo>
                    <a:pt x="18155" y="21600"/>
                  </a:lnTo>
                  <a:lnTo>
                    <a:pt x="18925" y="21600"/>
                  </a:lnTo>
                  <a:lnTo>
                    <a:pt x="19298" y="21543"/>
                  </a:lnTo>
                  <a:lnTo>
                    <a:pt x="19654" y="21487"/>
                  </a:lnTo>
                  <a:lnTo>
                    <a:pt x="20002" y="21373"/>
                  </a:lnTo>
                  <a:lnTo>
                    <a:pt x="20341" y="21203"/>
                  </a:lnTo>
                  <a:lnTo>
                    <a:pt x="20672" y="20976"/>
                  </a:lnTo>
                  <a:lnTo>
                    <a:pt x="21302" y="20523"/>
                  </a:lnTo>
                  <a:lnTo>
                    <a:pt x="21600" y="20239"/>
                  </a:lnTo>
                  <a:close/>
                </a:path>
              </a:pathLst>
            </a:custGeom>
            <a:solidFill>
              <a:srgbClr val="C6E7FC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2620418" y="29044"/>
              <a:ext cx="5474995" cy="775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79"/>
                  </a:moveTo>
                  <a:lnTo>
                    <a:pt x="76" y="2054"/>
                  </a:lnTo>
                  <a:lnTo>
                    <a:pt x="302" y="1743"/>
                  </a:lnTo>
                  <a:lnTo>
                    <a:pt x="689" y="1307"/>
                  </a:lnTo>
                  <a:lnTo>
                    <a:pt x="941" y="1058"/>
                  </a:lnTo>
                  <a:lnTo>
                    <a:pt x="1235" y="809"/>
                  </a:lnTo>
                  <a:lnTo>
                    <a:pt x="1562" y="622"/>
                  </a:lnTo>
                  <a:lnTo>
                    <a:pt x="1940" y="436"/>
                  </a:lnTo>
                  <a:lnTo>
                    <a:pt x="2351" y="249"/>
                  </a:lnTo>
                  <a:lnTo>
                    <a:pt x="2813" y="124"/>
                  </a:lnTo>
                  <a:lnTo>
                    <a:pt x="3317" y="62"/>
                  </a:lnTo>
                  <a:lnTo>
                    <a:pt x="3863" y="0"/>
                  </a:lnTo>
                  <a:lnTo>
                    <a:pt x="4451" y="62"/>
                  </a:lnTo>
                  <a:lnTo>
                    <a:pt x="5081" y="187"/>
                  </a:lnTo>
                  <a:lnTo>
                    <a:pt x="5761" y="436"/>
                  </a:lnTo>
                  <a:lnTo>
                    <a:pt x="6483" y="747"/>
                  </a:lnTo>
                  <a:lnTo>
                    <a:pt x="7248" y="1245"/>
                  </a:lnTo>
                  <a:lnTo>
                    <a:pt x="8062" y="1805"/>
                  </a:lnTo>
                  <a:lnTo>
                    <a:pt x="8927" y="2490"/>
                  </a:lnTo>
                  <a:lnTo>
                    <a:pt x="9834" y="3299"/>
                  </a:lnTo>
                  <a:lnTo>
                    <a:pt x="10792" y="4295"/>
                  </a:lnTo>
                  <a:lnTo>
                    <a:pt x="11791" y="5416"/>
                  </a:lnTo>
                  <a:lnTo>
                    <a:pt x="12841" y="6723"/>
                  </a:lnTo>
                  <a:lnTo>
                    <a:pt x="13941" y="8279"/>
                  </a:lnTo>
                  <a:lnTo>
                    <a:pt x="15091" y="9960"/>
                  </a:lnTo>
                  <a:lnTo>
                    <a:pt x="16292" y="11827"/>
                  </a:lnTo>
                  <a:lnTo>
                    <a:pt x="17544" y="13944"/>
                  </a:lnTo>
                  <a:lnTo>
                    <a:pt x="18845" y="16247"/>
                  </a:lnTo>
                  <a:lnTo>
                    <a:pt x="20198" y="18799"/>
                  </a:lnTo>
                  <a:lnTo>
                    <a:pt x="21600" y="21600"/>
                  </a:lnTo>
                </a:path>
              </a:pathLst>
            </a:custGeom>
            <a:noFill/>
            <a:ln w="3175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404746" y="15639"/>
              <a:ext cx="3312245" cy="652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25" y="20712"/>
                  </a:lnTo>
                  <a:lnTo>
                    <a:pt x="2332" y="18419"/>
                  </a:lnTo>
                  <a:lnTo>
                    <a:pt x="3512" y="16866"/>
                  </a:lnTo>
                  <a:lnTo>
                    <a:pt x="4872" y="15164"/>
                  </a:lnTo>
                  <a:lnTo>
                    <a:pt x="6386" y="13315"/>
                  </a:lnTo>
                  <a:lnTo>
                    <a:pt x="8010" y="11318"/>
                  </a:lnTo>
                  <a:lnTo>
                    <a:pt x="9731" y="9395"/>
                  </a:lnTo>
                  <a:lnTo>
                    <a:pt x="11494" y="7471"/>
                  </a:lnTo>
                  <a:lnTo>
                    <a:pt x="13299" y="5696"/>
                  </a:lnTo>
                  <a:lnTo>
                    <a:pt x="15089" y="3995"/>
                  </a:lnTo>
                  <a:lnTo>
                    <a:pt x="15978" y="3255"/>
                  </a:lnTo>
                  <a:lnTo>
                    <a:pt x="16839" y="2515"/>
                  </a:lnTo>
                  <a:lnTo>
                    <a:pt x="17699" y="1923"/>
                  </a:lnTo>
                  <a:lnTo>
                    <a:pt x="18532" y="1332"/>
                  </a:lnTo>
                  <a:lnTo>
                    <a:pt x="19351" y="888"/>
                  </a:lnTo>
                  <a:lnTo>
                    <a:pt x="20129" y="518"/>
                  </a:lnTo>
                  <a:lnTo>
                    <a:pt x="20878" y="222"/>
                  </a:lnTo>
                  <a:lnTo>
                    <a:pt x="21600" y="0"/>
                  </a:lnTo>
                </a:path>
              </a:pathLst>
            </a:custGeom>
            <a:noFill/>
            <a:ln w="3175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0" y="-1"/>
              <a:ext cx="8723377" cy="1331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9" y="9278"/>
                  </a:moveTo>
                  <a:lnTo>
                    <a:pt x="21389" y="9821"/>
                  </a:lnTo>
                  <a:lnTo>
                    <a:pt x="21189" y="10329"/>
                  </a:lnTo>
                  <a:lnTo>
                    <a:pt x="20978" y="10800"/>
                  </a:lnTo>
                  <a:lnTo>
                    <a:pt x="20762" y="11235"/>
                  </a:lnTo>
                  <a:lnTo>
                    <a:pt x="20541" y="11670"/>
                  </a:lnTo>
                  <a:lnTo>
                    <a:pt x="20309" y="12068"/>
                  </a:lnTo>
                  <a:lnTo>
                    <a:pt x="20071" y="12395"/>
                  </a:lnTo>
                  <a:lnTo>
                    <a:pt x="19824" y="12721"/>
                  </a:lnTo>
                  <a:lnTo>
                    <a:pt x="19565" y="13011"/>
                  </a:lnTo>
                  <a:lnTo>
                    <a:pt x="19297" y="13228"/>
                  </a:lnTo>
                  <a:lnTo>
                    <a:pt x="19017" y="13446"/>
                  </a:lnTo>
                  <a:lnTo>
                    <a:pt x="18727" y="13591"/>
                  </a:lnTo>
                  <a:lnTo>
                    <a:pt x="18427" y="13736"/>
                  </a:lnTo>
                  <a:lnTo>
                    <a:pt x="18111" y="13808"/>
                  </a:lnTo>
                  <a:lnTo>
                    <a:pt x="17784" y="13808"/>
                  </a:lnTo>
                  <a:lnTo>
                    <a:pt x="17441" y="13772"/>
                  </a:lnTo>
                  <a:lnTo>
                    <a:pt x="17083" y="13699"/>
                  </a:lnTo>
                  <a:lnTo>
                    <a:pt x="16714" y="13591"/>
                  </a:lnTo>
                  <a:lnTo>
                    <a:pt x="16329" y="13409"/>
                  </a:lnTo>
                  <a:lnTo>
                    <a:pt x="15923" y="13156"/>
                  </a:lnTo>
                  <a:lnTo>
                    <a:pt x="15502" y="12866"/>
                  </a:lnTo>
                  <a:lnTo>
                    <a:pt x="15064" y="12503"/>
                  </a:lnTo>
                  <a:lnTo>
                    <a:pt x="14611" y="12105"/>
                  </a:lnTo>
                  <a:lnTo>
                    <a:pt x="14136" y="11634"/>
                  </a:lnTo>
                  <a:lnTo>
                    <a:pt x="13641" y="11090"/>
                  </a:lnTo>
                  <a:lnTo>
                    <a:pt x="13130" y="10474"/>
                  </a:lnTo>
                  <a:lnTo>
                    <a:pt x="12592" y="9785"/>
                  </a:lnTo>
                  <a:lnTo>
                    <a:pt x="12039" y="9060"/>
                  </a:lnTo>
                  <a:lnTo>
                    <a:pt x="11459" y="8227"/>
                  </a:lnTo>
                  <a:lnTo>
                    <a:pt x="10863" y="7357"/>
                  </a:lnTo>
                  <a:lnTo>
                    <a:pt x="10241" y="6415"/>
                  </a:lnTo>
                  <a:lnTo>
                    <a:pt x="9593" y="5364"/>
                  </a:lnTo>
                  <a:lnTo>
                    <a:pt x="8950" y="4349"/>
                  </a:lnTo>
                  <a:lnTo>
                    <a:pt x="8328" y="3479"/>
                  </a:lnTo>
                  <a:lnTo>
                    <a:pt x="7732" y="2682"/>
                  </a:lnTo>
                  <a:lnTo>
                    <a:pt x="7163" y="2030"/>
                  </a:lnTo>
                  <a:lnTo>
                    <a:pt x="6620" y="1486"/>
                  </a:lnTo>
                  <a:lnTo>
                    <a:pt x="6098" y="1015"/>
                  </a:lnTo>
                  <a:lnTo>
                    <a:pt x="5603" y="652"/>
                  </a:lnTo>
                  <a:lnTo>
                    <a:pt x="5134" y="362"/>
                  </a:lnTo>
                  <a:lnTo>
                    <a:pt x="4681" y="181"/>
                  </a:lnTo>
                  <a:lnTo>
                    <a:pt x="4259" y="36"/>
                  </a:lnTo>
                  <a:lnTo>
                    <a:pt x="3853" y="0"/>
                  </a:lnTo>
                  <a:lnTo>
                    <a:pt x="3473" y="0"/>
                  </a:lnTo>
                  <a:lnTo>
                    <a:pt x="3115" y="72"/>
                  </a:lnTo>
                  <a:lnTo>
                    <a:pt x="2778" y="181"/>
                  </a:lnTo>
                  <a:lnTo>
                    <a:pt x="2461" y="362"/>
                  </a:lnTo>
                  <a:lnTo>
                    <a:pt x="2166" y="544"/>
                  </a:lnTo>
                  <a:lnTo>
                    <a:pt x="1887" y="797"/>
                  </a:lnTo>
                  <a:lnTo>
                    <a:pt x="1634" y="1051"/>
                  </a:lnTo>
                  <a:lnTo>
                    <a:pt x="1397" y="1341"/>
                  </a:lnTo>
                  <a:lnTo>
                    <a:pt x="1186" y="1667"/>
                  </a:lnTo>
                  <a:lnTo>
                    <a:pt x="986" y="1957"/>
                  </a:lnTo>
                  <a:lnTo>
                    <a:pt x="812" y="2283"/>
                  </a:lnTo>
                  <a:lnTo>
                    <a:pt x="654" y="2609"/>
                  </a:lnTo>
                  <a:lnTo>
                    <a:pt x="511" y="2899"/>
                  </a:lnTo>
                  <a:lnTo>
                    <a:pt x="390" y="3189"/>
                  </a:lnTo>
                  <a:lnTo>
                    <a:pt x="127" y="3914"/>
                  </a:lnTo>
                  <a:lnTo>
                    <a:pt x="0" y="4349"/>
                  </a:lnTo>
                  <a:lnTo>
                    <a:pt x="0" y="21600"/>
                  </a:lnTo>
                  <a:lnTo>
                    <a:pt x="21589" y="21600"/>
                  </a:lnTo>
                  <a:lnTo>
                    <a:pt x="21600" y="21491"/>
                  </a:lnTo>
                  <a:lnTo>
                    <a:pt x="21600" y="9242"/>
                  </a:lnTo>
                  <a:lnTo>
                    <a:pt x="21589" y="9278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  <a:prstGeom prst="rect">
            <a:avLst/>
          </a:prstGeom>
        </p:spPr>
        <p:txBody>
          <a:bodyPr anchor="b"/>
          <a:lstStyle>
            <a:lvl1pPr algn="l">
              <a:defRPr sz="3200"/>
            </a:lvl1pPr>
          </a:lstStyle>
          <a:p>
            <a:r>
              <a:t>Texto del título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228600" y="228600"/>
            <a:ext cx="8695944" cy="6035041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379AFF"/>
              </a:gs>
              <a:gs pos="100000">
                <a:srgbClr val="C5E2FF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12193549"/>
                    <a:satOff val="-89595"/>
                    <a:lumOff val="33921"/>
                  </a:schemeClr>
                </a:solidFill>
              </a:defRPr>
            </a:pPr>
            <a:endParaRPr/>
          </a:p>
        </p:txBody>
      </p:sp>
      <p:grpSp>
        <p:nvGrpSpPr>
          <p:cNvPr id="136" name="Group 136"/>
          <p:cNvGrpSpPr/>
          <p:nvPr/>
        </p:nvGrpSpPr>
        <p:grpSpPr>
          <a:xfrm>
            <a:off x="211665" y="5353963"/>
            <a:ext cx="8723377" cy="1331581"/>
            <a:chOff x="0" y="0"/>
            <a:chExt cx="8723376" cy="1331579"/>
          </a:xfrm>
        </p:grpSpPr>
        <p:sp>
          <p:nvSpPr>
            <p:cNvPr id="131" name="Shape 131"/>
            <p:cNvSpPr/>
            <p:nvPr/>
          </p:nvSpPr>
          <p:spPr>
            <a:xfrm>
              <a:off x="5843256" y="145222"/>
              <a:ext cx="2880121" cy="714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52" y="0"/>
                  </a:moveTo>
                  <a:lnTo>
                    <a:pt x="20642" y="607"/>
                  </a:lnTo>
                  <a:lnTo>
                    <a:pt x="19716" y="1282"/>
                  </a:lnTo>
                  <a:lnTo>
                    <a:pt x="18774" y="2025"/>
                  </a:lnTo>
                  <a:lnTo>
                    <a:pt x="17800" y="2767"/>
                  </a:lnTo>
                  <a:lnTo>
                    <a:pt x="16811" y="3645"/>
                  </a:lnTo>
                  <a:lnTo>
                    <a:pt x="15789" y="4522"/>
                  </a:lnTo>
                  <a:lnTo>
                    <a:pt x="14751" y="5535"/>
                  </a:lnTo>
                  <a:lnTo>
                    <a:pt x="13682" y="6547"/>
                  </a:lnTo>
                  <a:lnTo>
                    <a:pt x="11750" y="8505"/>
                  </a:lnTo>
                  <a:lnTo>
                    <a:pt x="9866" y="10260"/>
                  </a:lnTo>
                  <a:lnTo>
                    <a:pt x="8062" y="11880"/>
                  </a:lnTo>
                  <a:lnTo>
                    <a:pt x="6322" y="13433"/>
                  </a:lnTo>
                  <a:lnTo>
                    <a:pt x="4662" y="14783"/>
                  </a:lnTo>
                  <a:lnTo>
                    <a:pt x="3049" y="15998"/>
                  </a:lnTo>
                  <a:lnTo>
                    <a:pt x="1501" y="17145"/>
                  </a:lnTo>
                  <a:lnTo>
                    <a:pt x="0" y="18158"/>
                  </a:lnTo>
                  <a:lnTo>
                    <a:pt x="1038" y="18765"/>
                  </a:lnTo>
                  <a:lnTo>
                    <a:pt x="2027" y="19305"/>
                  </a:lnTo>
                  <a:lnTo>
                    <a:pt x="2985" y="19778"/>
                  </a:lnTo>
                  <a:lnTo>
                    <a:pt x="3927" y="20183"/>
                  </a:lnTo>
                  <a:lnTo>
                    <a:pt x="4837" y="20588"/>
                  </a:lnTo>
                  <a:lnTo>
                    <a:pt x="5715" y="20858"/>
                  </a:lnTo>
                  <a:lnTo>
                    <a:pt x="6561" y="21128"/>
                  </a:lnTo>
                  <a:lnTo>
                    <a:pt x="7392" y="21330"/>
                  </a:lnTo>
                  <a:lnTo>
                    <a:pt x="8206" y="21465"/>
                  </a:lnTo>
                  <a:lnTo>
                    <a:pt x="8988" y="21533"/>
                  </a:lnTo>
                  <a:lnTo>
                    <a:pt x="9738" y="21600"/>
                  </a:lnTo>
                  <a:lnTo>
                    <a:pt x="10473" y="21600"/>
                  </a:lnTo>
                  <a:lnTo>
                    <a:pt x="11191" y="21533"/>
                  </a:lnTo>
                  <a:lnTo>
                    <a:pt x="11894" y="21465"/>
                  </a:lnTo>
                  <a:lnTo>
                    <a:pt x="12564" y="21330"/>
                  </a:lnTo>
                  <a:lnTo>
                    <a:pt x="13219" y="21128"/>
                  </a:lnTo>
                  <a:lnTo>
                    <a:pt x="13841" y="20925"/>
                  </a:lnTo>
                  <a:lnTo>
                    <a:pt x="14464" y="20655"/>
                  </a:lnTo>
                  <a:lnTo>
                    <a:pt x="15645" y="19980"/>
                  </a:lnTo>
                  <a:lnTo>
                    <a:pt x="16763" y="19170"/>
                  </a:lnTo>
                  <a:lnTo>
                    <a:pt x="17816" y="18225"/>
                  </a:lnTo>
                  <a:lnTo>
                    <a:pt x="18327" y="17685"/>
                  </a:lnTo>
                  <a:lnTo>
                    <a:pt x="18822" y="17145"/>
                  </a:lnTo>
                  <a:lnTo>
                    <a:pt x="19780" y="15930"/>
                  </a:lnTo>
                  <a:lnTo>
                    <a:pt x="20690" y="14580"/>
                  </a:lnTo>
                  <a:lnTo>
                    <a:pt x="21568" y="13163"/>
                  </a:lnTo>
                  <a:lnTo>
                    <a:pt x="21600" y="13095"/>
                  </a:lnTo>
                  <a:lnTo>
                    <a:pt x="21600" y="0"/>
                  </a:lnTo>
                  <a:lnTo>
                    <a:pt x="21552" y="0"/>
                  </a:lnTo>
                  <a:close/>
                </a:path>
              </a:pathLst>
            </a:custGeom>
            <a:solidFill>
              <a:srgbClr val="C6E7FC">
                <a:alpha val="29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410742" y="16756"/>
              <a:ext cx="5551628" cy="851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239"/>
                  </a:moveTo>
                  <a:lnTo>
                    <a:pt x="21128" y="19843"/>
                  </a:lnTo>
                  <a:lnTo>
                    <a:pt x="20639" y="19446"/>
                  </a:lnTo>
                  <a:lnTo>
                    <a:pt x="19621" y="18482"/>
                  </a:lnTo>
                  <a:lnTo>
                    <a:pt x="18544" y="17291"/>
                  </a:lnTo>
                  <a:lnTo>
                    <a:pt x="17409" y="15987"/>
                  </a:lnTo>
                  <a:lnTo>
                    <a:pt x="16208" y="14400"/>
                  </a:lnTo>
                  <a:lnTo>
                    <a:pt x="14941" y="12643"/>
                  </a:lnTo>
                  <a:lnTo>
                    <a:pt x="13608" y="10602"/>
                  </a:lnTo>
                  <a:lnTo>
                    <a:pt x="12200" y="8391"/>
                  </a:lnTo>
                  <a:lnTo>
                    <a:pt x="11645" y="7540"/>
                  </a:lnTo>
                  <a:lnTo>
                    <a:pt x="11106" y="6690"/>
                  </a:lnTo>
                  <a:lnTo>
                    <a:pt x="10063" y="5216"/>
                  </a:lnTo>
                  <a:lnTo>
                    <a:pt x="9558" y="4592"/>
                  </a:lnTo>
                  <a:lnTo>
                    <a:pt x="9069" y="3969"/>
                  </a:lnTo>
                  <a:lnTo>
                    <a:pt x="8589" y="3402"/>
                  </a:lnTo>
                  <a:lnTo>
                    <a:pt x="8117" y="2891"/>
                  </a:lnTo>
                  <a:lnTo>
                    <a:pt x="7661" y="2438"/>
                  </a:lnTo>
                  <a:lnTo>
                    <a:pt x="7206" y="2041"/>
                  </a:lnTo>
                  <a:lnTo>
                    <a:pt x="6344" y="1304"/>
                  </a:lnTo>
                  <a:lnTo>
                    <a:pt x="5524" y="794"/>
                  </a:lnTo>
                  <a:lnTo>
                    <a:pt x="4754" y="397"/>
                  </a:lnTo>
                  <a:lnTo>
                    <a:pt x="4017" y="113"/>
                  </a:lnTo>
                  <a:lnTo>
                    <a:pt x="3321" y="0"/>
                  </a:lnTo>
                  <a:lnTo>
                    <a:pt x="2667" y="0"/>
                  </a:lnTo>
                  <a:lnTo>
                    <a:pt x="2054" y="113"/>
                  </a:lnTo>
                  <a:lnTo>
                    <a:pt x="1483" y="283"/>
                  </a:lnTo>
                  <a:lnTo>
                    <a:pt x="952" y="567"/>
                  </a:lnTo>
                  <a:lnTo>
                    <a:pt x="456" y="907"/>
                  </a:lnTo>
                  <a:lnTo>
                    <a:pt x="0" y="1361"/>
                  </a:lnTo>
                  <a:lnTo>
                    <a:pt x="638" y="1871"/>
                  </a:lnTo>
                  <a:lnTo>
                    <a:pt x="1300" y="2438"/>
                  </a:lnTo>
                  <a:lnTo>
                    <a:pt x="1988" y="3175"/>
                  </a:lnTo>
                  <a:lnTo>
                    <a:pt x="2700" y="3969"/>
                  </a:lnTo>
                  <a:lnTo>
                    <a:pt x="3437" y="4932"/>
                  </a:lnTo>
                  <a:lnTo>
                    <a:pt x="4199" y="5953"/>
                  </a:lnTo>
                  <a:lnTo>
                    <a:pt x="4994" y="7087"/>
                  </a:lnTo>
                  <a:lnTo>
                    <a:pt x="5806" y="8391"/>
                  </a:lnTo>
                  <a:lnTo>
                    <a:pt x="7272" y="10715"/>
                  </a:lnTo>
                  <a:lnTo>
                    <a:pt x="8663" y="12756"/>
                  </a:lnTo>
                  <a:lnTo>
                    <a:pt x="9972" y="14627"/>
                  </a:lnTo>
                  <a:lnTo>
                    <a:pt x="10610" y="15420"/>
                  </a:lnTo>
                  <a:lnTo>
                    <a:pt x="11214" y="16214"/>
                  </a:lnTo>
                  <a:lnTo>
                    <a:pt x="11810" y="16951"/>
                  </a:lnTo>
                  <a:lnTo>
                    <a:pt x="12390" y="17575"/>
                  </a:lnTo>
                  <a:lnTo>
                    <a:pt x="12953" y="18198"/>
                  </a:lnTo>
                  <a:lnTo>
                    <a:pt x="13500" y="18765"/>
                  </a:lnTo>
                  <a:lnTo>
                    <a:pt x="14030" y="19219"/>
                  </a:lnTo>
                  <a:lnTo>
                    <a:pt x="14544" y="19672"/>
                  </a:lnTo>
                  <a:lnTo>
                    <a:pt x="15040" y="20069"/>
                  </a:lnTo>
                  <a:lnTo>
                    <a:pt x="15529" y="20466"/>
                  </a:lnTo>
                  <a:lnTo>
                    <a:pt x="16001" y="20750"/>
                  </a:lnTo>
                  <a:lnTo>
                    <a:pt x="16457" y="20976"/>
                  </a:lnTo>
                  <a:lnTo>
                    <a:pt x="16896" y="21203"/>
                  </a:lnTo>
                  <a:lnTo>
                    <a:pt x="17326" y="21373"/>
                  </a:lnTo>
                  <a:lnTo>
                    <a:pt x="17749" y="21487"/>
                  </a:lnTo>
                  <a:lnTo>
                    <a:pt x="18155" y="21600"/>
                  </a:lnTo>
                  <a:lnTo>
                    <a:pt x="18925" y="21600"/>
                  </a:lnTo>
                  <a:lnTo>
                    <a:pt x="19298" y="21543"/>
                  </a:lnTo>
                  <a:lnTo>
                    <a:pt x="19654" y="21487"/>
                  </a:lnTo>
                  <a:lnTo>
                    <a:pt x="20002" y="21373"/>
                  </a:lnTo>
                  <a:lnTo>
                    <a:pt x="20341" y="21203"/>
                  </a:lnTo>
                  <a:lnTo>
                    <a:pt x="20672" y="20976"/>
                  </a:lnTo>
                  <a:lnTo>
                    <a:pt x="21302" y="20523"/>
                  </a:lnTo>
                  <a:lnTo>
                    <a:pt x="21600" y="20239"/>
                  </a:lnTo>
                  <a:close/>
                </a:path>
              </a:pathLst>
            </a:custGeom>
            <a:solidFill>
              <a:srgbClr val="C6E7FC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2620418" y="29044"/>
              <a:ext cx="5474995" cy="775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79"/>
                  </a:moveTo>
                  <a:lnTo>
                    <a:pt x="76" y="2054"/>
                  </a:lnTo>
                  <a:lnTo>
                    <a:pt x="302" y="1743"/>
                  </a:lnTo>
                  <a:lnTo>
                    <a:pt x="689" y="1307"/>
                  </a:lnTo>
                  <a:lnTo>
                    <a:pt x="941" y="1058"/>
                  </a:lnTo>
                  <a:lnTo>
                    <a:pt x="1235" y="809"/>
                  </a:lnTo>
                  <a:lnTo>
                    <a:pt x="1562" y="622"/>
                  </a:lnTo>
                  <a:lnTo>
                    <a:pt x="1940" y="436"/>
                  </a:lnTo>
                  <a:lnTo>
                    <a:pt x="2351" y="249"/>
                  </a:lnTo>
                  <a:lnTo>
                    <a:pt x="2813" y="124"/>
                  </a:lnTo>
                  <a:lnTo>
                    <a:pt x="3317" y="62"/>
                  </a:lnTo>
                  <a:lnTo>
                    <a:pt x="3863" y="0"/>
                  </a:lnTo>
                  <a:lnTo>
                    <a:pt x="4451" y="62"/>
                  </a:lnTo>
                  <a:lnTo>
                    <a:pt x="5081" y="187"/>
                  </a:lnTo>
                  <a:lnTo>
                    <a:pt x="5761" y="436"/>
                  </a:lnTo>
                  <a:lnTo>
                    <a:pt x="6483" y="747"/>
                  </a:lnTo>
                  <a:lnTo>
                    <a:pt x="7248" y="1245"/>
                  </a:lnTo>
                  <a:lnTo>
                    <a:pt x="8062" y="1805"/>
                  </a:lnTo>
                  <a:lnTo>
                    <a:pt x="8927" y="2490"/>
                  </a:lnTo>
                  <a:lnTo>
                    <a:pt x="9834" y="3299"/>
                  </a:lnTo>
                  <a:lnTo>
                    <a:pt x="10792" y="4295"/>
                  </a:lnTo>
                  <a:lnTo>
                    <a:pt x="11791" y="5416"/>
                  </a:lnTo>
                  <a:lnTo>
                    <a:pt x="12841" y="6723"/>
                  </a:lnTo>
                  <a:lnTo>
                    <a:pt x="13941" y="8279"/>
                  </a:lnTo>
                  <a:lnTo>
                    <a:pt x="15091" y="9960"/>
                  </a:lnTo>
                  <a:lnTo>
                    <a:pt x="16292" y="11827"/>
                  </a:lnTo>
                  <a:lnTo>
                    <a:pt x="17544" y="13944"/>
                  </a:lnTo>
                  <a:lnTo>
                    <a:pt x="18845" y="16247"/>
                  </a:lnTo>
                  <a:lnTo>
                    <a:pt x="20198" y="18799"/>
                  </a:lnTo>
                  <a:lnTo>
                    <a:pt x="21600" y="21600"/>
                  </a:lnTo>
                </a:path>
              </a:pathLst>
            </a:custGeom>
            <a:noFill/>
            <a:ln w="3175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5404746" y="15639"/>
              <a:ext cx="3312245" cy="652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25" y="20712"/>
                  </a:lnTo>
                  <a:lnTo>
                    <a:pt x="2332" y="18419"/>
                  </a:lnTo>
                  <a:lnTo>
                    <a:pt x="3512" y="16866"/>
                  </a:lnTo>
                  <a:lnTo>
                    <a:pt x="4872" y="15164"/>
                  </a:lnTo>
                  <a:lnTo>
                    <a:pt x="6386" y="13315"/>
                  </a:lnTo>
                  <a:lnTo>
                    <a:pt x="8010" y="11318"/>
                  </a:lnTo>
                  <a:lnTo>
                    <a:pt x="9731" y="9395"/>
                  </a:lnTo>
                  <a:lnTo>
                    <a:pt x="11494" y="7471"/>
                  </a:lnTo>
                  <a:lnTo>
                    <a:pt x="13299" y="5696"/>
                  </a:lnTo>
                  <a:lnTo>
                    <a:pt x="15089" y="3995"/>
                  </a:lnTo>
                  <a:lnTo>
                    <a:pt x="15978" y="3255"/>
                  </a:lnTo>
                  <a:lnTo>
                    <a:pt x="16839" y="2515"/>
                  </a:lnTo>
                  <a:lnTo>
                    <a:pt x="17699" y="1923"/>
                  </a:lnTo>
                  <a:lnTo>
                    <a:pt x="18532" y="1332"/>
                  </a:lnTo>
                  <a:lnTo>
                    <a:pt x="19351" y="888"/>
                  </a:lnTo>
                  <a:lnTo>
                    <a:pt x="20129" y="518"/>
                  </a:lnTo>
                  <a:lnTo>
                    <a:pt x="20878" y="222"/>
                  </a:lnTo>
                  <a:lnTo>
                    <a:pt x="21600" y="0"/>
                  </a:lnTo>
                </a:path>
              </a:pathLst>
            </a:custGeom>
            <a:noFill/>
            <a:ln w="3175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0" y="-1"/>
              <a:ext cx="8723377" cy="1331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9" y="9278"/>
                  </a:moveTo>
                  <a:lnTo>
                    <a:pt x="21389" y="9821"/>
                  </a:lnTo>
                  <a:lnTo>
                    <a:pt x="21189" y="10329"/>
                  </a:lnTo>
                  <a:lnTo>
                    <a:pt x="20978" y="10800"/>
                  </a:lnTo>
                  <a:lnTo>
                    <a:pt x="20762" y="11235"/>
                  </a:lnTo>
                  <a:lnTo>
                    <a:pt x="20541" y="11670"/>
                  </a:lnTo>
                  <a:lnTo>
                    <a:pt x="20309" y="12068"/>
                  </a:lnTo>
                  <a:lnTo>
                    <a:pt x="20071" y="12395"/>
                  </a:lnTo>
                  <a:lnTo>
                    <a:pt x="19824" y="12721"/>
                  </a:lnTo>
                  <a:lnTo>
                    <a:pt x="19565" y="13011"/>
                  </a:lnTo>
                  <a:lnTo>
                    <a:pt x="19297" y="13228"/>
                  </a:lnTo>
                  <a:lnTo>
                    <a:pt x="19017" y="13446"/>
                  </a:lnTo>
                  <a:lnTo>
                    <a:pt x="18727" y="13591"/>
                  </a:lnTo>
                  <a:lnTo>
                    <a:pt x="18427" y="13736"/>
                  </a:lnTo>
                  <a:lnTo>
                    <a:pt x="18111" y="13808"/>
                  </a:lnTo>
                  <a:lnTo>
                    <a:pt x="17784" y="13808"/>
                  </a:lnTo>
                  <a:lnTo>
                    <a:pt x="17441" y="13772"/>
                  </a:lnTo>
                  <a:lnTo>
                    <a:pt x="17083" y="13699"/>
                  </a:lnTo>
                  <a:lnTo>
                    <a:pt x="16714" y="13591"/>
                  </a:lnTo>
                  <a:lnTo>
                    <a:pt x="16329" y="13409"/>
                  </a:lnTo>
                  <a:lnTo>
                    <a:pt x="15923" y="13156"/>
                  </a:lnTo>
                  <a:lnTo>
                    <a:pt x="15502" y="12866"/>
                  </a:lnTo>
                  <a:lnTo>
                    <a:pt x="15064" y="12503"/>
                  </a:lnTo>
                  <a:lnTo>
                    <a:pt x="14611" y="12105"/>
                  </a:lnTo>
                  <a:lnTo>
                    <a:pt x="14136" y="11634"/>
                  </a:lnTo>
                  <a:lnTo>
                    <a:pt x="13641" y="11090"/>
                  </a:lnTo>
                  <a:lnTo>
                    <a:pt x="13130" y="10474"/>
                  </a:lnTo>
                  <a:lnTo>
                    <a:pt x="12592" y="9785"/>
                  </a:lnTo>
                  <a:lnTo>
                    <a:pt x="12039" y="9060"/>
                  </a:lnTo>
                  <a:lnTo>
                    <a:pt x="11459" y="8227"/>
                  </a:lnTo>
                  <a:lnTo>
                    <a:pt x="10863" y="7357"/>
                  </a:lnTo>
                  <a:lnTo>
                    <a:pt x="10241" y="6415"/>
                  </a:lnTo>
                  <a:lnTo>
                    <a:pt x="9593" y="5364"/>
                  </a:lnTo>
                  <a:lnTo>
                    <a:pt x="8950" y="4349"/>
                  </a:lnTo>
                  <a:lnTo>
                    <a:pt x="8328" y="3479"/>
                  </a:lnTo>
                  <a:lnTo>
                    <a:pt x="7732" y="2682"/>
                  </a:lnTo>
                  <a:lnTo>
                    <a:pt x="7163" y="2030"/>
                  </a:lnTo>
                  <a:lnTo>
                    <a:pt x="6620" y="1486"/>
                  </a:lnTo>
                  <a:lnTo>
                    <a:pt x="6098" y="1015"/>
                  </a:lnTo>
                  <a:lnTo>
                    <a:pt x="5603" y="652"/>
                  </a:lnTo>
                  <a:lnTo>
                    <a:pt x="5134" y="362"/>
                  </a:lnTo>
                  <a:lnTo>
                    <a:pt x="4681" y="181"/>
                  </a:lnTo>
                  <a:lnTo>
                    <a:pt x="4259" y="36"/>
                  </a:lnTo>
                  <a:lnTo>
                    <a:pt x="3853" y="0"/>
                  </a:lnTo>
                  <a:lnTo>
                    <a:pt x="3473" y="0"/>
                  </a:lnTo>
                  <a:lnTo>
                    <a:pt x="3115" y="72"/>
                  </a:lnTo>
                  <a:lnTo>
                    <a:pt x="2778" y="181"/>
                  </a:lnTo>
                  <a:lnTo>
                    <a:pt x="2461" y="362"/>
                  </a:lnTo>
                  <a:lnTo>
                    <a:pt x="2166" y="544"/>
                  </a:lnTo>
                  <a:lnTo>
                    <a:pt x="1887" y="797"/>
                  </a:lnTo>
                  <a:lnTo>
                    <a:pt x="1634" y="1051"/>
                  </a:lnTo>
                  <a:lnTo>
                    <a:pt x="1397" y="1341"/>
                  </a:lnTo>
                  <a:lnTo>
                    <a:pt x="1186" y="1667"/>
                  </a:lnTo>
                  <a:lnTo>
                    <a:pt x="986" y="1957"/>
                  </a:lnTo>
                  <a:lnTo>
                    <a:pt x="812" y="2283"/>
                  </a:lnTo>
                  <a:lnTo>
                    <a:pt x="654" y="2609"/>
                  </a:lnTo>
                  <a:lnTo>
                    <a:pt x="511" y="2899"/>
                  </a:lnTo>
                  <a:lnTo>
                    <a:pt x="390" y="3189"/>
                  </a:lnTo>
                  <a:lnTo>
                    <a:pt x="127" y="3914"/>
                  </a:lnTo>
                  <a:lnTo>
                    <a:pt x="0" y="4349"/>
                  </a:lnTo>
                  <a:lnTo>
                    <a:pt x="0" y="21600"/>
                  </a:lnTo>
                  <a:lnTo>
                    <a:pt x="21589" y="21600"/>
                  </a:lnTo>
                  <a:lnTo>
                    <a:pt x="21600" y="21491"/>
                  </a:lnTo>
                  <a:lnTo>
                    <a:pt x="21600" y="9242"/>
                  </a:lnTo>
                  <a:lnTo>
                    <a:pt x="21589" y="9278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4874154" y="338666"/>
            <a:ext cx="3812646" cy="2429936"/>
          </a:xfrm>
          <a:prstGeom prst="rect">
            <a:avLst/>
          </a:prstGeom>
        </p:spPr>
        <p:txBody>
          <a:bodyPr anchor="b"/>
          <a:lstStyle>
            <a:lvl1pPr algn="l">
              <a:defRPr sz="2800"/>
            </a:lvl1pPr>
          </a:lstStyle>
          <a:p>
            <a:r>
              <a:t>Texto del título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xfrm>
            <a:off x="4868333" y="2785533"/>
            <a:ext cx="3818467" cy="242146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1800"/>
            </a:lvl1pPr>
            <a:lvl2pPr marL="0" indent="457200">
              <a:spcBef>
                <a:spcPts val="400"/>
              </a:spcBef>
              <a:buClrTx/>
              <a:buSzTx/>
              <a:buFontTx/>
              <a:buNone/>
              <a:defRPr sz="1800"/>
            </a:lvl2pPr>
            <a:lvl3pPr marL="0" indent="914400">
              <a:spcBef>
                <a:spcPts val="400"/>
              </a:spcBef>
              <a:buClrTx/>
              <a:buSzTx/>
              <a:buFontTx/>
              <a:buNone/>
              <a:defRPr sz="1800"/>
            </a:lvl3pPr>
            <a:lvl4pPr marL="0" indent="1371600">
              <a:spcBef>
                <a:spcPts val="400"/>
              </a:spcBef>
              <a:buClrTx/>
              <a:buSzTx/>
              <a:buFontTx/>
              <a:buNone/>
              <a:defRPr sz="1800"/>
            </a:lvl4pPr>
            <a:lvl5pPr marL="0" indent="1828800">
              <a:spcBef>
                <a:spcPts val="400"/>
              </a:spcBef>
              <a:buClrTx/>
              <a:buSzTx/>
              <a:buFontTx/>
              <a:buNone/>
              <a:defRPr sz="1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pic" sz="quarter" idx="13"/>
          </p:nvPr>
        </p:nvSpPr>
        <p:spPr>
          <a:xfrm>
            <a:off x="838199" y="1371599"/>
            <a:ext cx="3566161" cy="2926082"/>
          </a:xfrm>
          <a:prstGeom prst="rect">
            <a:avLst/>
          </a:prstGeom>
          <a:effectLst>
            <a:reflection stA="30000" endPos="40000" dir="5400000" sy="-100000" algn="bl" rotWithShape="0"/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xfrm>
            <a:off x="872067" y="2675466"/>
            <a:ext cx="7408334" cy="3450697"/>
          </a:xfrm>
          <a:prstGeom prst="rect">
            <a:avLst/>
          </a:prstGeom>
        </p:spPr>
        <p:txBody>
          <a:bodyPr anchor="ctr"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379AFF"/>
              </a:gs>
              <a:gs pos="90000">
                <a:srgbClr val="C5E2FF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12193549"/>
                    <a:satOff val="-89595"/>
                    <a:lumOff val="33921"/>
                  </a:schemeClr>
                </a:solidFill>
              </a:defRPr>
            </a:pPr>
            <a:endParaRPr/>
          </a:p>
        </p:txBody>
      </p:sp>
      <p:grpSp>
        <p:nvGrpSpPr>
          <p:cNvPr id="8" name="Group 8"/>
          <p:cNvGrpSpPr/>
          <p:nvPr/>
        </p:nvGrpSpPr>
        <p:grpSpPr>
          <a:xfrm>
            <a:off x="211665" y="1679429"/>
            <a:ext cx="8723377" cy="1329874"/>
            <a:chOff x="0" y="0"/>
            <a:chExt cx="8723376" cy="1329873"/>
          </a:xfrm>
        </p:grpSpPr>
        <p:sp>
          <p:nvSpPr>
            <p:cNvPr id="3" name="Shape 3"/>
            <p:cNvSpPr/>
            <p:nvPr/>
          </p:nvSpPr>
          <p:spPr>
            <a:xfrm>
              <a:off x="5835772" y="145036"/>
              <a:ext cx="2876430" cy="714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52" y="0"/>
                  </a:moveTo>
                  <a:lnTo>
                    <a:pt x="20642" y="608"/>
                  </a:lnTo>
                  <a:lnTo>
                    <a:pt x="19716" y="1283"/>
                  </a:lnTo>
                  <a:lnTo>
                    <a:pt x="18774" y="2025"/>
                  </a:lnTo>
                  <a:lnTo>
                    <a:pt x="17800" y="2768"/>
                  </a:lnTo>
                  <a:lnTo>
                    <a:pt x="16811" y="3645"/>
                  </a:lnTo>
                  <a:lnTo>
                    <a:pt x="15789" y="4523"/>
                  </a:lnTo>
                  <a:lnTo>
                    <a:pt x="14751" y="5535"/>
                  </a:lnTo>
                  <a:lnTo>
                    <a:pt x="13682" y="6548"/>
                  </a:lnTo>
                  <a:lnTo>
                    <a:pt x="11750" y="8505"/>
                  </a:lnTo>
                  <a:lnTo>
                    <a:pt x="9866" y="10260"/>
                  </a:lnTo>
                  <a:lnTo>
                    <a:pt x="8062" y="11880"/>
                  </a:lnTo>
                  <a:lnTo>
                    <a:pt x="6322" y="13432"/>
                  </a:lnTo>
                  <a:lnTo>
                    <a:pt x="4662" y="14782"/>
                  </a:lnTo>
                  <a:lnTo>
                    <a:pt x="3049" y="15997"/>
                  </a:lnTo>
                  <a:lnTo>
                    <a:pt x="1501" y="17145"/>
                  </a:lnTo>
                  <a:lnTo>
                    <a:pt x="0" y="18157"/>
                  </a:lnTo>
                  <a:lnTo>
                    <a:pt x="1038" y="18765"/>
                  </a:lnTo>
                  <a:lnTo>
                    <a:pt x="2027" y="19305"/>
                  </a:lnTo>
                  <a:lnTo>
                    <a:pt x="2985" y="19777"/>
                  </a:lnTo>
                  <a:lnTo>
                    <a:pt x="3927" y="20182"/>
                  </a:lnTo>
                  <a:lnTo>
                    <a:pt x="4837" y="20587"/>
                  </a:lnTo>
                  <a:lnTo>
                    <a:pt x="5715" y="20857"/>
                  </a:lnTo>
                  <a:lnTo>
                    <a:pt x="6561" y="21127"/>
                  </a:lnTo>
                  <a:lnTo>
                    <a:pt x="7392" y="21330"/>
                  </a:lnTo>
                  <a:lnTo>
                    <a:pt x="8206" y="21465"/>
                  </a:lnTo>
                  <a:lnTo>
                    <a:pt x="8988" y="21532"/>
                  </a:lnTo>
                  <a:lnTo>
                    <a:pt x="9738" y="21600"/>
                  </a:lnTo>
                  <a:lnTo>
                    <a:pt x="10473" y="21600"/>
                  </a:lnTo>
                  <a:lnTo>
                    <a:pt x="11191" y="21532"/>
                  </a:lnTo>
                  <a:lnTo>
                    <a:pt x="11894" y="21465"/>
                  </a:lnTo>
                  <a:lnTo>
                    <a:pt x="12564" y="21330"/>
                  </a:lnTo>
                  <a:lnTo>
                    <a:pt x="13219" y="21127"/>
                  </a:lnTo>
                  <a:lnTo>
                    <a:pt x="13841" y="20925"/>
                  </a:lnTo>
                  <a:lnTo>
                    <a:pt x="14464" y="20655"/>
                  </a:lnTo>
                  <a:lnTo>
                    <a:pt x="15645" y="19980"/>
                  </a:lnTo>
                  <a:lnTo>
                    <a:pt x="16763" y="19170"/>
                  </a:lnTo>
                  <a:lnTo>
                    <a:pt x="17816" y="18225"/>
                  </a:lnTo>
                  <a:lnTo>
                    <a:pt x="18327" y="17685"/>
                  </a:lnTo>
                  <a:lnTo>
                    <a:pt x="18822" y="17145"/>
                  </a:lnTo>
                  <a:lnTo>
                    <a:pt x="19780" y="15930"/>
                  </a:lnTo>
                  <a:lnTo>
                    <a:pt x="20690" y="14580"/>
                  </a:lnTo>
                  <a:lnTo>
                    <a:pt x="21568" y="13162"/>
                  </a:lnTo>
                  <a:lnTo>
                    <a:pt x="21600" y="13095"/>
                  </a:lnTo>
                  <a:lnTo>
                    <a:pt x="21600" y="0"/>
                  </a:lnTo>
                  <a:lnTo>
                    <a:pt x="21552" y="0"/>
                  </a:lnTo>
                  <a:close/>
                </a:path>
              </a:pathLst>
            </a:custGeom>
            <a:solidFill>
              <a:srgbClr val="C6E7FC">
                <a:alpha val="29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" name="Shape 4"/>
            <p:cNvSpPr/>
            <p:nvPr/>
          </p:nvSpPr>
          <p:spPr>
            <a:xfrm>
              <a:off x="2407654" y="16734"/>
              <a:ext cx="5544516" cy="850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239"/>
                  </a:moveTo>
                  <a:lnTo>
                    <a:pt x="21128" y="19843"/>
                  </a:lnTo>
                  <a:lnTo>
                    <a:pt x="20639" y="19446"/>
                  </a:lnTo>
                  <a:lnTo>
                    <a:pt x="19621" y="18482"/>
                  </a:lnTo>
                  <a:lnTo>
                    <a:pt x="18544" y="17291"/>
                  </a:lnTo>
                  <a:lnTo>
                    <a:pt x="17409" y="15987"/>
                  </a:lnTo>
                  <a:lnTo>
                    <a:pt x="16208" y="14400"/>
                  </a:lnTo>
                  <a:lnTo>
                    <a:pt x="14941" y="12643"/>
                  </a:lnTo>
                  <a:lnTo>
                    <a:pt x="13608" y="10602"/>
                  </a:lnTo>
                  <a:lnTo>
                    <a:pt x="12200" y="8391"/>
                  </a:lnTo>
                  <a:lnTo>
                    <a:pt x="11645" y="7540"/>
                  </a:lnTo>
                  <a:lnTo>
                    <a:pt x="11106" y="6690"/>
                  </a:lnTo>
                  <a:lnTo>
                    <a:pt x="10063" y="5216"/>
                  </a:lnTo>
                  <a:lnTo>
                    <a:pt x="9558" y="4592"/>
                  </a:lnTo>
                  <a:lnTo>
                    <a:pt x="9069" y="3969"/>
                  </a:lnTo>
                  <a:lnTo>
                    <a:pt x="8589" y="3402"/>
                  </a:lnTo>
                  <a:lnTo>
                    <a:pt x="8117" y="2891"/>
                  </a:lnTo>
                  <a:lnTo>
                    <a:pt x="7661" y="2438"/>
                  </a:lnTo>
                  <a:lnTo>
                    <a:pt x="7206" y="2041"/>
                  </a:lnTo>
                  <a:lnTo>
                    <a:pt x="6344" y="1304"/>
                  </a:lnTo>
                  <a:lnTo>
                    <a:pt x="5524" y="794"/>
                  </a:lnTo>
                  <a:lnTo>
                    <a:pt x="4754" y="397"/>
                  </a:lnTo>
                  <a:lnTo>
                    <a:pt x="4017" y="113"/>
                  </a:lnTo>
                  <a:lnTo>
                    <a:pt x="3321" y="0"/>
                  </a:lnTo>
                  <a:lnTo>
                    <a:pt x="2667" y="0"/>
                  </a:lnTo>
                  <a:lnTo>
                    <a:pt x="2054" y="113"/>
                  </a:lnTo>
                  <a:lnTo>
                    <a:pt x="1483" y="283"/>
                  </a:lnTo>
                  <a:lnTo>
                    <a:pt x="952" y="567"/>
                  </a:lnTo>
                  <a:lnTo>
                    <a:pt x="456" y="907"/>
                  </a:lnTo>
                  <a:lnTo>
                    <a:pt x="0" y="1361"/>
                  </a:lnTo>
                  <a:lnTo>
                    <a:pt x="638" y="1871"/>
                  </a:lnTo>
                  <a:lnTo>
                    <a:pt x="1300" y="2438"/>
                  </a:lnTo>
                  <a:lnTo>
                    <a:pt x="1988" y="3175"/>
                  </a:lnTo>
                  <a:lnTo>
                    <a:pt x="2700" y="3969"/>
                  </a:lnTo>
                  <a:lnTo>
                    <a:pt x="3437" y="4932"/>
                  </a:lnTo>
                  <a:lnTo>
                    <a:pt x="4199" y="5953"/>
                  </a:lnTo>
                  <a:lnTo>
                    <a:pt x="4994" y="7087"/>
                  </a:lnTo>
                  <a:lnTo>
                    <a:pt x="5806" y="8391"/>
                  </a:lnTo>
                  <a:lnTo>
                    <a:pt x="7272" y="10715"/>
                  </a:lnTo>
                  <a:lnTo>
                    <a:pt x="8663" y="12756"/>
                  </a:lnTo>
                  <a:lnTo>
                    <a:pt x="9972" y="14627"/>
                  </a:lnTo>
                  <a:lnTo>
                    <a:pt x="10610" y="15420"/>
                  </a:lnTo>
                  <a:lnTo>
                    <a:pt x="11214" y="16214"/>
                  </a:lnTo>
                  <a:lnTo>
                    <a:pt x="11810" y="16951"/>
                  </a:lnTo>
                  <a:lnTo>
                    <a:pt x="12390" y="17575"/>
                  </a:lnTo>
                  <a:lnTo>
                    <a:pt x="12953" y="18198"/>
                  </a:lnTo>
                  <a:lnTo>
                    <a:pt x="13500" y="18765"/>
                  </a:lnTo>
                  <a:lnTo>
                    <a:pt x="14030" y="19219"/>
                  </a:lnTo>
                  <a:lnTo>
                    <a:pt x="14544" y="19672"/>
                  </a:lnTo>
                  <a:lnTo>
                    <a:pt x="15040" y="20069"/>
                  </a:lnTo>
                  <a:lnTo>
                    <a:pt x="15529" y="20466"/>
                  </a:lnTo>
                  <a:lnTo>
                    <a:pt x="16001" y="20750"/>
                  </a:lnTo>
                  <a:lnTo>
                    <a:pt x="16457" y="20976"/>
                  </a:lnTo>
                  <a:lnTo>
                    <a:pt x="16896" y="21203"/>
                  </a:lnTo>
                  <a:lnTo>
                    <a:pt x="17326" y="21373"/>
                  </a:lnTo>
                  <a:lnTo>
                    <a:pt x="17749" y="21487"/>
                  </a:lnTo>
                  <a:lnTo>
                    <a:pt x="18155" y="21600"/>
                  </a:lnTo>
                  <a:lnTo>
                    <a:pt x="18925" y="21600"/>
                  </a:lnTo>
                  <a:lnTo>
                    <a:pt x="19298" y="21543"/>
                  </a:lnTo>
                  <a:lnTo>
                    <a:pt x="19654" y="21487"/>
                  </a:lnTo>
                  <a:lnTo>
                    <a:pt x="20002" y="21373"/>
                  </a:lnTo>
                  <a:lnTo>
                    <a:pt x="20341" y="21203"/>
                  </a:lnTo>
                  <a:lnTo>
                    <a:pt x="20672" y="20976"/>
                  </a:lnTo>
                  <a:lnTo>
                    <a:pt x="21302" y="20523"/>
                  </a:lnTo>
                  <a:lnTo>
                    <a:pt x="21600" y="20239"/>
                  </a:lnTo>
                  <a:close/>
                </a:path>
              </a:pathLst>
            </a:custGeom>
            <a:solidFill>
              <a:srgbClr val="C6E7FC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" name="Shape 5"/>
            <p:cNvSpPr/>
            <p:nvPr/>
          </p:nvSpPr>
          <p:spPr>
            <a:xfrm>
              <a:off x="2617062" y="29007"/>
              <a:ext cx="5467981" cy="77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79"/>
                  </a:moveTo>
                  <a:lnTo>
                    <a:pt x="76" y="2054"/>
                  </a:lnTo>
                  <a:lnTo>
                    <a:pt x="302" y="1743"/>
                  </a:lnTo>
                  <a:lnTo>
                    <a:pt x="689" y="1307"/>
                  </a:lnTo>
                  <a:lnTo>
                    <a:pt x="941" y="1058"/>
                  </a:lnTo>
                  <a:lnTo>
                    <a:pt x="1235" y="809"/>
                  </a:lnTo>
                  <a:lnTo>
                    <a:pt x="1562" y="622"/>
                  </a:lnTo>
                  <a:lnTo>
                    <a:pt x="1940" y="436"/>
                  </a:lnTo>
                  <a:lnTo>
                    <a:pt x="2351" y="249"/>
                  </a:lnTo>
                  <a:lnTo>
                    <a:pt x="2813" y="124"/>
                  </a:lnTo>
                  <a:lnTo>
                    <a:pt x="3317" y="62"/>
                  </a:lnTo>
                  <a:lnTo>
                    <a:pt x="3863" y="0"/>
                  </a:lnTo>
                  <a:lnTo>
                    <a:pt x="4451" y="62"/>
                  </a:lnTo>
                  <a:lnTo>
                    <a:pt x="5081" y="187"/>
                  </a:lnTo>
                  <a:lnTo>
                    <a:pt x="5761" y="436"/>
                  </a:lnTo>
                  <a:lnTo>
                    <a:pt x="6483" y="747"/>
                  </a:lnTo>
                  <a:lnTo>
                    <a:pt x="7248" y="1245"/>
                  </a:lnTo>
                  <a:lnTo>
                    <a:pt x="8062" y="1805"/>
                  </a:lnTo>
                  <a:lnTo>
                    <a:pt x="8927" y="2490"/>
                  </a:lnTo>
                  <a:lnTo>
                    <a:pt x="9834" y="3299"/>
                  </a:lnTo>
                  <a:lnTo>
                    <a:pt x="10792" y="4295"/>
                  </a:lnTo>
                  <a:lnTo>
                    <a:pt x="11791" y="5416"/>
                  </a:lnTo>
                  <a:lnTo>
                    <a:pt x="12841" y="6723"/>
                  </a:lnTo>
                  <a:lnTo>
                    <a:pt x="13941" y="8279"/>
                  </a:lnTo>
                  <a:lnTo>
                    <a:pt x="15091" y="9960"/>
                  </a:lnTo>
                  <a:lnTo>
                    <a:pt x="16292" y="11827"/>
                  </a:lnTo>
                  <a:lnTo>
                    <a:pt x="17544" y="13944"/>
                  </a:lnTo>
                  <a:lnTo>
                    <a:pt x="18845" y="16247"/>
                  </a:lnTo>
                  <a:lnTo>
                    <a:pt x="20198" y="18799"/>
                  </a:lnTo>
                  <a:lnTo>
                    <a:pt x="21600" y="21600"/>
                  </a:lnTo>
                </a:path>
              </a:pathLst>
            </a:custGeom>
            <a:noFill/>
            <a:ln w="3175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" name="Shape 6"/>
            <p:cNvSpPr/>
            <p:nvPr/>
          </p:nvSpPr>
          <p:spPr>
            <a:xfrm>
              <a:off x="5397823" y="15619"/>
              <a:ext cx="3308001" cy="651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25" y="20712"/>
                  </a:lnTo>
                  <a:lnTo>
                    <a:pt x="2332" y="18419"/>
                  </a:lnTo>
                  <a:lnTo>
                    <a:pt x="3512" y="16866"/>
                  </a:lnTo>
                  <a:lnTo>
                    <a:pt x="4872" y="15164"/>
                  </a:lnTo>
                  <a:lnTo>
                    <a:pt x="6386" y="13315"/>
                  </a:lnTo>
                  <a:lnTo>
                    <a:pt x="8010" y="11318"/>
                  </a:lnTo>
                  <a:lnTo>
                    <a:pt x="9731" y="9395"/>
                  </a:lnTo>
                  <a:lnTo>
                    <a:pt x="11494" y="7471"/>
                  </a:lnTo>
                  <a:lnTo>
                    <a:pt x="13299" y="5696"/>
                  </a:lnTo>
                  <a:lnTo>
                    <a:pt x="15089" y="3995"/>
                  </a:lnTo>
                  <a:lnTo>
                    <a:pt x="15978" y="3255"/>
                  </a:lnTo>
                  <a:lnTo>
                    <a:pt x="16839" y="2515"/>
                  </a:lnTo>
                  <a:lnTo>
                    <a:pt x="17699" y="1923"/>
                  </a:lnTo>
                  <a:lnTo>
                    <a:pt x="18532" y="1332"/>
                  </a:lnTo>
                  <a:lnTo>
                    <a:pt x="19351" y="888"/>
                  </a:lnTo>
                  <a:lnTo>
                    <a:pt x="20129" y="518"/>
                  </a:lnTo>
                  <a:lnTo>
                    <a:pt x="20878" y="222"/>
                  </a:lnTo>
                  <a:lnTo>
                    <a:pt x="21600" y="0"/>
                  </a:lnTo>
                </a:path>
              </a:pathLst>
            </a:custGeom>
            <a:noFill/>
            <a:ln w="3175" cap="flat">
              <a:solidFill>
                <a:schemeClr val="accent6">
                  <a:hueOff val="-12193549"/>
                  <a:satOff val="-89595"/>
                  <a:lumOff val="33921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0" y="0"/>
              <a:ext cx="8723377" cy="1329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9" y="9278"/>
                  </a:moveTo>
                  <a:lnTo>
                    <a:pt x="21389" y="9821"/>
                  </a:lnTo>
                  <a:lnTo>
                    <a:pt x="21189" y="10329"/>
                  </a:lnTo>
                  <a:lnTo>
                    <a:pt x="20978" y="10800"/>
                  </a:lnTo>
                  <a:lnTo>
                    <a:pt x="20762" y="11235"/>
                  </a:lnTo>
                  <a:lnTo>
                    <a:pt x="20541" y="11670"/>
                  </a:lnTo>
                  <a:lnTo>
                    <a:pt x="20309" y="12068"/>
                  </a:lnTo>
                  <a:lnTo>
                    <a:pt x="20071" y="12395"/>
                  </a:lnTo>
                  <a:lnTo>
                    <a:pt x="19824" y="12721"/>
                  </a:lnTo>
                  <a:lnTo>
                    <a:pt x="19565" y="13011"/>
                  </a:lnTo>
                  <a:lnTo>
                    <a:pt x="19297" y="13228"/>
                  </a:lnTo>
                  <a:lnTo>
                    <a:pt x="19017" y="13446"/>
                  </a:lnTo>
                  <a:lnTo>
                    <a:pt x="18727" y="13591"/>
                  </a:lnTo>
                  <a:lnTo>
                    <a:pt x="18427" y="13736"/>
                  </a:lnTo>
                  <a:lnTo>
                    <a:pt x="18111" y="13808"/>
                  </a:lnTo>
                  <a:lnTo>
                    <a:pt x="17784" y="13808"/>
                  </a:lnTo>
                  <a:lnTo>
                    <a:pt x="17441" y="13772"/>
                  </a:lnTo>
                  <a:lnTo>
                    <a:pt x="17083" y="13699"/>
                  </a:lnTo>
                  <a:lnTo>
                    <a:pt x="16714" y="13591"/>
                  </a:lnTo>
                  <a:lnTo>
                    <a:pt x="16329" y="13409"/>
                  </a:lnTo>
                  <a:lnTo>
                    <a:pt x="15923" y="13156"/>
                  </a:lnTo>
                  <a:lnTo>
                    <a:pt x="15502" y="12866"/>
                  </a:lnTo>
                  <a:lnTo>
                    <a:pt x="15064" y="12503"/>
                  </a:lnTo>
                  <a:lnTo>
                    <a:pt x="14611" y="12105"/>
                  </a:lnTo>
                  <a:lnTo>
                    <a:pt x="14136" y="11634"/>
                  </a:lnTo>
                  <a:lnTo>
                    <a:pt x="13641" y="11090"/>
                  </a:lnTo>
                  <a:lnTo>
                    <a:pt x="13130" y="10474"/>
                  </a:lnTo>
                  <a:lnTo>
                    <a:pt x="12592" y="9785"/>
                  </a:lnTo>
                  <a:lnTo>
                    <a:pt x="12039" y="9060"/>
                  </a:lnTo>
                  <a:lnTo>
                    <a:pt x="11459" y="8227"/>
                  </a:lnTo>
                  <a:lnTo>
                    <a:pt x="10863" y="7357"/>
                  </a:lnTo>
                  <a:lnTo>
                    <a:pt x="10241" y="6415"/>
                  </a:lnTo>
                  <a:lnTo>
                    <a:pt x="9593" y="5364"/>
                  </a:lnTo>
                  <a:lnTo>
                    <a:pt x="8950" y="4349"/>
                  </a:lnTo>
                  <a:lnTo>
                    <a:pt x="8328" y="3479"/>
                  </a:lnTo>
                  <a:lnTo>
                    <a:pt x="7732" y="2682"/>
                  </a:lnTo>
                  <a:lnTo>
                    <a:pt x="7163" y="2030"/>
                  </a:lnTo>
                  <a:lnTo>
                    <a:pt x="6620" y="1486"/>
                  </a:lnTo>
                  <a:lnTo>
                    <a:pt x="6098" y="1015"/>
                  </a:lnTo>
                  <a:lnTo>
                    <a:pt x="5603" y="652"/>
                  </a:lnTo>
                  <a:lnTo>
                    <a:pt x="5134" y="362"/>
                  </a:lnTo>
                  <a:lnTo>
                    <a:pt x="4681" y="181"/>
                  </a:lnTo>
                  <a:lnTo>
                    <a:pt x="4259" y="36"/>
                  </a:lnTo>
                  <a:lnTo>
                    <a:pt x="3853" y="0"/>
                  </a:lnTo>
                  <a:lnTo>
                    <a:pt x="3473" y="0"/>
                  </a:lnTo>
                  <a:lnTo>
                    <a:pt x="3115" y="72"/>
                  </a:lnTo>
                  <a:lnTo>
                    <a:pt x="2778" y="181"/>
                  </a:lnTo>
                  <a:lnTo>
                    <a:pt x="2461" y="362"/>
                  </a:lnTo>
                  <a:lnTo>
                    <a:pt x="2166" y="544"/>
                  </a:lnTo>
                  <a:lnTo>
                    <a:pt x="1887" y="797"/>
                  </a:lnTo>
                  <a:lnTo>
                    <a:pt x="1634" y="1051"/>
                  </a:lnTo>
                  <a:lnTo>
                    <a:pt x="1397" y="1341"/>
                  </a:lnTo>
                  <a:lnTo>
                    <a:pt x="1186" y="1667"/>
                  </a:lnTo>
                  <a:lnTo>
                    <a:pt x="986" y="1957"/>
                  </a:lnTo>
                  <a:lnTo>
                    <a:pt x="812" y="2283"/>
                  </a:lnTo>
                  <a:lnTo>
                    <a:pt x="654" y="2609"/>
                  </a:lnTo>
                  <a:lnTo>
                    <a:pt x="511" y="2899"/>
                  </a:lnTo>
                  <a:lnTo>
                    <a:pt x="390" y="3189"/>
                  </a:lnTo>
                  <a:lnTo>
                    <a:pt x="127" y="3914"/>
                  </a:lnTo>
                  <a:lnTo>
                    <a:pt x="0" y="4349"/>
                  </a:lnTo>
                  <a:lnTo>
                    <a:pt x="0" y="21600"/>
                  </a:lnTo>
                  <a:lnTo>
                    <a:pt x="21589" y="21600"/>
                  </a:lnTo>
                  <a:lnTo>
                    <a:pt x="21600" y="21491"/>
                  </a:lnTo>
                  <a:lnTo>
                    <a:pt x="21600" y="9242"/>
                  </a:lnTo>
                  <a:lnTo>
                    <a:pt x="21589" y="9278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457200" y="338327"/>
            <a:ext cx="8229600" cy="1252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10" name="Shape 10"/>
          <p:cNvSpPr>
            <a:spLocks noGrp="1"/>
          </p:cNvSpPr>
          <p:nvPr>
            <p:ph type="sldNum" sz="quarter" idx="2"/>
          </p:nvPr>
        </p:nvSpPr>
        <p:spPr>
          <a:xfrm>
            <a:off x="4453330" y="6317155"/>
            <a:ext cx="237342" cy="231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 sz="1000">
                <a:solidFill>
                  <a:schemeClr val="accent6">
                    <a:hueOff val="-12193549"/>
                    <a:satOff val="-89595"/>
                    <a:lumOff val="33921"/>
                  </a:schemeClr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8" r:id="rId7"/>
    <p:sldLayoutId id="2147483659" r:id="rId8"/>
    <p:sldLayoutId id="2147483660" r:id="rId9"/>
    <p:sldLayoutId id="2147483661" r:id="rId10"/>
  </p:sldLayoutIdLst>
  <p:transition spd="med"/>
  <p:hf hdr="0" ftr="0" dt="0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6">
              <a:hueOff val="-12193549"/>
              <a:satOff val="-89595"/>
              <a:lumOff val="33921"/>
            </a:schemeClr>
          </a:solidFill>
          <a:uFillTx/>
          <a:latin typeface="Candara"/>
          <a:ea typeface="Candara"/>
          <a:cs typeface="Candara"/>
          <a:sym typeface="Candara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6">
              <a:hueOff val="-12193549"/>
              <a:satOff val="-89595"/>
              <a:lumOff val="33921"/>
            </a:schemeClr>
          </a:solidFill>
          <a:uFillTx/>
          <a:latin typeface="Candara"/>
          <a:ea typeface="Candara"/>
          <a:cs typeface="Candara"/>
          <a:sym typeface="Candara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6">
              <a:hueOff val="-12193549"/>
              <a:satOff val="-89595"/>
              <a:lumOff val="33921"/>
            </a:schemeClr>
          </a:solidFill>
          <a:uFillTx/>
          <a:latin typeface="Candara"/>
          <a:ea typeface="Candara"/>
          <a:cs typeface="Candara"/>
          <a:sym typeface="Candara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6">
              <a:hueOff val="-12193549"/>
              <a:satOff val="-89595"/>
              <a:lumOff val="33921"/>
            </a:schemeClr>
          </a:solidFill>
          <a:uFillTx/>
          <a:latin typeface="Candara"/>
          <a:ea typeface="Candara"/>
          <a:cs typeface="Candara"/>
          <a:sym typeface="Candara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6">
              <a:hueOff val="-12193549"/>
              <a:satOff val="-89595"/>
              <a:lumOff val="33921"/>
            </a:schemeClr>
          </a:solidFill>
          <a:uFillTx/>
          <a:latin typeface="Candara"/>
          <a:ea typeface="Candara"/>
          <a:cs typeface="Candara"/>
          <a:sym typeface="Candara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6">
              <a:hueOff val="-12193549"/>
              <a:satOff val="-89595"/>
              <a:lumOff val="33921"/>
            </a:schemeClr>
          </a:solidFill>
          <a:uFillTx/>
          <a:latin typeface="Candara"/>
          <a:ea typeface="Candara"/>
          <a:cs typeface="Candara"/>
          <a:sym typeface="Candara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6">
              <a:hueOff val="-12193549"/>
              <a:satOff val="-89595"/>
              <a:lumOff val="33921"/>
            </a:schemeClr>
          </a:solidFill>
          <a:uFillTx/>
          <a:latin typeface="Candara"/>
          <a:ea typeface="Candara"/>
          <a:cs typeface="Candara"/>
          <a:sym typeface="Candara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6">
              <a:hueOff val="-12193549"/>
              <a:satOff val="-89595"/>
              <a:lumOff val="33921"/>
            </a:schemeClr>
          </a:solidFill>
          <a:uFillTx/>
          <a:latin typeface="Candara"/>
          <a:ea typeface="Candara"/>
          <a:cs typeface="Candara"/>
          <a:sym typeface="Candara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6">
              <a:hueOff val="-12193549"/>
              <a:satOff val="-89595"/>
              <a:lumOff val="33921"/>
            </a:schemeClr>
          </a:solidFill>
          <a:uFillTx/>
          <a:latin typeface="Candara"/>
          <a:ea typeface="Candara"/>
          <a:cs typeface="Candara"/>
          <a:sym typeface="Candara"/>
        </a:defRPr>
      </a:lvl9pPr>
    </p:titleStyle>
    <p:bodyStyle>
      <a:lvl1pPr marL="2743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Symbol"/>
        <a:buChar char="∗"/>
        <a:tabLst/>
        <a:defRPr sz="2400" b="0" i="0" u="none" strike="noStrike" cap="none" spc="0" baseline="0">
          <a:ln>
            <a:noFill/>
          </a:ln>
          <a:solidFill>
            <a:schemeClr val="accent6">
              <a:hueOff val="-12193549"/>
              <a:satOff val="-89595"/>
              <a:lumOff val="33921"/>
            </a:schemeClr>
          </a:solidFill>
          <a:uFillTx/>
          <a:latin typeface="Candara"/>
          <a:ea typeface="Candara"/>
          <a:cs typeface="Candara"/>
          <a:sym typeface="Candara"/>
        </a:defRPr>
      </a:lvl1pPr>
      <a:lvl2pPr marL="601201" marR="0" indent="-299258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Symbol"/>
        <a:buChar char="∗"/>
        <a:tabLst/>
        <a:defRPr sz="2400" b="0" i="0" u="none" strike="noStrike" cap="none" spc="0" baseline="0">
          <a:ln>
            <a:noFill/>
          </a:ln>
          <a:solidFill>
            <a:schemeClr val="accent6">
              <a:hueOff val="-12193549"/>
              <a:satOff val="-89595"/>
              <a:lumOff val="33921"/>
            </a:schemeClr>
          </a:solidFill>
          <a:uFillTx/>
          <a:latin typeface="Candara"/>
          <a:ea typeface="Candara"/>
          <a:cs typeface="Candara"/>
          <a:sym typeface="Candara"/>
        </a:defRPr>
      </a:lvl2pPr>
      <a:lvl3pPr marL="901382" marR="0" indent="-27431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Symbol"/>
        <a:buChar char="∗"/>
        <a:tabLst/>
        <a:defRPr sz="2400" b="0" i="0" u="none" strike="noStrike" cap="none" spc="0" baseline="0">
          <a:ln>
            <a:noFill/>
          </a:ln>
          <a:solidFill>
            <a:schemeClr val="accent6">
              <a:hueOff val="-12193549"/>
              <a:satOff val="-89595"/>
              <a:lumOff val="33921"/>
            </a:schemeClr>
          </a:solidFill>
          <a:uFillTx/>
          <a:latin typeface="Candara"/>
          <a:ea typeface="Candara"/>
          <a:cs typeface="Candara"/>
          <a:sym typeface="Candara"/>
        </a:defRPr>
      </a:lvl3pPr>
      <a:lvl4pPr marL="12192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Symbol"/>
        <a:buChar char="∗"/>
        <a:tabLst/>
        <a:defRPr sz="2400" b="0" i="0" u="none" strike="noStrike" cap="none" spc="0" baseline="0">
          <a:ln>
            <a:noFill/>
          </a:ln>
          <a:solidFill>
            <a:schemeClr val="accent6">
              <a:hueOff val="-12193549"/>
              <a:satOff val="-89595"/>
              <a:lumOff val="33921"/>
            </a:schemeClr>
          </a:solidFill>
          <a:uFillTx/>
          <a:latin typeface="Candara"/>
          <a:ea typeface="Candara"/>
          <a:cs typeface="Candara"/>
          <a:sym typeface="Candara"/>
        </a:defRPr>
      </a:lvl4pPr>
      <a:lvl5pPr marL="1577339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Symbol"/>
        <a:buChar char="∗"/>
        <a:tabLst/>
        <a:defRPr sz="2400" b="0" i="0" u="none" strike="noStrike" cap="none" spc="0" baseline="0">
          <a:ln>
            <a:noFill/>
          </a:ln>
          <a:solidFill>
            <a:schemeClr val="accent6">
              <a:hueOff val="-12193549"/>
              <a:satOff val="-89595"/>
              <a:lumOff val="33921"/>
            </a:schemeClr>
          </a:solidFill>
          <a:uFillTx/>
          <a:latin typeface="Candara"/>
          <a:ea typeface="Candara"/>
          <a:cs typeface="Candara"/>
          <a:sym typeface="Candara"/>
        </a:defRPr>
      </a:lvl5pPr>
      <a:lvl6pPr marL="194636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Symbol"/>
        <a:buChar char="∗"/>
        <a:tabLst/>
        <a:defRPr sz="2400" b="0" i="0" u="none" strike="noStrike" cap="none" spc="0" baseline="0">
          <a:ln>
            <a:noFill/>
          </a:ln>
          <a:solidFill>
            <a:schemeClr val="accent6">
              <a:hueOff val="-12193549"/>
              <a:satOff val="-89595"/>
              <a:lumOff val="33921"/>
            </a:schemeClr>
          </a:solidFill>
          <a:uFillTx/>
          <a:latin typeface="Candara"/>
          <a:ea typeface="Candara"/>
          <a:cs typeface="Candara"/>
          <a:sym typeface="Candara"/>
        </a:defRPr>
      </a:lvl6pPr>
      <a:lvl7pPr marL="226640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Symbol"/>
        <a:buChar char="∗"/>
        <a:tabLst/>
        <a:defRPr sz="2400" b="0" i="0" u="none" strike="noStrike" cap="none" spc="0" baseline="0">
          <a:ln>
            <a:noFill/>
          </a:ln>
          <a:solidFill>
            <a:schemeClr val="accent6">
              <a:hueOff val="-12193549"/>
              <a:satOff val="-89595"/>
              <a:lumOff val="33921"/>
            </a:schemeClr>
          </a:solidFill>
          <a:uFillTx/>
          <a:latin typeface="Candara"/>
          <a:ea typeface="Candara"/>
          <a:cs typeface="Candara"/>
          <a:sym typeface="Candara"/>
        </a:defRPr>
      </a:lvl7pPr>
      <a:lvl8pPr marL="258644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Symbol"/>
        <a:buChar char="∗"/>
        <a:tabLst/>
        <a:defRPr sz="2400" b="0" i="0" u="none" strike="noStrike" cap="none" spc="0" baseline="0">
          <a:ln>
            <a:noFill/>
          </a:ln>
          <a:solidFill>
            <a:schemeClr val="accent6">
              <a:hueOff val="-12193549"/>
              <a:satOff val="-89595"/>
              <a:lumOff val="33921"/>
            </a:schemeClr>
          </a:solidFill>
          <a:uFillTx/>
          <a:latin typeface="Candara"/>
          <a:ea typeface="Candara"/>
          <a:cs typeface="Candara"/>
          <a:sym typeface="Candara"/>
        </a:defRPr>
      </a:lvl8pPr>
      <a:lvl9pPr marL="29064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Symbol"/>
        <a:buChar char="∗"/>
        <a:tabLst/>
        <a:defRPr sz="2400" b="0" i="0" u="none" strike="noStrike" cap="none" spc="0" baseline="0">
          <a:ln>
            <a:noFill/>
          </a:ln>
          <a:solidFill>
            <a:schemeClr val="accent6">
              <a:hueOff val="-12193549"/>
              <a:satOff val="-89595"/>
              <a:lumOff val="33921"/>
            </a:schemeClr>
          </a:solidFill>
          <a:uFillTx/>
          <a:latin typeface="Candara"/>
          <a:ea typeface="Candara"/>
          <a:cs typeface="Candara"/>
          <a:sym typeface="Candara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ndara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ndara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ndara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ndara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ndara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ndara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ndara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ndara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ndar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sldNum" sz="quarter" idx="2"/>
          </p:nvPr>
        </p:nvSpPr>
        <p:spPr>
          <a:xfrm>
            <a:off x="4819578" y="6411724"/>
            <a:ext cx="172481" cy="36933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sz="1800">
                <a:solidFill>
                  <a:srgbClr val="FFFFFF"/>
                </a:solidFill>
              </a:rPr>
              <a:t>1</a:t>
            </a:fld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1994155" y="157507"/>
            <a:ext cx="5132172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 b="1">
                <a:ln w="19049">
                  <a:solidFill>
                    <a:schemeClr val="accent6">
                      <a:hueOff val="-12193549"/>
                      <a:satOff val="-89595"/>
                      <a:lumOff val="33921"/>
                    </a:schemeClr>
                  </a:solidFill>
                </a:ln>
                <a:solidFill>
                  <a:srgbClr val="0070C0"/>
                </a:solidFill>
                <a:effectLst>
                  <a:outerShdw blurRad="50800" dist="50800" dir="7500000" rotWithShape="0">
                    <a:srgbClr val="000000">
                      <a:alpha val="35000"/>
                    </a:srgbClr>
                  </a:outerShdw>
                </a:effectLst>
              </a:defRPr>
            </a:lvl1pPr>
          </a:lstStyle>
          <a:p>
            <a:r>
              <a:rPr lang="es-ES" sz="4800" dirty="0" smtClean="0"/>
              <a:t>Agenda de eventos</a:t>
            </a:r>
          </a:p>
          <a:p>
            <a:r>
              <a:rPr lang="es-ES" sz="4800" dirty="0" smtClean="0"/>
              <a:t>Madrid Events</a:t>
            </a:r>
            <a:endParaRPr sz="4800" dirty="0"/>
          </a:p>
        </p:txBody>
      </p:sp>
      <p:sp>
        <p:nvSpPr>
          <p:cNvPr id="176" name="Shape 176"/>
          <p:cNvSpPr/>
          <p:nvPr/>
        </p:nvSpPr>
        <p:spPr>
          <a:xfrm>
            <a:off x="5244065" y="4931082"/>
            <a:ext cx="3899935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>
                <a:solidFill>
                  <a:srgbClr val="003367"/>
                </a:solidFill>
              </a:defRPr>
            </a:pPr>
            <a:r>
              <a:rPr lang="es-ES" dirty="0" smtClean="0"/>
              <a:t>LUIS FERNANDO GIL ARROYO</a:t>
            </a:r>
            <a:endParaRPr dirty="0"/>
          </a:p>
          <a:p>
            <a:pPr>
              <a:defRPr>
                <a:solidFill>
                  <a:srgbClr val="003367"/>
                </a:solidFill>
              </a:defRPr>
            </a:pPr>
            <a:r>
              <a:rPr lang="es-ES" dirty="0" smtClean="0"/>
              <a:t>CESAR JORDY ARRESE</a:t>
            </a:r>
            <a:endParaRPr dirty="0"/>
          </a:p>
          <a:p>
            <a:pPr>
              <a:defRPr>
                <a:solidFill>
                  <a:srgbClr val="003367"/>
                </a:solidFill>
              </a:defRPr>
            </a:pPr>
            <a:r>
              <a:rPr dirty="0" smtClean="0"/>
              <a:t>J</a:t>
            </a:r>
            <a:r>
              <a:rPr lang="es-ES" dirty="0" smtClean="0"/>
              <a:t>OSE MARÍA RODRIGUEZ OTERO</a:t>
            </a:r>
            <a:endParaRPr dirty="0"/>
          </a:p>
          <a:p>
            <a:pPr>
              <a:defRPr>
                <a:solidFill>
                  <a:srgbClr val="003367"/>
                </a:solidFill>
              </a:defRPr>
            </a:pPr>
            <a:r>
              <a:rPr lang="es-ES_tradnl" dirty="0" smtClean="0"/>
              <a:t>MAYRA ELIZABETH RIVAS SUASNAVAS</a:t>
            </a:r>
            <a:endParaRPr dirty="0"/>
          </a:p>
          <a:p>
            <a:pPr>
              <a:defRPr>
                <a:solidFill>
                  <a:srgbClr val="003367"/>
                </a:solidFill>
              </a:defRPr>
            </a:pPr>
            <a:r>
              <a:rPr dirty="0"/>
              <a:t>SANDRA GONZÁLEZ  GONZÁLEZ</a:t>
            </a:r>
          </a:p>
        </p:txBody>
      </p:sp>
      <p:sp>
        <p:nvSpPr>
          <p:cNvPr id="177" name="Shape 177"/>
          <p:cNvSpPr/>
          <p:nvPr/>
        </p:nvSpPr>
        <p:spPr>
          <a:xfrm>
            <a:off x="5946422" y="2989931"/>
            <a:ext cx="2261385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>
                <a:solidFill>
                  <a:srgbClr val="003367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</a:lstStyle>
          <a:p>
            <a:r>
              <a:rPr dirty="0"/>
              <a:t>GRUPO  </a:t>
            </a:r>
            <a:r>
              <a:rPr dirty="0" smtClean="0"/>
              <a:t>1</a:t>
            </a:r>
            <a:r>
              <a:rPr lang="es-ES" dirty="0" smtClean="0"/>
              <a:t>1</a:t>
            </a:r>
            <a:endParaRPr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20" y="2083283"/>
            <a:ext cx="3735659" cy="325895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467543" y="188640"/>
            <a:ext cx="8229601" cy="12527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367"/>
                </a:solidFill>
              </a:defRPr>
            </a:lvl1pPr>
          </a:lstStyle>
          <a:p>
            <a:r>
              <a:rPr lang="es-ES" dirty="0" smtClean="0"/>
              <a:t>DATASET</a:t>
            </a:r>
            <a:endParaRPr dirty="0"/>
          </a:p>
        </p:txBody>
      </p:sp>
      <p:sp>
        <p:nvSpPr>
          <p:cNvPr id="181" name="Shape 181"/>
          <p:cNvSpPr>
            <a:spLocks noGrp="1"/>
          </p:cNvSpPr>
          <p:nvPr>
            <p:ph type="sldNum" sz="quarter" idx="2"/>
          </p:nvPr>
        </p:nvSpPr>
        <p:spPr>
          <a:xfrm>
            <a:off x="4486630" y="6317155"/>
            <a:ext cx="170742" cy="2311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 dirty="0"/>
          </a:p>
        </p:txBody>
      </p:sp>
      <p:sp>
        <p:nvSpPr>
          <p:cNvPr id="2" name="CuadroTexto 1"/>
          <p:cNvSpPr txBox="1"/>
          <p:nvPr/>
        </p:nvSpPr>
        <p:spPr>
          <a:xfrm>
            <a:off x="1349297" y="1806497"/>
            <a:ext cx="7504771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</a:pPr>
            <a:r>
              <a:rPr kumimoji="0" lang="es-ES_tradnl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ndara"/>
                <a:ea typeface="Candara"/>
                <a:cs typeface="Candara"/>
                <a:sym typeface="Candara"/>
              </a:rPr>
              <a:t>Eventos</a:t>
            </a:r>
            <a:r>
              <a:rPr kumimoji="0" lang="es-ES_tradnl" sz="24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ndara"/>
                <a:ea typeface="Candara"/>
                <a:cs typeface="Candara"/>
                <a:sym typeface="Candara"/>
              </a:rPr>
              <a:t> y actividades en Madrid</a:t>
            </a:r>
            <a:endParaRPr kumimoji="0" lang="es-ES_tradnl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81307" y="2633289"/>
            <a:ext cx="679109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dirty="0" smtClean="0">
                <a:solidFill>
                  <a:schemeClr val="bg1"/>
                </a:solidFill>
              </a:rPr>
              <a:t>Características:</a:t>
            </a:r>
            <a:endParaRPr kumimoji="0" lang="es-ES_tradnl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ndara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538868" y="3356517"/>
            <a:ext cx="6400800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s-ES_tradnl" dirty="0" smtClean="0">
                <a:solidFill>
                  <a:schemeClr val="bg1"/>
                </a:solidFill>
              </a:rPr>
              <a:t>Consulta de eventos y actividades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s-ES_tradnl" dirty="0" smtClean="0">
              <a:solidFill>
                <a:schemeClr val="bg1"/>
              </a:solidFill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s-ES_tradnl" dirty="0" smtClean="0">
                <a:solidFill>
                  <a:schemeClr val="bg1"/>
                </a:solidFill>
              </a:rPr>
              <a:t>Localización de eventos</a:t>
            </a:r>
            <a:endParaRPr lang="es-ES_tradnl" dirty="0">
              <a:solidFill>
                <a:schemeClr val="bg1"/>
              </a:solidFill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s-ES_tradnl" dirty="0">
              <a:solidFill>
                <a:schemeClr val="bg1"/>
              </a:solidFill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s-ES_tradnl" dirty="0" smtClean="0">
                <a:solidFill>
                  <a:schemeClr val="bg1"/>
                </a:solidFill>
              </a:rPr>
              <a:t>Parámetros de si es gratuito o de larga duración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s-ES_tradnl" dirty="0">
              <a:solidFill>
                <a:schemeClr val="bg1"/>
              </a:solidFill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s-ES" dirty="0">
                <a:solidFill>
                  <a:schemeClr val="bg1"/>
                </a:solidFill>
              </a:rPr>
              <a:t>D</a:t>
            </a:r>
            <a:r>
              <a:rPr lang="es-ES" dirty="0" smtClean="0">
                <a:solidFill>
                  <a:schemeClr val="bg1"/>
                </a:solidFill>
              </a:rPr>
              <a:t>ías disponibles de la semana</a:t>
            </a:r>
            <a:endParaRPr lang="es-ES_tradnl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xfrm>
            <a:off x="457200" y="338327"/>
            <a:ext cx="8229600" cy="12527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367"/>
                </a:solidFill>
              </a:defRPr>
            </a:lvl1pPr>
          </a:lstStyle>
          <a:p>
            <a:r>
              <a:rPr lang="es-ES" dirty="0" smtClean="0"/>
              <a:t>IDEA INICIAL</a:t>
            </a:r>
            <a:endParaRPr dirty="0"/>
          </a:p>
        </p:txBody>
      </p:sp>
      <p:sp>
        <p:nvSpPr>
          <p:cNvPr id="185" name="Shape 185"/>
          <p:cNvSpPr>
            <a:spLocks noGrp="1"/>
          </p:cNvSpPr>
          <p:nvPr>
            <p:ph type="sldNum" sz="quarter" idx="2"/>
          </p:nvPr>
        </p:nvSpPr>
        <p:spPr>
          <a:xfrm>
            <a:off x="4486630" y="6317155"/>
            <a:ext cx="170742" cy="2311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 dirty="0"/>
          </a:p>
        </p:txBody>
      </p:sp>
      <p:sp>
        <p:nvSpPr>
          <p:cNvPr id="186" name="Shape 186"/>
          <p:cNvSpPr/>
          <p:nvPr/>
        </p:nvSpPr>
        <p:spPr>
          <a:xfrm>
            <a:off x="322051" y="1591056"/>
            <a:ext cx="272508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84047" indent="-320040">
              <a:lnSpc>
                <a:spcPct val="120000"/>
              </a:lnSpc>
              <a:spcBef>
                <a:spcPts val="600"/>
              </a:spcBef>
              <a:buClr>
                <a:srgbClr val="F07F09"/>
              </a:buClr>
              <a:buFont typeface="Wingdings 2"/>
              <a:defRPr sz="2700">
                <a:solidFill>
                  <a:schemeClr val="accent6">
                    <a:hueOff val="-12193549"/>
                    <a:satOff val="-89595"/>
                    <a:lumOff val="33921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dirty="0" smtClean="0">
                <a:latin typeface="Mongolian Baiti" panose="03000500000000000000" pitchFamily="66" charset="0"/>
                <a:cs typeface="Mongolian Baiti" panose="03000500000000000000" pitchFamily="66" charset="0"/>
              </a:rPr>
              <a:t>-</a:t>
            </a:r>
            <a:endParaRPr dirty="0">
              <a:solidFill>
                <a:schemeClr val="accent1">
                  <a:lumMod val="25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788" y="1591056"/>
            <a:ext cx="6733168" cy="483509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xfrm>
            <a:off x="457200" y="338327"/>
            <a:ext cx="8229600" cy="12527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367"/>
                </a:solidFill>
              </a:defRPr>
            </a:lvl1pPr>
          </a:lstStyle>
          <a:p>
            <a:r>
              <a:rPr lang="es-ES" dirty="0" smtClean="0"/>
              <a:t>Pasos</a:t>
            </a:r>
            <a:r>
              <a:rPr dirty="0" smtClean="0"/>
              <a:t> seguido</a:t>
            </a:r>
            <a:r>
              <a:rPr lang="es-ES" dirty="0" smtClean="0"/>
              <a:t>s</a:t>
            </a:r>
            <a:r>
              <a:rPr dirty="0" smtClean="0"/>
              <a:t> </a:t>
            </a:r>
            <a:endParaRPr dirty="0"/>
          </a:p>
        </p:txBody>
      </p:sp>
      <p:sp>
        <p:nvSpPr>
          <p:cNvPr id="189" name="Shape 189"/>
          <p:cNvSpPr>
            <a:spLocks noGrp="1"/>
          </p:cNvSpPr>
          <p:nvPr>
            <p:ph type="sldNum" sz="quarter" idx="2"/>
          </p:nvPr>
        </p:nvSpPr>
        <p:spPr>
          <a:xfrm>
            <a:off x="4486630" y="6317155"/>
            <a:ext cx="170742" cy="2311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 dirty="0"/>
          </a:p>
        </p:txBody>
      </p:sp>
      <p:sp>
        <p:nvSpPr>
          <p:cNvPr id="190" name="Shape 190"/>
          <p:cNvSpPr/>
          <p:nvPr/>
        </p:nvSpPr>
        <p:spPr>
          <a:xfrm>
            <a:off x="333375" y="2123605"/>
            <a:ext cx="7181850" cy="3539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3200">
                <a:solidFill>
                  <a:srgbClr val="003367"/>
                </a:solidFill>
              </a:defRPr>
            </a:pPr>
            <a:r>
              <a:rPr lang="es-ES" dirty="0" smtClean="0">
                <a:latin typeface="Mongolian Baiti" panose="03000500000000000000" pitchFamily="66" charset="0"/>
                <a:cs typeface="Mongolian Baiti" panose="03000500000000000000" pitchFamily="66" charset="0"/>
              </a:rPr>
              <a:t>Determinación de parámetros característicos</a:t>
            </a:r>
            <a:endParaRPr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285750" indent="-285750">
              <a:buSzPct val="100000"/>
              <a:buFont typeface="Arial"/>
              <a:buChar char="•"/>
              <a:defRPr sz="3200">
                <a:solidFill>
                  <a:srgbClr val="003367"/>
                </a:solidFill>
              </a:defRPr>
            </a:pPr>
            <a:r>
              <a:rPr lang="es-ES" dirty="0" smtClean="0">
                <a:latin typeface="Mongolian Baiti" panose="03000500000000000000" pitchFamily="66" charset="0"/>
                <a:cs typeface="Mongolian Baiti" panose="03000500000000000000" pitchFamily="66" charset="0"/>
              </a:rPr>
              <a:t>Eliminación de parámetros no necesarios</a:t>
            </a:r>
            <a:endParaRPr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285750" indent="-285750">
              <a:buSzPct val="100000"/>
              <a:buFont typeface="Arial"/>
              <a:buChar char="•"/>
              <a:defRPr sz="3200">
                <a:solidFill>
                  <a:srgbClr val="003367"/>
                </a:solidFill>
              </a:defRPr>
            </a:pPr>
            <a:r>
              <a:rPr lang="es-ES" dirty="0" smtClean="0">
                <a:latin typeface="Mongolian Baiti" panose="03000500000000000000" pitchFamily="66" charset="0"/>
                <a:cs typeface="Mongolian Baiti" panose="03000500000000000000" pitchFamily="66" charset="0"/>
              </a:rPr>
              <a:t>Desarrollo de la Ontología</a:t>
            </a:r>
          </a:p>
          <a:p>
            <a:pPr marL="285750" indent="-285750">
              <a:buSzPct val="100000"/>
              <a:buFont typeface="Arial"/>
              <a:buChar char="•"/>
              <a:defRPr sz="3200">
                <a:solidFill>
                  <a:srgbClr val="003367"/>
                </a:solidFill>
              </a:defRPr>
            </a:pPr>
            <a:r>
              <a:rPr lang="es-ES" dirty="0" smtClean="0">
                <a:latin typeface="Mongolian Baiti" panose="03000500000000000000" pitchFamily="66" charset="0"/>
                <a:cs typeface="Mongolian Baiti" panose="03000500000000000000" pitchFamily="66" charset="0"/>
              </a:rPr>
              <a:t>Exportación de los datos a formato TTL</a:t>
            </a:r>
          </a:p>
          <a:p>
            <a:pPr marL="285750" indent="-285750">
              <a:buSzPct val="100000"/>
              <a:buFont typeface="Arial"/>
              <a:buChar char="•"/>
              <a:defRPr sz="3200">
                <a:solidFill>
                  <a:srgbClr val="003367"/>
                </a:solidFill>
              </a:defRPr>
            </a:pPr>
            <a:endParaRPr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285750" indent="-285750">
              <a:buSzPct val="100000"/>
              <a:buFont typeface="Arial"/>
              <a:buChar char="•"/>
              <a:defRPr sz="3200">
                <a:solidFill>
                  <a:srgbClr val="003367"/>
                </a:solidFill>
              </a:defRPr>
            </a:pPr>
            <a:r>
              <a:rPr dirty="0">
                <a:latin typeface="Mongolian Baiti" panose="03000500000000000000" pitchFamily="66" charset="0"/>
                <a:cs typeface="Mongolian Baiti" panose="03000500000000000000" pitchFamily="66" charset="0"/>
              </a:rPr>
              <a:t>Desarrollo </a:t>
            </a:r>
            <a:r>
              <a:rPr dirty="0" smtClean="0">
                <a:latin typeface="Mongolian Baiti" panose="03000500000000000000" pitchFamily="66" charset="0"/>
                <a:cs typeface="Mongolian Baiti" panose="03000500000000000000" pitchFamily="66" charset="0"/>
              </a:rPr>
              <a:t>de</a:t>
            </a:r>
            <a:r>
              <a:rPr lang="es-ES" dirty="0" smtClean="0">
                <a:latin typeface="Mongolian Baiti" panose="03000500000000000000" pitchFamily="66" charset="0"/>
                <a:cs typeface="Mongolian Baiti" panose="03000500000000000000" pitchFamily="66" charset="0"/>
              </a:rPr>
              <a:t> la aplicación</a:t>
            </a:r>
            <a:endParaRPr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Aplicación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pPr/>
              <a:t>5</a:t>
            </a:fld>
            <a:endParaRPr lang="tr-TR"/>
          </a:p>
        </p:txBody>
      </p:sp>
      <p:sp>
        <p:nvSpPr>
          <p:cNvPr id="9" name="CuadroTexto 8"/>
          <p:cNvSpPr txBox="1"/>
          <p:nvPr/>
        </p:nvSpPr>
        <p:spPr>
          <a:xfrm>
            <a:off x="836341" y="1591056"/>
            <a:ext cx="7593981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_tradnl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ndara"/>
                <a:ea typeface="Candara"/>
                <a:cs typeface="Candara"/>
                <a:sym typeface="Candara"/>
              </a:rPr>
              <a:t>Pantalla de inicio</a:t>
            </a:r>
            <a:endParaRPr kumimoji="0" lang="es-ES_tradnl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567" y="2186087"/>
            <a:ext cx="5575610" cy="4179963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400631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Aplicación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t>6</a:t>
            </a:fld>
            <a:endParaRPr lang="tr-T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0" y="2196093"/>
            <a:ext cx="5630376" cy="422631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5" name="CuadroTexto 4"/>
          <p:cNvSpPr txBox="1"/>
          <p:nvPr/>
        </p:nvSpPr>
        <p:spPr>
          <a:xfrm>
            <a:off x="875138" y="1579988"/>
            <a:ext cx="621123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2000" dirty="0">
                <a:solidFill>
                  <a:schemeClr val="bg1"/>
                </a:solidFill>
              </a:rPr>
              <a:t>B</a:t>
            </a:r>
            <a:r>
              <a:rPr lang="es-ES" sz="2000" dirty="0" smtClean="0">
                <a:solidFill>
                  <a:schemeClr val="bg1"/>
                </a:solidFill>
              </a:rPr>
              <a:t>úsqueda de un evento</a:t>
            </a:r>
            <a:endParaRPr kumimoji="0" lang="es-ES_tradnl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15150993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Aplicación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t>7</a:t>
            </a:fld>
            <a:endParaRPr lang="tr-TR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46" t="20555" r="14584" b="13703"/>
          <a:stretch/>
        </p:blipFill>
        <p:spPr>
          <a:xfrm>
            <a:off x="1762124" y="2143124"/>
            <a:ext cx="5558682" cy="417195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5" name="CuadroTexto 4"/>
          <p:cNvSpPr txBox="1"/>
          <p:nvPr/>
        </p:nvSpPr>
        <p:spPr>
          <a:xfrm>
            <a:off x="875138" y="1579988"/>
            <a:ext cx="621123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2000" dirty="0" smtClean="0">
                <a:solidFill>
                  <a:schemeClr val="bg1"/>
                </a:solidFill>
              </a:rPr>
              <a:t>Vista de eventos</a:t>
            </a:r>
            <a:endParaRPr kumimoji="0" lang="es-ES_tradnl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13353732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Aplicación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t>8</a:t>
            </a:fld>
            <a:endParaRPr lang="tr-TR"/>
          </a:p>
        </p:txBody>
      </p:sp>
      <p:sp>
        <p:nvSpPr>
          <p:cNvPr id="4" name="CuadroTexto 4"/>
          <p:cNvSpPr txBox="1"/>
          <p:nvPr/>
        </p:nvSpPr>
        <p:spPr>
          <a:xfrm>
            <a:off x="875138" y="1579988"/>
            <a:ext cx="621123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2000" dirty="0" smtClean="0">
                <a:solidFill>
                  <a:schemeClr val="bg1"/>
                </a:solidFill>
              </a:rPr>
              <a:t>Vista de eventos</a:t>
            </a:r>
            <a:endParaRPr kumimoji="0" lang="es-ES_tradnl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ndara"/>
            </a:endParaRPr>
          </a:p>
        </p:txBody>
      </p:sp>
      <p:pic>
        <p:nvPicPr>
          <p:cNvPr id="1026" name="Picture 2" descr="E:\Descargas\cap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45" t="21876" r="14501" b="12445"/>
          <a:stretch/>
        </p:blipFill>
        <p:spPr bwMode="auto">
          <a:xfrm>
            <a:off x="1799527" y="2124075"/>
            <a:ext cx="5618457" cy="4171949"/>
          </a:xfrm>
          <a:prstGeom prst="rect">
            <a:avLst/>
          </a:prstGeom>
          <a:noFill/>
          <a:ln w="127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0080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rma de onda">
  <a:themeElements>
    <a:clrScheme name="Forma de onda">
      <a:dk1>
        <a:srgbClr val="000000"/>
      </a:dk1>
      <a:lt1>
        <a:srgbClr val="D8D8D8"/>
      </a:lt1>
      <a:dk2>
        <a:srgbClr val="A7A7A7"/>
      </a:dk2>
      <a:lt2>
        <a:srgbClr val="535353"/>
      </a:lt2>
      <a:accent1>
        <a:srgbClr val="9ECEFF"/>
      </a:accent1>
      <a:accent2>
        <a:srgbClr val="92D1F9"/>
      </a:accent2>
      <a:accent3>
        <a:srgbClr val="5BD078"/>
      </a:accent3>
      <a:accent4>
        <a:srgbClr val="A5D028"/>
      </a:accent4>
      <a:accent5>
        <a:srgbClr val="F5C040"/>
      </a:accent5>
      <a:accent6>
        <a:srgbClr val="5BBAF6"/>
      </a:accent6>
      <a:hlink>
        <a:srgbClr val="0000FF"/>
      </a:hlink>
      <a:folHlink>
        <a:srgbClr val="FF00FF"/>
      </a:folHlink>
    </a:clrScheme>
    <a:fontScheme name="Forma de onda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hueOff val="-12193549"/>
            <a:satOff val="-89595"/>
            <a:lumOff val="33921"/>
          </a:schemeClr>
        </a:solidFill>
        <a:ln w="15875" cap="flat">
          <a:solidFill>
            <a:srgbClr val="5290D0"/>
          </a:solidFill>
          <a:prstDash val="solid"/>
          <a:round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D8D8D8"/>
            </a:solidFill>
            <a:effectLst/>
            <a:uFillTx/>
            <a:latin typeface="Candara"/>
            <a:ea typeface="Candara"/>
            <a:cs typeface="Candara"/>
            <a:sym typeface="Candar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rgbClr val="5290D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D8D8D8"/>
            </a:solidFill>
            <a:effectLst/>
            <a:uFillTx/>
            <a:latin typeface="Candara"/>
            <a:ea typeface="Candara"/>
            <a:cs typeface="Candara"/>
            <a:sym typeface="Candar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Forma de onda">
  <a:themeElements>
    <a:clrScheme name="Forma de ond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ECEFF"/>
      </a:accent1>
      <a:accent2>
        <a:srgbClr val="92D1F9"/>
      </a:accent2>
      <a:accent3>
        <a:srgbClr val="5BD078"/>
      </a:accent3>
      <a:accent4>
        <a:srgbClr val="A5D028"/>
      </a:accent4>
      <a:accent5>
        <a:srgbClr val="F5C040"/>
      </a:accent5>
      <a:accent6>
        <a:srgbClr val="5BBAF6"/>
      </a:accent6>
      <a:hlink>
        <a:srgbClr val="0000FF"/>
      </a:hlink>
      <a:folHlink>
        <a:srgbClr val="FF00FF"/>
      </a:folHlink>
    </a:clrScheme>
    <a:fontScheme name="Forma de onda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hueOff val="-12193549"/>
            <a:satOff val="-89595"/>
            <a:lumOff val="33921"/>
          </a:schemeClr>
        </a:solidFill>
        <a:ln w="15875" cap="flat">
          <a:solidFill>
            <a:srgbClr val="5290D0"/>
          </a:solidFill>
          <a:prstDash val="solid"/>
          <a:round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D8D8D8"/>
            </a:solidFill>
            <a:effectLst/>
            <a:uFillTx/>
            <a:latin typeface="Candara"/>
            <a:ea typeface="Candara"/>
            <a:cs typeface="Candara"/>
            <a:sym typeface="Candar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rgbClr val="5290D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D8D8D8"/>
            </a:solidFill>
            <a:effectLst/>
            <a:uFillTx/>
            <a:latin typeface="Candara"/>
            <a:ea typeface="Candara"/>
            <a:cs typeface="Candara"/>
            <a:sym typeface="Candar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112</Words>
  <Application>Microsoft Office PowerPoint</Application>
  <PresentationFormat>Presentación en pantalla (4:3)</PresentationFormat>
  <Paragraphs>43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Forma de onda</vt:lpstr>
      <vt:lpstr>Presentación de PowerPoint</vt:lpstr>
      <vt:lpstr>DATASET</vt:lpstr>
      <vt:lpstr>IDEA INICIAL</vt:lpstr>
      <vt:lpstr>Pasos seguidos </vt:lpstr>
      <vt:lpstr>Aplicación</vt:lpstr>
      <vt:lpstr>Aplicación</vt:lpstr>
      <vt:lpstr>Aplicación</vt:lpstr>
      <vt:lpstr>Aplicación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Marina Gomez</dc:creator>
  <cp:lastModifiedBy>Valkyrio</cp:lastModifiedBy>
  <cp:revision>42</cp:revision>
  <dcterms:modified xsi:type="dcterms:W3CDTF">2017-12-17T18:15:13Z</dcterms:modified>
</cp:coreProperties>
</file>