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191-0233-44CF-A0D3-3E48921CF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Web semántica y </a:t>
            </a:r>
            <a:r>
              <a:rPr lang="es-ES" dirty="0" err="1"/>
              <a:t>linked</a:t>
            </a:r>
            <a:r>
              <a:rPr lang="es-ES" dirty="0"/>
              <a:t>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5B600-588E-4606-8B6A-DB810C542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 05</a:t>
            </a:r>
          </a:p>
        </p:txBody>
      </p:sp>
    </p:spTree>
    <p:extLst>
      <p:ext uri="{BB962C8B-B14F-4D97-AF65-F5344CB8AC3E}">
        <p14:creationId xmlns:p14="http://schemas.microsoft.com/office/powerpoint/2010/main" val="392817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92FEE-3340-4B2E-BB46-93B0CBC3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EAD9D-86E9-40C5-BE5D-CD366662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BCD001B-8246-4BDE-9256-46F00548F54F}"/>
              </a:ext>
            </a:extLst>
          </p:cNvPr>
          <p:cNvSpPr/>
          <p:nvPr/>
        </p:nvSpPr>
        <p:spPr>
          <a:xfrm>
            <a:off x="599278" y="1895160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1 CSV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0DFB286-1D6B-4BDE-B9F6-5CD5CC3AEAC1}"/>
              </a:ext>
            </a:extLst>
          </p:cNvPr>
          <p:cNvSpPr/>
          <p:nvPr/>
        </p:nvSpPr>
        <p:spPr>
          <a:xfrm>
            <a:off x="2349834" y="2707809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2 ONTOLOGIA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CCFBE7E-1BCE-409C-BD84-ECEE239AB869}"/>
              </a:ext>
            </a:extLst>
          </p:cNvPr>
          <p:cNvSpPr/>
          <p:nvPr/>
        </p:nvSpPr>
        <p:spPr>
          <a:xfrm>
            <a:off x="4100390" y="3549441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3 LODREFINE - RDF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3200E12-A597-4622-83F9-AE8D0BCC40A7}"/>
              </a:ext>
            </a:extLst>
          </p:cNvPr>
          <p:cNvSpPr/>
          <p:nvPr/>
        </p:nvSpPr>
        <p:spPr>
          <a:xfrm>
            <a:off x="5850946" y="4378457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4 ACT. ONTOLOGIA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C4B8849-7CD2-4C20-886A-AB32122B10AA}"/>
              </a:ext>
            </a:extLst>
          </p:cNvPr>
          <p:cNvSpPr/>
          <p:nvPr/>
        </p:nvSpPr>
        <p:spPr>
          <a:xfrm>
            <a:off x="7643004" y="5209910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5 LINKED DATA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2641A65-97C4-44AC-A8A2-B8E8A373502A}"/>
              </a:ext>
            </a:extLst>
          </p:cNvPr>
          <p:cNvCxnSpPr>
            <a:endCxn id="5" idx="0"/>
          </p:cNvCxnSpPr>
          <p:nvPr/>
        </p:nvCxnSpPr>
        <p:spPr>
          <a:xfrm>
            <a:off x="2349834" y="2311879"/>
            <a:ext cx="875278" cy="395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C7CCB6BB-ED70-45D1-B038-73C307AF8A96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4100390" y="3124753"/>
            <a:ext cx="875278" cy="424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2D0C8BBB-D648-4C99-A51A-606FA5A761FB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5850946" y="3966385"/>
            <a:ext cx="875278" cy="412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14E98E37-10B9-4468-ADB3-F92B812A15A4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7601502" y="4795401"/>
            <a:ext cx="916780" cy="414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9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1: Elección de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1FCE0-4A86-43CC-91BD-7CC959D7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</a:t>
            </a:r>
            <a:r>
              <a:rPr lang="es-ES" sz="2400" dirty="0" err="1"/>
              <a:t>dataset</a:t>
            </a:r>
            <a:r>
              <a:rPr lang="es-ES" sz="2400" dirty="0"/>
              <a:t> escogido contiene datos sobre farmacias</a:t>
            </a:r>
          </a:p>
          <a:p>
            <a:r>
              <a:rPr lang="es-ES" sz="2400" dirty="0"/>
              <a:t>Proporcionado por el ayuntamiento de Madrid</a:t>
            </a:r>
          </a:p>
          <a:p>
            <a:r>
              <a:rPr lang="es-ES" sz="2400" dirty="0"/>
              <a:t>Actualizaciones mensuales</a:t>
            </a:r>
          </a:p>
          <a:p>
            <a:r>
              <a:rPr lang="es-ES" sz="2400" dirty="0"/>
              <a:t>Licencia de uso comercial y no comercial</a:t>
            </a:r>
          </a:p>
        </p:txBody>
      </p:sp>
    </p:spTree>
    <p:extLst>
      <p:ext uri="{BB962C8B-B14F-4D97-AF65-F5344CB8AC3E}">
        <p14:creationId xmlns:p14="http://schemas.microsoft.com/office/powerpoint/2010/main" val="95869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2: Ontología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437B990-F723-4B34-BCD5-C6936DB9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065" y="2479570"/>
            <a:ext cx="5889908" cy="3243472"/>
          </a:xfrm>
        </p:spPr>
      </p:pic>
    </p:spTree>
    <p:extLst>
      <p:ext uri="{BB962C8B-B14F-4D97-AF65-F5344CB8AC3E}">
        <p14:creationId xmlns:p14="http://schemas.microsoft.com/office/powerpoint/2010/main" val="174610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3: Estructura y corrección de los datos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7E555670-42ED-4390-A6C7-65BE336F8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81662"/>
            <a:ext cx="8596312" cy="31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4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4: Actualización ontología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6E31376-A674-4A3C-8C57-FB8ED6F76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1" y="2171635"/>
            <a:ext cx="6693244" cy="12573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629240-C034-4EA1-B5DA-734CAF2F6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1" y="4076701"/>
            <a:ext cx="6778287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7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5: </a:t>
            </a:r>
            <a:r>
              <a:rPr lang="es-ES" dirty="0" err="1"/>
              <a:t>Linked</a:t>
            </a:r>
            <a:r>
              <a:rPr lang="es-ES" dirty="0"/>
              <a:t>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1FCE0-4A86-43CC-91BD-7CC959D7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Añadimos nuestro dominio mediante </a:t>
            </a:r>
            <a:r>
              <a:rPr lang="es-ES" sz="2400" dirty="0" err="1"/>
              <a:t>Linked</a:t>
            </a:r>
            <a:r>
              <a:rPr lang="es-ES" sz="2400" dirty="0"/>
              <a:t> Data a la Web semántica, para que esté accesible nuestros datos desde la misma.</a:t>
            </a:r>
          </a:p>
          <a:p>
            <a:r>
              <a:rPr lang="es-ES" sz="2400" dirty="0"/>
              <a:t>Incorporamos nuestras clases a las clases existentes en la web semántica.</a:t>
            </a:r>
          </a:p>
        </p:txBody>
      </p:sp>
    </p:spTree>
    <p:extLst>
      <p:ext uri="{BB962C8B-B14F-4D97-AF65-F5344CB8AC3E}">
        <p14:creationId xmlns:p14="http://schemas.microsoft.com/office/powerpoint/2010/main" val="341163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91537-476D-4A17-AA0A-36DDDFA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EB15E-204F-4C1A-AC33-28BC7B5A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200" dirty="0"/>
              <a:t>Buscador de farmacias a partir de su horario, localización, distrito, calle, si es farmacia de guardia, etc.</a:t>
            </a:r>
          </a:p>
          <a:p>
            <a:r>
              <a:rPr lang="es-ES" sz="2200" dirty="0"/>
              <a:t>Localizaciones de farmacias cercanas utilizando información del </a:t>
            </a:r>
            <a:r>
              <a:rPr lang="es-ES" sz="2200" dirty="0" err="1"/>
              <a:t>gps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962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145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Web semántica y linked data</vt:lpstr>
      <vt:lpstr>Metodología</vt:lpstr>
      <vt:lpstr>Assignment 1: Elección de dataset</vt:lpstr>
      <vt:lpstr>Assignment 2: Ontología</vt:lpstr>
      <vt:lpstr>Assignment 3: Estructura y corrección de los datos</vt:lpstr>
      <vt:lpstr>Assignment 4: Actualización ontología</vt:lpstr>
      <vt:lpstr>Assignment 5: Linked Data</vt:lpstr>
      <vt:lpstr>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semántica y linked data</dc:title>
  <dc:creator>Gon Solís Rodríguez</dc:creator>
  <cp:lastModifiedBy>Gon Solís Rodríguez</cp:lastModifiedBy>
  <cp:revision>9</cp:revision>
  <dcterms:created xsi:type="dcterms:W3CDTF">2017-12-17T12:35:43Z</dcterms:created>
  <dcterms:modified xsi:type="dcterms:W3CDTF">2017-12-18T15:32:06Z</dcterms:modified>
</cp:coreProperties>
</file>