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2000"/>
              <a:buNone/>
              <a:defRPr sz="12000"/>
            </a:lvl1pPr>
            <a:lvl2pPr lvl="1">
              <a:spcBef>
                <a:spcPts val="0"/>
              </a:spcBef>
              <a:buSzPts val="12000"/>
              <a:buNone/>
              <a:defRPr sz="12000"/>
            </a:lvl2pPr>
            <a:lvl3pPr lvl="2">
              <a:spcBef>
                <a:spcPts val="0"/>
              </a:spcBef>
              <a:buSzPts val="12000"/>
              <a:buNone/>
              <a:defRPr sz="12000"/>
            </a:lvl3pPr>
            <a:lvl4pPr lvl="3">
              <a:spcBef>
                <a:spcPts val="0"/>
              </a:spcBef>
              <a:buSzPts val="12000"/>
              <a:buNone/>
              <a:defRPr sz="12000"/>
            </a:lvl4pPr>
            <a:lvl5pPr lvl="4">
              <a:spcBef>
                <a:spcPts val="0"/>
              </a:spcBef>
              <a:buSzPts val="12000"/>
              <a:buNone/>
              <a:defRPr sz="12000"/>
            </a:lvl5pPr>
            <a:lvl6pPr lvl="5">
              <a:spcBef>
                <a:spcPts val="0"/>
              </a:spcBef>
              <a:buSzPts val="12000"/>
              <a:buNone/>
              <a:defRPr sz="12000"/>
            </a:lvl6pPr>
            <a:lvl7pPr lvl="6">
              <a:spcBef>
                <a:spcPts val="0"/>
              </a:spcBef>
              <a:buSzPts val="12000"/>
              <a:buNone/>
              <a:defRPr sz="12000"/>
            </a:lvl7pPr>
            <a:lvl8pPr lvl="7">
              <a:spcBef>
                <a:spcPts val="0"/>
              </a:spcBef>
              <a:buSzPts val="12000"/>
              <a:buNone/>
              <a:defRPr sz="12000"/>
            </a:lvl8pPr>
            <a:lvl9pPr lvl="8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WHK4mIhrVPQ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Activities in Libraries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City of Madrid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41565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Javier García Menéndez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Francisco José de la Higuera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Guillermo Paredes López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Jorge Forcada Sanz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 sz="1800"/>
              <a:t>Adrian Gil Lobete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4873825" y="3398250"/>
            <a:ext cx="41565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1800"/>
              <a:t>Group 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28575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Data Linking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991675" y="2383775"/>
            <a:ext cx="75663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 sz="3000"/>
              <a:t>No columns of our data could be linked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AWS &amp; Virtuoso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http://ec2-34-239-122-250.compute-1.amazonaws.com/sparql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4525"/>
            <a:ext cx="9144001" cy="29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Ontoology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352200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http://ontoology.linkeddata.es/publish/ontology-08/index-en.html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7100"/>
            <a:ext cx="9144000" cy="32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 title="Demostracion Aplicacion">
            <a:hlinkClick r:id="rId3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App requirements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363175" y="1279125"/>
            <a:ext cx="31209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 sz="2400"/>
              <a:t>¿What activities I can find in this library? …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es" sz="2400"/>
              <a:t>¿What is the library where I can take part of this activities ? 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Datasets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Libraries in Madrid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s"/>
              <a:t>Activities in Libraries in Madrid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Licenses: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Allows the commercial and non-commercial use of the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Our License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16172" l="28132" r="28599" t="49198"/>
          <a:stretch/>
        </p:blipFill>
        <p:spPr>
          <a:xfrm>
            <a:off x="4613250" y="769525"/>
            <a:ext cx="4568626" cy="205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32115" l="24578" r="25076" t="47332"/>
          <a:stretch/>
        </p:blipFill>
        <p:spPr>
          <a:xfrm>
            <a:off x="4613250" y="2826275"/>
            <a:ext cx="4568626" cy="10490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037450" y="265125"/>
            <a:ext cx="3726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/>
              <a:t>CC-BY-NC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Our Ontology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75266" l="0" r="89854" t="17224"/>
          <a:stretch/>
        </p:blipFill>
        <p:spPr>
          <a:xfrm>
            <a:off x="705400" y="1401475"/>
            <a:ext cx="3147898" cy="13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76761" l="0" r="88665" t="17343"/>
          <a:stretch/>
        </p:blipFill>
        <p:spPr>
          <a:xfrm>
            <a:off x="3893625" y="1401475"/>
            <a:ext cx="4479475" cy="13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63245" l="0" r="87976" t="17258"/>
          <a:stretch/>
        </p:blipFill>
        <p:spPr>
          <a:xfrm>
            <a:off x="705400" y="2574475"/>
            <a:ext cx="2652802" cy="24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300" y="2720851"/>
            <a:ext cx="4217292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CSV transformation 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61012" l="17321" r="0" t="18977"/>
          <a:stretch/>
        </p:blipFill>
        <p:spPr>
          <a:xfrm>
            <a:off x="311700" y="1625787"/>
            <a:ext cx="8520599" cy="115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71259" l="17641" r="0" t="18885"/>
          <a:stretch/>
        </p:blipFill>
        <p:spPr>
          <a:xfrm>
            <a:off x="510625" y="3304925"/>
            <a:ext cx="7846799" cy="52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>
            <a:endCxn id="100" idx="0"/>
          </p:cNvCxnSpPr>
          <p:nvPr/>
        </p:nvCxnSpPr>
        <p:spPr>
          <a:xfrm flipH="1">
            <a:off x="4434025" y="2858225"/>
            <a:ext cx="118800" cy="44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433150" y="126040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1º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700" y="398455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2</a:t>
            </a:r>
            <a:r>
              <a:rPr lang="es"/>
              <a:t>º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98550" y="3984550"/>
            <a:ext cx="7640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A</a:t>
            </a:r>
            <a:r>
              <a:rPr lang="es"/>
              <a:t>daptation of wrong characters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28575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Ontology Reuse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24859" l="2765" r="72275" t="12554"/>
          <a:stretch/>
        </p:blipFill>
        <p:spPr>
          <a:xfrm>
            <a:off x="213226" y="962075"/>
            <a:ext cx="2862350" cy="40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8675" l="2722" r="67553" t="31783"/>
          <a:stretch/>
        </p:blipFill>
        <p:spPr>
          <a:xfrm>
            <a:off x="3310050" y="924200"/>
            <a:ext cx="3744523" cy="42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28575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Ontology </a:t>
            </a:r>
            <a:r>
              <a:rPr lang="es"/>
              <a:t>Reuse - RDF creation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23594" l="20755" r="40963" t="36950"/>
          <a:stretch/>
        </p:blipFill>
        <p:spPr>
          <a:xfrm>
            <a:off x="0" y="1353351"/>
            <a:ext cx="4680674" cy="271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26385" l="14293" r="40229" t="33501"/>
          <a:stretch/>
        </p:blipFill>
        <p:spPr>
          <a:xfrm>
            <a:off x="4323300" y="1353350"/>
            <a:ext cx="4820699" cy="239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Ontology Publishing - Metadata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450" y="1341100"/>
            <a:ext cx="4646675" cy="2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00" y="1341100"/>
            <a:ext cx="4234450" cy="35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