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9903783149951E-4"/>
          <c:y val="0.10686273195168403"/>
          <c:w val="0.75056488970214419"/>
          <c:h val="0.87502057642621478"/>
        </c:manualLayout>
      </c:layout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Hoja1!$A$2:$A$5</c:f>
              <c:strCache>
                <c:ptCount val="2"/>
                <c:pt idx="0">
                  <c:v>Enlazado</c:v>
                </c:pt>
                <c:pt idx="1">
                  <c:v>No enlazado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98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0D-42F2-BB99-BF6A06563F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24379873967187E-2"/>
          <c:y val="0"/>
          <c:w val="0.7915310409111489"/>
          <c:h val="0.90681482225675203"/>
        </c:manualLayout>
      </c:layout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explosion val="5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Hoja1!$A$2:$A$5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1F-4E61-9BE8-4EAA7E778F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24379873967187E-2"/>
          <c:y val="0"/>
          <c:w val="0.7915310409111489"/>
          <c:h val="0.90681482225675203"/>
        </c:manualLayout>
      </c:layout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explosion val="5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97-4C15-A78A-A64689B1143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97-4C15-A78A-A64689B1143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97-4C15-A78A-A64689B11435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97-4C15-A78A-A64689B11435}"/>
              </c:ext>
            </c:extLst>
          </c:dPt>
          <c:cat>
            <c:strRef>
              <c:f>Hoja1!$A$2:$A$5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97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797-4C15-A78A-A64689B11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24379873967187E-2"/>
          <c:y val="0"/>
          <c:w val="0.7915310409111489"/>
          <c:h val="0.90681482225675203"/>
        </c:manualLayout>
      </c:layout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explosion val="5"/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53-4749-90B0-E89A7F19705F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53-4749-90B0-E89A7F19705F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53-4749-90B0-E89A7F19705F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53-4749-90B0-E89A7F19705F}"/>
              </c:ext>
            </c:extLst>
          </c:dPt>
          <c:cat>
            <c:strRef>
              <c:f>Hoja1!$A$2:$A$5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53-4749-90B0-E89A7F197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9BE1D-1440-41C1-8012-FF7DEFFBA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160B6-4601-4E34-8A2F-9E1E2AE5E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4C325D-3C87-4425-B5D7-8EA6AB1A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7F9A-8692-4EFB-A0F4-5D149E5DD4F6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0F0E1-FAD0-430D-958D-FD767C21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5A35DD-596B-437D-A053-3121A08D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B8EE-EF48-49C7-BD8A-826207DB9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60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02F9B-698C-431A-9AF5-5771C88F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70A51E-EE69-4BE7-9D32-36F042A46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8056A3-585D-438C-8967-235C0A09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7F9A-8692-4EFB-A0F4-5D149E5DD4F6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D6188F-2E26-496D-8F38-A4DC0225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A4BE1-443F-4AE8-A954-88E124C7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B8EE-EF48-49C7-BD8A-826207DB9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72FE2C-C24C-4E58-9AA4-09AFEF8EE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7868E1-31A2-4C88-9A32-ABB5CBC4E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356D2E-D528-4EAE-8F08-1DC97A81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7F9A-8692-4EFB-A0F4-5D149E5DD4F6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675CC-91F7-4707-AEB6-83651A2C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C0DB2-AB71-4A18-9D9A-48834271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B8EE-EF48-49C7-BD8A-826207DB9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AC66A-F892-4CBD-B609-D6ECFE39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014D25-A4EC-49C2-A503-4D08237A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80C3C8-44F3-4043-9288-D77468BA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7F9A-8692-4EFB-A0F4-5D149E5DD4F6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735098-F67D-48D5-87EE-B595BE19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6AED40-02F2-4BEC-A923-784DB967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B8EE-EF48-49C7-BD8A-826207DB9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9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14264-CF16-4845-80DE-2C120616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E9C194-CC3C-4BF6-8E05-C413A728C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BEDC4E-9F04-457D-BD54-EA06892F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7F9A-8692-4EFB-A0F4-5D149E5DD4F6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E4CE3E-AA4C-489F-82E8-3C44ECE3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097343-1B3E-4857-9E63-EE0CEC9B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B8EE-EF48-49C7-BD8A-826207DB9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95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22F5E-2674-4FF3-AB95-073CD0BD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5C766-3D19-43D5-A2E3-AC98D696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691EE1-A7A9-49DC-B269-BD76AE956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166AAA-0CD3-4A99-9581-271D2D61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7F9A-8692-4EFB-A0F4-5D149E5DD4F6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54B6B1-EE39-4456-A741-D6785751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2C98A5-0144-4090-9CB5-D18FE4B2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B8EE-EF48-49C7-BD8A-826207DB9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97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9742B-C795-41FE-BCA6-A2FB941C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BCC6E8-40D7-4CC3-ADDE-BFB4401E4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35F511-452A-462F-A2AF-5F719AEF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03AB0A-BD62-4612-BE1B-5DDEF9720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5C8594-6DFE-433E-B7AE-48110BA12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3A9CEC-CE5B-44BE-871C-EFE00274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7F9A-8692-4EFB-A0F4-5D149E5DD4F6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586761-B7BB-464C-9C20-A6FD11FD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C44BAB-4815-42EB-87A1-89FCE072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B8EE-EF48-49C7-BD8A-826207DB9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02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53D72-0390-499F-9FCE-156B1F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D8E78B-2E77-41CC-B757-3FC7A5FB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7F9A-8692-4EFB-A0F4-5D149E5DD4F6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606A05-4268-4C40-A112-BB05485F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ABAAD7-2368-422A-9D48-21F40242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B8EE-EF48-49C7-BD8A-826207DB9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03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17EDDB-7500-4388-A015-E3BAAC5B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7F9A-8692-4EFB-A0F4-5D149E5DD4F6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D49E35-4298-4636-9582-C5F35F5E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AED7E0-75AF-4728-8AB6-ACC4CC39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B8EE-EF48-49C7-BD8A-826207DB9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5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9CFB5-672F-4233-A2A0-33D9E3AD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31D2B-D519-4E93-BFD1-FDF61FCC1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EC40D8-945C-497A-B9FF-37044BE08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57FFE4-9D6C-42C3-8367-2FFC9019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7F9A-8692-4EFB-A0F4-5D149E5DD4F6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E1932A-5BB9-44FF-B337-AB99AA36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5E531D-B9CD-4DF4-964D-D5C11E03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B8EE-EF48-49C7-BD8A-826207DB9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70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35406-1131-4B64-9F53-B4B42CCF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C4323B-613B-479A-9696-B6CB3F0DD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B8C24B-F40E-4245-9D97-BCDC344C8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4BC4B3-21B3-4F62-B646-55AA6BE6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7F9A-8692-4EFB-A0F4-5D149E5DD4F6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B28804-2AC2-4174-AE3D-41F019BD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6FA6DE-B276-4356-AC37-FA2A31ED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B8EE-EF48-49C7-BD8A-826207DB9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62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B1BE5D-CE0F-474D-873A-6EC1B646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A209A5-9244-41ED-AA10-C3EA7DDA9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B938C8-1B0B-4D73-8AF9-71F64A40A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57F9A-8692-4EFB-A0F4-5D149E5DD4F6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B2E86-4514-4AE7-B262-52AF323FE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22BC2B-5391-4576-BC66-922099484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2B8EE-EF48-49C7-BD8A-826207DB9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4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atos.madrid.es/portal/site/egob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iudad, exterior, calle, edificio&#10;&#10;Descripción generada con confianza alta">
            <a:extLst>
              <a:ext uri="{FF2B5EF4-FFF2-40B4-BE49-F238E27FC236}">
                <a16:creationId xmlns:a16="http://schemas.microsoft.com/office/drawing/2014/main" id="{8F60EA6B-1642-462B-85BE-FF0CE9ABE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2" r="21063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25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90412E-76FC-485E-8FC4-7603086F3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172" y="1969721"/>
            <a:ext cx="5058370" cy="828676"/>
          </a:xfrm>
        </p:spPr>
        <p:txBody>
          <a:bodyPr anchor="t">
            <a:noAutofit/>
          </a:bodyPr>
          <a:lstStyle/>
          <a:p>
            <a:pPr algn="l"/>
            <a:r>
              <a:rPr lang="es-ES" sz="4800" b="1" dirty="0"/>
              <a:t>WEB SEMÁNTICA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859DEF-05C5-42B5-ACD0-A7699BC16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669" y="2869482"/>
            <a:ext cx="4167376" cy="487475"/>
          </a:xfrm>
        </p:spPr>
        <p:txBody>
          <a:bodyPr anchor="b">
            <a:normAutofit/>
          </a:bodyPr>
          <a:lstStyle/>
          <a:p>
            <a:pPr algn="l"/>
            <a:r>
              <a:rPr lang="es-ES" dirty="0"/>
              <a:t>CONTAMINACIÓN ACÚSTICA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B4877AA-F8B0-4B08-A703-EEF4EB765130}"/>
              </a:ext>
            </a:extLst>
          </p:cNvPr>
          <p:cNvSpPr txBox="1"/>
          <p:nvPr/>
        </p:nvSpPr>
        <p:spPr>
          <a:xfrm>
            <a:off x="612921" y="4590308"/>
            <a:ext cx="3592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Jorge López-</a:t>
            </a:r>
            <a:r>
              <a:rPr lang="es-ES" sz="2400" dirty="0" err="1"/>
              <a:t>Guerro</a:t>
            </a:r>
            <a:r>
              <a:rPr lang="es-ES" sz="2400" dirty="0"/>
              <a:t> Iglesias </a:t>
            </a:r>
          </a:p>
          <a:p>
            <a:r>
              <a:rPr lang="es-ES" sz="2400" dirty="0"/>
              <a:t>Jonatan Navajo Lázaro</a:t>
            </a:r>
          </a:p>
          <a:p>
            <a:r>
              <a:rPr lang="es-ES" sz="2400" dirty="0"/>
              <a:t>Javier Pérez Gonzalo</a:t>
            </a:r>
          </a:p>
          <a:p>
            <a:r>
              <a:rPr lang="es-ES" sz="2400" dirty="0"/>
              <a:t>Carlos Pinedo </a:t>
            </a:r>
            <a:r>
              <a:rPr lang="es-ES" sz="2400" dirty="0" err="1"/>
              <a:t>Sanchez</a:t>
            </a:r>
            <a:endParaRPr lang="es-ES" sz="2400" dirty="0"/>
          </a:p>
          <a:p>
            <a:r>
              <a:rPr lang="es-ES" sz="2400" dirty="0"/>
              <a:t>Yao Wu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C77BCF-6960-4E80-AD03-33082F1D87A7}"/>
              </a:ext>
            </a:extLst>
          </p:cNvPr>
          <p:cNvSpPr txBox="1"/>
          <p:nvPr/>
        </p:nvSpPr>
        <p:spPr>
          <a:xfrm>
            <a:off x="4818888" y="6067635"/>
            <a:ext cx="201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Grupo 10</a:t>
            </a:r>
          </a:p>
        </p:txBody>
      </p:sp>
    </p:spTree>
    <p:extLst>
      <p:ext uri="{BB962C8B-B14F-4D97-AF65-F5344CB8AC3E}">
        <p14:creationId xmlns:p14="http://schemas.microsoft.com/office/powerpoint/2010/main" val="2937064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82DFF-B3B3-440F-827E-08A4E9B2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Obtención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DC9B11-3DCB-48E1-81DD-66288C46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206"/>
            <a:ext cx="10515600" cy="5096669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Calles de la ciudad de Madrid ~ 7000</a:t>
            </a:r>
          </a:p>
          <a:p>
            <a:pPr lvl="1"/>
            <a:r>
              <a:rPr lang="es-ES" dirty="0"/>
              <a:t>Nombre</a:t>
            </a:r>
          </a:p>
          <a:p>
            <a:pPr lvl="1"/>
            <a:r>
              <a:rPr lang="es-ES" dirty="0" err="1"/>
              <a:t>Nº</a:t>
            </a:r>
            <a:r>
              <a:rPr lang="es-ES" dirty="0"/>
              <a:t> distrito</a:t>
            </a:r>
          </a:p>
          <a:p>
            <a:pPr lvl="1"/>
            <a:r>
              <a:rPr lang="es-ES" dirty="0" err="1"/>
              <a:t>Nº</a:t>
            </a:r>
            <a:r>
              <a:rPr lang="es-ES" dirty="0"/>
              <a:t> barrio</a:t>
            </a:r>
          </a:p>
          <a:p>
            <a:r>
              <a:rPr lang="es-ES" dirty="0"/>
              <a:t>Contaminación acústica en zonas de Madrid</a:t>
            </a:r>
          </a:p>
          <a:p>
            <a:pPr lvl="1"/>
            <a:r>
              <a:rPr lang="es-ES" dirty="0"/>
              <a:t>Zona</a:t>
            </a:r>
          </a:p>
          <a:p>
            <a:pPr lvl="1"/>
            <a:r>
              <a:rPr lang="es-ES" dirty="0"/>
              <a:t>Nivel de contaminación</a:t>
            </a:r>
          </a:p>
          <a:p>
            <a:pPr lvl="1"/>
            <a:r>
              <a:rPr lang="es-ES" dirty="0"/>
              <a:t>Distrito</a:t>
            </a:r>
          </a:p>
          <a:p>
            <a:pPr lvl="1"/>
            <a:r>
              <a:rPr lang="es-ES" dirty="0"/>
              <a:t>Barrio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Formato CSV. </a:t>
            </a:r>
          </a:p>
          <a:p>
            <a:r>
              <a:rPr lang="es-ES" dirty="0">
                <a:hlinkClick r:id="rId2"/>
              </a:rPr>
              <a:t>http://datos.madrid.es/portal/site/egob/</a:t>
            </a:r>
            <a:endParaRPr lang="es-ES" dirty="0"/>
          </a:p>
          <a:p>
            <a:r>
              <a:rPr lang="es-ES" dirty="0"/>
              <a:t>Licencia CC BY 4.0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760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88E86-3F80-4309-AD11-2C72ECCF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/>
              <a:t>Análisis de los datos</a:t>
            </a:r>
            <a:endParaRPr lang="es-ES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888B52C-F262-4E19-BC2A-F17658AAB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1537"/>
            <a:ext cx="6139223" cy="43513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5442CC6-BDD7-4A0E-AE05-CC569F20D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193" y="2533097"/>
            <a:ext cx="3629025" cy="7810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3D1678D-97FF-4C81-82BD-CC3895B99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193" y="2141537"/>
            <a:ext cx="3657600" cy="381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BCD0957-975B-4378-8273-EAF4F961B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840" y="3314147"/>
            <a:ext cx="3648075" cy="157162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2AFAA34-BA28-4627-AE66-9C099CB4E4FA}"/>
              </a:ext>
            </a:extLst>
          </p:cNvPr>
          <p:cNvSpPr txBox="1"/>
          <p:nvPr/>
        </p:nvSpPr>
        <p:spPr>
          <a:xfrm>
            <a:off x="838200" y="1577010"/>
            <a:ext cx="613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CONTAMINACIÓN ACÚSTICA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0E64EAD-2934-42E7-9987-6B21C90206BF}"/>
              </a:ext>
            </a:extLst>
          </p:cNvPr>
          <p:cNvSpPr txBox="1"/>
          <p:nvPr/>
        </p:nvSpPr>
        <p:spPr>
          <a:xfrm>
            <a:off x="7927906" y="1577010"/>
            <a:ext cx="365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CALLES</a:t>
            </a:r>
          </a:p>
        </p:txBody>
      </p:sp>
    </p:spTree>
    <p:extLst>
      <p:ext uri="{BB962C8B-B14F-4D97-AF65-F5344CB8AC3E}">
        <p14:creationId xmlns:p14="http://schemas.microsoft.com/office/powerpoint/2010/main" val="263501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29CA8-7C14-4717-86BE-1C39D7B5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Modificaciones en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3329DF-4AFA-4F42-ADF5-8DC23548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7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Las modificaciones en los conjuntos de datos iniciales se han llevado a cabo mediante la herramienta </a:t>
            </a:r>
            <a:r>
              <a:rPr lang="es-ES" dirty="0" err="1"/>
              <a:t>LODRefine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Eliminación de columnas con datos superfluos.</a:t>
            </a:r>
          </a:p>
          <a:p>
            <a:pPr lvl="1"/>
            <a:r>
              <a:rPr lang="es-ES" dirty="0"/>
              <a:t>Eliminación de columnas sin ningún interés para la aplicación.</a:t>
            </a:r>
          </a:p>
          <a:p>
            <a:pPr lvl="1"/>
            <a:r>
              <a:rPr lang="es-ES" dirty="0"/>
              <a:t>Eliminación de columnas para simplificación.</a:t>
            </a:r>
          </a:p>
          <a:p>
            <a:pPr lvl="1"/>
            <a:r>
              <a:rPr lang="es-ES" dirty="0"/>
              <a:t>Creación de nuevas columnas a partir de otras y a su vez haciendo uso del enlazado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s-ES" dirty="0"/>
              <a:t>Estrategia de nombrado:</a:t>
            </a:r>
          </a:p>
          <a:p>
            <a:pPr lvl="1"/>
            <a:r>
              <a:rPr lang="es-ES" dirty="0"/>
              <a:t>Ontología - htpp://www.contaminacion-acustica-madrid.org/group10/ontology#</a:t>
            </a:r>
          </a:p>
          <a:p>
            <a:pPr lvl="1"/>
            <a:r>
              <a:rPr lang="es-ES" dirty="0" err="1"/>
              <a:t>Terminos</a:t>
            </a:r>
            <a:r>
              <a:rPr lang="es-ES" dirty="0"/>
              <a:t> individuales - htpp://www.contaminacion-acustica-madrid.org/group10/resources/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0214EF-9B36-41B3-80A7-38CAD3ABA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04689"/>
            <a:ext cx="5663795" cy="138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4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03A26-D8BD-458D-BEE3-71F247EF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pPr algn="ctr"/>
            <a:r>
              <a:rPr lang="es-ES" b="1"/>
              <a:t>Modificaciones en los datos (II)</a:t>
            </a:r>
            <a:endParaRPr lang="es-ES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BA28489-4C4F-4801-BCAB-CFA711CD4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890" y="1263766"/>
            <a:ext cx="12209780" cy="28992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27F890-3B73-4B9D-813F-2CF17CDB9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087" y="4334565"/>
            <a:ext cx="4695825" cy="2266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D9180E-DD6F-43E8-865E-9442A5555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68630"/>
            <a:ext cx="1905000" cy="1781175"/>
          </a:xfrm>
          <a:prstGeom prst="rect">
            <a:avLst/>
          </a:prstGeom>
        </p:spPr>
      </p:pic>
      <p:pic>
        <p:nvPicPr>
          <p:cNvPr id="1026" name="Picture 2" descr="https://upload.wikimedia.org/wikipedia/commons/thumb/7/73/DBpediaLogo.svg/2000px-DBpediaLogo.svg.png">
            <a:extLst>
              <a:ext uri="{FF2B5EF4-FFF2-40B4-BE49-F238E27FC236}">
                <a16:creationId xmlns:a16="http://schemas.microsoft.com/office/drawing/2014/main" id="{6C930DA7-B3BC-4785-822B-90CF85543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136" y="4630193"/>
            <a:ext cx="3016318" cy="18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2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65872-C5A3-4F7A-AE45-6A5D19AA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Enlazado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6B6CC2-B01D-4FC8-8DA2-8308A284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129"/>
            <a:ext cx="10515600" cy="540274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Como hemos podido comprobar, no siempre es posible enlazar todos los datos de nuestros </a:t>
            </a:r>
            <a:r>
              <a:rPr lang="es-ES" dirty="0" err="1"/>
              <a:t>datasets</a:t>
            </a:r>
            <a:r>
              <a:rPr lang="es-ES" dirty="0"/>
              <a:t> como en un principio nos gustaría. La realidad es que hay algunos datos que son casi imposibles de enlazar en su gran mayoría.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Zonas 	     Distritos 		   Barrios 		    Calles 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4F0238F-CB26-48BD-9F5B-9D7C42D3C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2133175"/>
              </p:ext>
            </p:extLst>
          </p:nvPr>
        </p:nvGraphicFramePr>
        <p:xfrm>
          <a:off x="1528418" y="3605189"/>
          <a:ext cx="2029790" cy="2162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1656B2DB-2255-4F97-8593-860B3E8CA896}"/>
              </a:ext>
            </a:extLst>
          </p:cNvPr>
          <p:cNvSpPr txBox="1"/>
          <p:nvPr/>
        </p:nvSpPr>
        <p:spPr>
          <a:xfrm>
            <a:off x="1848676" y="4465983"/>
            <a:ext cx="101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98%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E2F17948-E2D5-4383-BFEE-804511851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978673"/>
              </p:ext>
            </p:extLst>
          </p:nvPr>
        </p:nvGraphicFramePr>
        <p:xfrm>
          <a:off x="3869221" y="3791500"/>
          <a:ext cx="2029790" cy="192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6DFD8E75-4157-43B5-856C-1E39DF5C75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805388"/>
              </p:ext>
            </p:extLst>
          </p:nvPr>
        </p:nvGraphicFramePr>
        <p:xfrm>
          <a:off x="6336885" y="3779626"/>
          <a:ext cx="2029790" cy="192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042B625C-951F-4927-938E-6FC0A134C5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173468"/>
              </p:ext>
            </p:extLst>
          </p:nvPr>
        </p:nvGraphicFramePr>
        <p:xfrm>
          <a:off x="9029146" y="3791501"/>
          <a:ext cx="2029790" cy="192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4B22062F-1BEF-491E-A66C-9EADDEAA78CC}"/>
              </a:ext>
            </a:extLst>
          </p:cNvPr>
          <p:cNvSpPr txBox="1"/>
          <p:nvPr/>
        </p:nvSpPr>
        <p:spPr>
          <a:xfrm>
            <a:off x="4178436" y="4394141"/>
            <a:ext cx="1131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100%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923FBDB-E06E-4A01-AD8A-EDF25A2E695B}"/>
              </a:ext>
            </a:extLst>
          </p:cNvPr>
          <p:cNvSpPr txBox="1"/>
          <p:nvPr/>
        </p:nvSpPr>
        <p:spPr>
          <a:xfrm>
            <a:off x="6786077" y="4394140"/>
            <a:ext cx="1131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97%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0994FB2-180F-4575-9CB3-B8B5763F2F2A}"/>
              </a:ext>
            </a:extLst>
          </p:cNvPr>
          <p:cNvSpPr txBox="1"/>
          <p:nvPr/>
        </p:nvSpPr>
        <p:spPr>
          <a:xfrm>
            <a:off x="9587391" y="4394140"/>
            <a:ext cx="1131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279465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CB7A5-895C-4559-B49C-85D49D5A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527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Ontología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C1F8BD2-A3EA-413F-B6BA-053742C03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0093" y="2438036"/>
            <a:ext cx="3175146" cy="15706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C99F48D-BC71-43F0-9406-74FAB5788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073" y="2438036"/>
            <a:ext cx="3885117" cy="13991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4650C42-6996-4A2D-B12A-C06446709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38036"/>
            <a:ext cx="3708059" cy="28825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168DBD6-2B9A-40FC-A790-0F789DECEC20}"/>
              </a:ext>
            </a:extLst>
          </p:cNvPr>
          <p:cNvSpPr txBox="1"/>
          <p:nvPr/>
        </p:nvSpPr>
        <p:spPr>
          <a:xfrm>
            <a:off x="838200" y="1603513"/>
            <a:ext cx="370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Propiedades de los datos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6371544-9448-4904-9950-470CD60AFC50}"/>
              </a:ext>
            </a:extLst>
          </p:cNvPr>
          <p:cNvSpPr txBox="1"/>
          <p:nvPr/>
        </p:nvSpPr>
        <p:spPr>
          <a:xfrm>
            <a:off x="4660093" y="1603513"/>
            <a:ext cx="317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Clases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99D303-6961-4B42-B123-B7AD15AB6F8A}"/>
              </a:ext>
            </a:extLst>
          </p:cNvPr>
          <p:cNvSpPr txBox="1"/>
          <p:nvPr/>
        </p:nvSpPr>
        <p:spPr>
          <a:xfrm>
            <a:off x="7949072" y="1603513"/>
            <a:ext cx="38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Propiedades de los objetos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5E9FBC5-95C8-4C6A-BA9A-C9A57724BD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19478"/>
            <a:ext cx="3885117" cy="23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3FAF7-9C8A-476B-9716-FF813D39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658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RDF generados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1F1767A-369D-441A-9E4D-B34CDFFD6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661" y="1421054"/>
            <a:ext cx="9448800" cy="26955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92F8943-442D-49DA-BAD5-892CB0175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32654"/>
            <a:ext cx="12192000" cy="16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7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CF5B2-B42F-4070-B1EC-C451B5ED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Beneficios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B0FD0-0F00-4CD5-ACBE-A5B1ED904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Gracias al enlazado de los datos, nuestra aplicación puede mostrar mucha más información de la que a simple vista contienen sus </a:t>
            </a:r>
            <a:r>
              <a:rPr lang="es-ES" dirty="0" err="1"/>
              <a:t>datasets</a:t>
            </a:r>
            <a:r>
              <a:rPr lang="es-ES" dirty="0"/>
              <a:t>. Mediante el enlazado de </a:t>
            </a:r>
            <a:r>
              <a:rPr lang="es-ES" dirty="0" err="1"/>
              <a:t>DBpedia</a:t>
            </a:r>
            <a:r>
              <a:rPr lang="es-ES" dirty="0"/>
              <a:t>, podremos mostrar mucha más información. En nuestro caso, solo recogemos algunos datos, pero el potencial es muy alto.</a:t>
            </a:r>
          </a:p>
        </p:txBody>
      </p:sp>
    </p:spTree>
    <p:extLst>
      <p:ext uri="{BB962C8B-B14F-4D97-AF65-F5344CB8AC3E}">
        <p14:creationId xmlns:p14="http://schemas.microsoft.com/office/powerpoint/2010/main" val="1921035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294</Words>
  <Application>Microsoft Office PowerPoint</Application>
  <PresentationFormat>Panorámica</PresentationFormat>
  <Paragraphs>52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WEB SEMÁNTICA</vt:lpstr>
      <vt:lpstr>Obtención de Datos</vt:lpstr>
      <vt:lpstr>Análisis de los datos</vt:lpstr>
      <vt:lpstr>Modificaciones en los datos</vt:lpstr>
      <vt:lpstr>Modificaciones en los datos (II)</vt:lpstr>
      <vt:lpstr>Enlazado de datos</vt:lpstr>
      <vt:lpstr>Ontología</vt:lpstr>
      <vt:lpstr>RDF generados</vt:lpstr>
      <vt:lpstr>Beneficios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SEMÁNTICA</dc:title>
  <dc:creator>Javier Pérez</dc:creator>
  <cp:lastModifiedBy>Javier Pérez</cp:lastModifiedBy>
  <cp:revision>15</cp:revision>
  <dcterms:created xsi:type="dcterms:W3CDTF">2017-12-16T11:30:02Z</dcterms:created>
  <dcterms:modified xsi:type="dcterms:W3CDTF">2017-12-16T12:43:26Z</dcterms:modified>
</cp:coreProperties>
</file>