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010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98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065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2895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8953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635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965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227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099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096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08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2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4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20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915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0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F216-6C3B-42FA-ACE1-0925A3E6F118}" type="datetimeFigureOut">
              <a:rPr lang="es-ES" smtClean="0"/>
              <a:t>17/12/2017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DED3C4-2FAE-48A5-974D-C77395BAC625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11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81971" y="884702"/>
            <a:ext cx="7766936" cy="1881357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Semantic Web and Web of Linked Data</a:t>
            </a:r>
            <a:endParaRPr lang="es-ES" sz="6000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60320" y="3377135"/>
            <a:ext cx="6080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Grupo 13: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0" algn="just"/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David Aguilera Rubio GIT: </a:t>
            </a:r>
            <a:r>
              <a:rPr lang="es-ES" sz="2000" dirty="0"/>
              <a:t>daviddar3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0" algn="just"/>
            <a:r>
              <a:rPr lang="es-ES" sz="2000" dirty="0"/>
              <a:t>Agustín Giménez Ibáñez GIT: </a:t>
            </a:r>
            <a:r>
              <a:rPr lang="es-ES" sz="2000" dirty="0" err="1"/>
              <a:t>gusilusiernaga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0" algn="just"/>
            <a:r>
              <a:rPr lang="es-ES" sz="2000" dirty="0"/>
              <a:t>Raúl Ortega González GIT: </a:t>
            </a:r>
            <a:r>
              <a:rPr lang="es-ES" sz="2000" dirty="0" err="1"/>
              <a:t>rortegagit</a:t>
            </a:r>
            <a:endParaRPr lang="es-ES" sz="2000" dirty="0"/>
          </a:p>
          <a:p>
            <a:pPr lvl="0" algn="just"/>
            <a:r>
              <a:rPr lang="es-ES" sz="2000" dirty="0"/>
              <a:t>Miguel Valcárcel Tejón </a:t>
            </a:r>
            <a:r>
              <a:rPr lang="es-ES" sz="2000" dirty="0" err="1"/>
              <a:t>GIT:miguelValcarcel</a:t>
            </a:r>
            <a:endParaRPr lang="es-ES" sz="2000" dirty="0"/>
          </a:p>
          <a:p>
            <a:pPr lvl="0" algn="just"/>
            <a:r>
              <a:rPr lang="es-ES" sz="2000" dirty="0"/>
              <a:t>Ronald de Jesús Veliz Velasco GIT: Ronald8819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7916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8898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80147" y="6113947"/>
            <a:ext cx="116317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Con esta acción, obtendremos una lista de eventos cercanos al colegio en la que nos indicará el lugar y los días de la semana en los que se realizan.</a:t>
            </a:r>
          </a:p>
        </p:txBody>
      </p:sp>
    </p:spTree>
    <p:extLst>
      <p:ext uri="{BB962C8B-B14F-4D97-AF65-F5344CB8AC3E}">
        <p14:creationId xmlns:p14="http://schemas.microsoft.com/office/powerpoint/2010/main" val="146251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882766" y="2121246"/>
            <a:ext cx="8596668" cy="27697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7200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Muchas gracias por su atención</a:t>
            </a:r>
          </a:p>
          <a:p>
            <a:pPr algn="ctr"/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78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0112" y="505096"/>
            <a:ext cx="8596668" cy="866503"/>
          </a:xfrm>
        </p:spPr>
        <p:txBody>
          <a:bodyPr>
            <a:noAutofit/>
          </a:bodyPr>
          <a:lstStyle/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1763486"/>
            <a:ext cx="8596668" cy="3840479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Búsqueda de </a:t>
            </a:r>
            <a:r>
              <a:rPr lang="es-ES" dirty="0" err="1"/>
              <a:t>Datasets</a:t>
            </a:r>
            <a:endParaRPr lang="es-ES" dirty="0"/>
          </a:p>
          <a:p>
            <a:endParaRPr lang="es-ES" dirty="0"/>
          </a:p>
          <a:p>
            <a:r>
              <a:rPr lang="es-ES" dirty="0"/>
              <a:t>Generación de datos vinculados</a:t>
            </a:r>
          </a:p>
          <a:p>
            <a:endParaRPr lang="es-ES" dirty="0"/>
          </a:p>
          <a:p>
            <a:r>
              <a:rPr lang="es-ES" dirty="0" err="1"/>
              <a:t>LODRefine</a:t>
            </a:r>
            <a:endParaRPr lang="es-ES" dirty="0"/>
          </a:p>
          <a:p>
            <a:endParaRPr lang="es-ES" dirty="0"/>
          </a:p>
          <a:p>
            <a:r>
              <a:rPr lang="es-ES" dirty="0"/>
              <a:t>Reutilización de vocabularios existentes</a:t>
            </a:r>
          </a:p>
          <a:p>
            <a:endParaRPr lang="es-ES" dirty="0"/>
          </a:p>
          <a:p>
            <a:r>
              <a:rPr lang="es-ES" dirty="0"/>
              <a:t>Vinculación de datos RDF a través de </a:t>
            </a:r>
            <a:r>
              <a:rPr lang="es-ES" dirty="0" err="1"/>
              <a:t>LODRefine</a:t>
            </a:r>
            <a:endParaRPr lang="es-ES" dirty="0"/>
          </a:p>
          <a:p>
            <a:endParaRPr lang="es-ES" dirty="0"/>
          </a:p>
          <a:p>
            <a:r>
              <a:rPr lang="es-ES" dirty="0"/>
              <a:t>Buscador de Eventos del Ayuntamiento de Madrid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996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1703389"/>
            <a:ext cx="8596668" cy="4888797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Datasets</a:t>
            </a:r>
            <a:r>
              <a:rPr lang="es-ES" dirty="0"/>
              <a:t> escogidos:</a:t>
            </a:r>
          </a:p>
          <a:p>
            <a:pPr lvl="1"/>
            <a:r>
              <a:rPr lang="es-ES" dirty="0"/>
              <a:t>Colegios públicos de Madrid</a:t>
            </a:r>
          </a:p>
          <a:p>
            <a:pPr lvl="1"/>
            <a:r>
              <a:rPr lang="es-ES" dirty="0"/>
              <a:t>Eventos culturales en Madrid</a:t>
            </a:r>
          </a:p>
          <a:p>
            <a:pPr lvl="1"/>
            <a:r>
              <a:rPr lang="es-ES" dirty="0"/>
              <a:t>Eventos en bibliotecas en Madrid</a:t>
            </a:r>
          </a:p>
          <a:p>
            <a:pPr lvl="1"/>
            <a:r>
              <a:rPr lang="es-ES" dirty="0"/>
              <a:t>Instalaciones deportivas en Madrid</a:t>
            </a:r>
          </a:p>
          <a:p>
            <a:pPr lvl="1"/>
            <a:endParaRPr lang="es-ES" dirty="0"/>
          </a:p>
          <a:p>
            <a:r>
              <a:rPr lang="es-ES" u="sng" dirty="0"/>
              <a:t>Requisitos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Los datos están basados en el dominio de Madrid</a:t>
            </a:r>
          </a:p>
          <a:p>
            <a:pPr lvl="1"/>
            <a:r>
              <a:rPr lang="es-ES" dirty="0"/>
              <a:t>Los datos están disponibles como archivos CSV</a:t>
            </a:r>
          </a:p>
          <a:p>
            <a:pPr lvl="1"/>
            <a:r>
              <a:rPr lang="es-ES" dirty="0"/>
              <a:t>Licencia de los </a:t>
            </a:r>
            <a:r>
              <a:rPr lang="es-ES" dirty="0" err="1"/>
              <a:t>Datasets</a:t>
            </a:r>
            <a:r>
              <a:rPr lang="es-ES" dirty="0"/>
              <a:t>: http://datos.madrid.es/egob/catalogo/aviso-legal</a:t>
            </a:r>
          </a:p>
          <a:p>
            <a:pPr lvl="1"/>
            <a:r>
              <a:rPr lang="es-ES" dirty="0"/>
              <a:t>Los datos puedan asociarse a entidades del mundo real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u="sng" dirty="0"/>
              <a:t>Aplicación</a:t>
            </a:r>
            <a:r>
              <a:rPr lang="es-ES" dirty="0"/>
              <a:t>: </a:t>
            </a:r>
            <a:r>
              <a:rPr lang="es-ES" sz="1700" dirty="0"/>
              <a:t>Que los colegios puedan organizar excursiones de manera rápida sabiendo que actividades pueden realizar cerca del colegio, sus horarios y sus precios.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866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Búsqueda de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Datasets</a:t>
            </a:r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  <a:p>
            <a:pPr algn="ctr"/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4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2252029"/>
            <a:ext cx="8596668" cy="3077617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Analizamos los </a:t>
            </a:r>
            <a:r>
              <a:rPr lang="es-ES" dirty="0" err="1"/>
              <a:t>Datasets</a:t>
            </a:r>
            <a:r>
              <a:rPr lang="es-ES" dirty="0"/>
              <a:t> escogidos y sus esquemas de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Analizamos las licencias de los </a:t>
            </a:r>
            <a:r>
              <a:rPr lang="es-ES" dirty="0" err="1"/>
              <a:t>Datasets</a:t>
            </a:r>
            <a:r>
              <a:rPr lang="es-ES" dirty="0"/>
              <a:t> (editor, titular de derechos, licencia, etc.).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Definimos una estrategia de denominación de recursos.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Desarrollamos una ontología para usar con los conjuntos de datos.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866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Generación de datos vinculados</a:t>
            </a:r>
          </a:p>
          <a:p>
            <a:pPr algn="ctr"/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2449797"/>
            <a:ext cx="8596668" cy="2331210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Importamos nuestros datos a </a:t>
            </a:r>
            <a:r>
              <a:rPr lang="es-ES" dirty="0" err="1"/>
              <a:t>LODRefine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Analizamos y arreglamos dichos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Exportamos los datos a RDF.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8665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LODRefine</a:t>
            </a:r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2369596"/>
            <a:ext cx="8596668" cy="360225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Buscamos ontologías ya existentes.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Seleccionamos las clases que mejor se adapten.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Actualizamos nuestra ontología con las clases encontradas.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Volvemos a generar el RDF con la ontología actualizada.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1166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Reutilización de vocabularios existentes</a:t>
            </a:r>
          </a:p>
        </p:txBody>
      </p:sp>
    </p:spTree>
    <p:extLst>
      <p:ext uri="{BB962C8B-B14F-4D97-AF65-F5344CB8AC3E}">
        <p14:creationId xmlns:p14="http://schemas.microsoft.com/office/powerpoint/2010/main" val="89600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70112" y="2317344"/>
            <a:ext cx="8596668" cy="4018141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Identificamos las clases cuyas instancias pueden vincularse.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Identificamos los conjuntos de datos que contengan instancias para las clases identificadas anteriormente.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Ajustamos los datos con los conjuntos identificados.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Actualizamos el esqueleto RDF.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Exportamos los datos a RDF</a:t>
            </a:r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1323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Vinculación de datos RDF a través de </a:t>
            </a:r>
            <a:r>
              <a:rPr lang="es-ES" b="1" dirty="0" err="1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LODRefine</a:t>
            </a:r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  <a:p>
            <a:pPr algn="ctr"/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41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670112" y="505096"/>
            <a:ext cx="8596668" cy="13024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Buscador de Eventos del Ayuntamiento de Madrid</a:t>
            </a:r>
          </a:p>
          <a:p>
            <a:pPr algn="ctr"/>
            <a:endParaRPr lang="es-ES" b="1" dirty="0">
              <a:solidFill>
                <a:schemeClr val="accent1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670112" y="3086133"/>
            <a:ext cx="8596668" cy="1674125"/>
          </a:xfrm>
        </p:spPr>
        <p:txBody>
          <a:bodyPr>
            <a:normAutofit/>
          </a:bodyPr>
          <a:lstStyle/>
          <a:p>
            <a:r>
              <a:rPr lang="es-ES" sz="2000" u="sng" dirty="0"/>
              <a:t>Descripción</a:t>
            </a:r>
            <a:r>
              <a:rPr lang="es-ES" sz="2000" dirty="0"/>
              <a:t>: </a:t>
            </a:r>
          </a:p>
          <a:p>
            <a:pPr marL="0" indent="0">
              <a:buNone/>
            </a:pPr>
            <a:r>
              <a:rPr lang="es-ES" sz="1600" dirty="0"/>
              <a:t>Aplicación que registre eventos en la agenda programados por los colegios, y añada a cada evento el colegio que lo solicita y el centro cultural o instalación deportiva en el que se realiza.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57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560396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30306" y="5979476"/>
            <a:ext cx="11761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Mediante un desplegable, se selecciona el colegio público del que se desee consultar eventos cercanos y se pulsa buscar.</a:t>
            </a:r>
          </a:p>
        </p:txBody>
      </p:sp>
    </p:spTree>
    <p:extLst>
      <p:ext uri="{BB962C8B-B14F-4D97-AF65-F5344CB8AC3E}">
        <p14:creationId xmlns:p14="http://schemas.microsoft.com/office/powerpoint/2010/main" val="20574493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417</Words>
  <Application>Microsoft Office PowerPoint</Application>
  <PresentationFormat>Panorámica</PresentationFormat>
  <Paragraphs>72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</vt:lpstr>
      <vt:lpstr>Semantic Web and Web of Linked Data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Web and Web of Linked Data</dc:title>
  <dc:creator>David Aguilera Rubio</dc:creator>
  <cp:lastModifiedBy>Miguel Valcarcel Tejon</cp:lastModifiedBy>
  <cp:revision>31</cp:revision>
  <dcterms:created xsi:type="dcterms:W3CDTF">2017-12-17T10:37:38Z</dcterms:created>
  <dcterms:modified xsi:type="dcterms:W3CDTF">2017-12-17T20:48:57Z</dcterms:modified>
</cp:coreProperties>
</file>