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2" r:id="rId14"/>
    <p:sldId id="273" r:id="rId15"/>
    <p:sldId id="274" r:id="rId16"/>
    <p:sldId id="267" r:id="rId17"/>
    <p:sldId id="268" r:id="rId18"/>
    <p:sldId id="269" r:id="rId19"/>
    <p:sldId id="270" r:id="rId20"/>
    <p:sldId id="271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.madrid.es/egob/catalogo/aviso-legal" TargetMode="External"/><Relationship Id="rId2" Type="http://schemas.openxmlformats.org/officeDocument/2006/relationships/hyperlink" Target="http://datos.madrid.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os.madrid.es/portal/site/egob/menuitem.c05c1f754a33a9fbe4b2e4b284f1a5a0/?vgnextoid=b802209e501cb410VgnVCM1000000b205a0aRCRD&amp;vgnextchannel=374512b9ace9f310VgnVCM100000171f5a0aRCRD" TargetMode="External"/><Relationship Id="rId5" Type="http://schemas.openxmlformats.org/officeDocument/2006/relationships/hyperlink" Target="http://datos.madrid.es/portal/site/egob/menuitem.c05c1f754a33a9fbe4b2e4b284f1a5a0/?vgnextoid=26e6cc885fcd3410VgnVCM1000000b205a0aRCRD&amp;vgnextchannel=374512b9ace9f310VgnVCM100000171f5a0aRCRD" TargetMode="External"/><Relationship Id="rId4" Type="http://schemas.openxmlformats.org/officeDocument/2006/relationships/hyperlink" Target="http://datos.madrid.es/portal/site/egob/menuitem.c05c1f754a33a9fbe4b2e4b284f1a5a0/?vgnextoid=8690aed774503410VgnVCM1000000b205a0aRCRD&amp;vgnextchannel=374512b9ace9f310VgnVCM100000171f5a0aRC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/>
              <a:t>Hands-on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/>
              <a:t>SEMANTIC WEB AND WEB OF LINKED DATA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16152" y="4114801"/>
            <a:ext cx="306739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	GRUPO 15</a:t>
            </a:r>
          </a:p>
          <a:p>
            <a:r>
              <a:rPr lang="es-ES" sz="1600" dirty="0">
                <a:solidFill>
                  <a:schemeClr val="bg1"/>
                </a:solidFill>
              </a:rPr>
              <a:t>Nuria Gutiérrez Sánchez</a:t>
            </a:r>
          </a:p>
          <a:p>
            <a:r>
              <a:rPr lang="es-ES" sz="1600" dirty="0">
                <a:solidFill>
                  <a:schemeClr val="bg1"/>
                </a:solidFill>
              </a:rPr>
              <a:t>Jaime Merlín López</a:t>
            </a:r>
          </a:p>
          <a:p>
            <a:r>
              <a:rPr lang="es-ES" sz="1600" dirty="0">
                <a:solidFill>
                  <a:schemeClr val="bg1"/>
                </a:solidFill>
              </a:rPr>
              <a:t>María Ramírez Martín</a:t>
            </a:r>
          </a:p>
          <a:p>
            <a:r>
              <a:rPr lang="es-ES" sz="1600" dirty="0">
                <a:solidFill>
                  <a:schemeClr val="bg1"/>
                </a:solidFill>
              </a:rPr>
              <a:t>Sandra Tejedor Delso</a:t>
            </a:r>
          </a:p>
          <a:p>
            <a:r>
              <a:rPr lang="es-ES" sz="1600" dirty="0">
                <a:solidFill>
                  <a:schemeClr val="bg1"/>
                </a:solidFill>
              </a:rPr>
              <a:t>Juan José Zanabria Gutiérrez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98537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Datasets  to </a:t>
            </a:r>
            <a:r>
              <a:rPr lang="es-ES" sz="3600" dirty="0" err="1"/>
              <a:t>rdf</a:t>
            </a:r>
            <a:r>
              <a:rPr lang="es-ES" sz="3600" dirty="0"/>
              <a:t> 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7"/>
            <a:ext cx="3126284" cy="471263"/>
          </a:xfrm>
        </p:spPr>
        <p:txBody>
          <a:bodyPr/>
          <a:lstStyle/>
          <a:p>
            <a:pPr marL="306000" lvl="1"/>
            <a:r>
              <a:rPr lang="es-ES" dirty="0"/>
              <a:t>APARCAMIENTOS PÚBLICOS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2416128"/>
            <a:ext cx="9596042" cy="42947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8" y="2180497"/>
            <a:ext cx="5534527" cy="21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4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Datasets  to </a:t>
            </a:r>
            <a:r>
              <a:rPr lang="es-ES" sz="3600" dirty="0" err="1"/>
              <a:t>rdf</a:t>
            </a:r>
            <a:r>
              <a:rPr lang="es-ES" sz="3600" dirty="0"/>
              <a:t> (iii)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63870"/>
            <a:ext cx="4265128" cy="371511"/>
          </a:xfrm>
        </p:spPr>
        <p:txBody>
          <a:bodyPr>
            <a:normAutofit fontScale="85000" lnSpcReduction="20000"/>
          </a:bodyPr>
          <a:lstStyle/>
          <a:p>
            <a:r>
              <a:rPr lang="es-ES" sz="1900" dirty="0"/>
              <a:t>AGENDA DE ACTIVIDADES DEPORTIVAS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Marcador de contenido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35381"/>
            <a:ext cx="10576686" cy="33471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2" y="2087467"/>
            <a:ext cx="5534527" cy="21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9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Ontología </a:t>
            </a:r>
            <a:r>
              <a:rPr lang="es-ES" sz="3600" dirty="0" err="1"/>
              <a:t>updated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8" y="2498094"/>
            <a:ext cx="5086563" cy="2885121"/>
          </a:xfrm>
          <a:prstGeom prst="rect">
            <a:avLst/>
          </a:prstGeom>
        </p:spPr>
      </p:pic>
      <p:pic>
        <p:nvPicPr>
          <p:cNvPr id="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43" y="1948807"/>
            <a:ext cx="3109415" cy="21506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57" y="1942719"/>
            <a:ext cx="2368575" cy="19566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98" y="1937928"/>
            <a:ext cx="1599644" cy="19662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77" y="4099486"/>
            <a:ext cx="2696977" cy="15362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01" y="4208382"/>
            <a:ext cx="3544441" cy="14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4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err="1"/>
              <a:t>Rdf</a:t>
            </a:r>
            <a:r>
              <a:rPr lang="es-ES" sz="3600" dirty="0"/>
              <a:t> </a:t>
            </a:r>
            <a:r>
              <a:rPr lang="es-ES" sz="3600" dirty="0" err="1"/>
              <a:t>updated</a:t>
            </a:r>
            <a:r>
              <a:rPr lang="es-ES" sz="3600" dirty="0"/>
              <a:t>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47740"/>
            <a:ext cx="3541921" cy="404762"/>
          </a:xfrm>
        </p:spPr>
        <p:txBody>
          <a:bodyPr/>
          <a:lstStyle/>
          <a:p>
            <a:r>
              <a:rPr lang="es-ES" dirty="0"/>
              <a:t>INSTALACIONES DEPORTIVAS</a:t>
            </a:r>
          </a:p>
        </p:txBody>
      </p:sp>
      <p:pic>
        <p:nvPicPr>
          <p:cNvPr id="4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52502"/>
            <a:ext cx="9756250" cy="41671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84" y="1947740"/>
            <a:ext cx="5976875" cy="27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7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err="1"/>
              <a:t>Rdf</a:t>
            </a:r>
            <a:r>
              <a:rPr lang="es-ES" sz="3600" dirty="0"/>
              <a:t> </a:t>
            </a:r>
            <a:r>
              <a:rPr lang="es-ES" sz="3600" dirty="0" err="1"/>
              <a:t>updated</a:t>
            </a:r>
            <a:r>
              <a:rPr lang="es-ES" sz="3600" dirty="0"/>
              <a:t> 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97617"/>
            <a:ext cx="3217724" cy="338260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APARCAMIENTOS PÚBLICOS</a:t>
            </a:r>
          </a:p>
        </p:txBody>
      </p:sp>
      <p:pic>
        <p:nvPicPr>
          <p:cNvPr id="4" name="Marcador de contenido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" y="2335877"/>
            <a:ext cx="9627370" cy="44082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32" y="1900035"/>
            <a:ext cx="6212284" cy="291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err="1"/>
              <a:t>Rdf</a:t>
            </a:r>
            <a:r>
              <a:rPr lang="es-ES" sz="3600" dirty="0"/>
              <a:t> </a:t>
            </a:r>
            <a:r>
              <a:rPr lang="es-ES" sz="3600" dirty="0" err="1"/>
              <a:t>updated</a:t>
            </a:r>
            <a:r>
              <a:rPr lang="es-ES" sz="3600" dirty="0"/>
              <a:t> (</a:t>
            </a:r>
            <a:r>
              <a:rPr lang="es-ES" sz="3600" dirty="0" err="1"/>
              <a:t>iiI</a:t>
            </a:r>
            <a:r>
              <a:rPr lang="es-ES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14243"/>
            <a:ext cx="4489572" cy="379824"/>
          </a:xfrm>
        </p:spPr>
        <p:txBody>
          <a:bodyPr>
            <a:normAutofit fontScale="92500"/>
          </a:bodyPr>
          <a:lstStyle/>
          <a:p>
            <a:r>
              <a:rPr lang="es-ES" dirty="0"/>
              <a:t>AGENDA DE ACTIVIDADES DEPORTIVAS</a:t>
            </a:r>
          </a:p>
        </p:txBody>
      </p:sp>
      <p:pic>
        <p:nvPicPr>
          <p:cNvPr id="4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692354"/>
            <a:ext cx="10288287" cy="32690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5956"/>
            <a:ext cx="5816177" cy="26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0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RDF CON links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80990"/>
            <a:ext cx="3649986" cy="246821"/>
          </a:xfrm>
        </p:spPr>
        <p:txBody>
          <a:bodyPr>
            <a:noAutofit/>
          </a:bodyPr>
          <a:lstStyle/>
          <a:p>
            <a:r>
              <a:rPr lang="es-ES" sz="1600" dirty="0"/>
              <a:t>INSTALACIONES DEPORTIVAS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2303339"/>
            <a:ext cx="9636981" cy="43319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2314"/>
            <a:ext cx="5534527" cy="21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3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RDF CON links (</a:t>
            </a:r>
            <a:r>
              <a:rPr lang="es-ES" sz="3600" dirty="0" err="1"/>
              <a:t>Ii</a:t>
            </a:r>
            <a:r>
              <a:rPr lang="es-ES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72432"/>
            <a:ext cx="3400604" cy="371510"/>
          </a:xfrm>
        </p:spPr>
        <p:txBody>
          <a:bodyPr>
            <a:normAutofit/>
          </a:bodyPr>
          <a:lstStyle/>
          <a:p>
            <a:r>
              <a:rPr lang="es-ES" sz="1600" dirty="0"/>
              <a:t>APARCAMIENTOS PÚBLICOS</a:t>
            </a:r>
          </a:p>
        </p:txBody>
      </p:sp>
      <p:pic>
        <p:nvPicPr>
          <p:cNvPr id="4" name="Marcador de contenido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2443942"/>
            <a:ext cx="8911370" cy="43485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76" y="3707873"/>
            <a:ext cx="5125432" cy="19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RDF CON links (</a:t>
            </a:r>
            <a:r>
              <a:rPr lang="es-ES" sz="3600" dirty="0" err="1"/>
              <a:t>iiI</a:t>
            </a:r>
            <a:r>
              <a:rPr lang="es-ES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132124" cy="321635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AGENDA DE ACTIVIDADES DEPORTIVAS</a:t>
            </a:r>
          </a:p>
        </p:txBody>
      </p:sp>
      <p:pic>
        <p:nvPicPr>
          <p:cNvPr id="4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9" y="2533778"/>
            <a:ext cx="10171124" cy="32587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5" y="2005317"/>
            <a:ext cx="5534527" cy="21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4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Consultas </a:t>
            </a:r>
            <a:r>
              <a:rPr lang="es-ES" sz="3600" dirty="0" err="1"/>
              <a:t>sparql</a:t>
            </a:r>
            <a:r>
              <a:rPr lang="es-ES" sz="3600" dirty="0"/>
              <a:t> (i)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3075" r="58047" b="44494"/>
          <a:stretch/>
        </p:blipFill>
        <p:spPr>
          <a:xfrm>
            <a:off x="581192" y="2477192"/>
            <a:ext cx="4697391" cy="373217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2763" r="29917" b="-74"/>
          <a:stretch/>
        </p:blipFill>
        <p:spPr>
          <a:xfrm>
            <a:off x="5381848" y="1824373"/>
            <a:ext cx="5940086" cy="4958811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647694" y="1903615"/>
            <a:ext cx="3400604" cy="37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INSTALACIONES DEPORTIVAS</a:t>
            </a:r>
          </a:p>
        </p:txBody>
      </p:sp>
    </p:spTree>
    <p:extLst>
      <p:ext uri="{BB962C8B-B14F-4D97-AF65-F5344CB8AC3E}">
        <p14:creationId xmlns:p14="http://schemas.microsoft.com/office/powerpoint/2010/main" val="389103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Selección de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 Análisis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 Ontología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 Datasets to RDF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RDF </a:t>
            </a:r>
            <a:r>
              <a:rPr lang="es-ES" sz="2000" dirty="0" err="1"/>
              <a:t>Update</a:t>
            </a:r>
            <a:endParaRPr lang="es-E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RDF </a:t>
            </a:r>
            <a:r>
              <a:rPr lang="es-ES" sz="2000" dirty="0" err="1"/>
              <a:t>with</a:t>
            </a:r>
            <a:r>
              <a:rPr lang="es-ES" sz="2000" dirty="0"/>
              <a:t> 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Consultas SPARQL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471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Consultas </a:t>
            </a:r>
            <a:r>
              <a:rPr lang="es-ES" sz="3600" dirty="0" err="1"/>
              <a:t>sparql</a:t>
            </a:r>
            <a:r>
              <a:rPr lang="es-ES" sz="3600" dirty="0"/>
              <a:t> (</a:t>
            </a:r>
            <a:r>
              <a:rPr lang="es-ES" sz="3600" dirty="0" err="1"/>
              <a:t>iI</a:t>
            </a:r>
            <a:r>
              <a:rPr lang="es-ES" sz="3600" dirty="0"/>
              <a:t>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2623" r="52837" b="48788"/>
          <a:stretch/>
        </p:blipFill>
        <p:spPr>
          <a:xfrm>
            <a:off x="432262" y="2352500"/>
            <a:ext cx="4967532" cy="318811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" t="2763" r="46198" b="28149"/>
          <a:stretch/>
        </p:blipFill>
        <p:spPr>
          <a:xfrm>
            <a:off x="5511337" y="1928553"/>
            <a:ext cx="5902037" cy="4685739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56007" y="1848473"/>
            <a:ext cx="3400604" cy="371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/>
              <a:t>APARCAMIENTOS PÚBLICOS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1287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Consultas </a:t>
            </a:r>
            <a:r>
              <a:rPr lang="es-ES" sz="3600" dirty="0" err="1"/>
              <a:t>sparql</a:t>
            </a:r>
            <a:r>
              <a:rPr lang="es-ES" sz="3600" dirty="0"/>
              <a:t> (</a:t>
            </a:r>
            <a:r>
              <a:rPr lang="es-ES" sz="3600" dirty="0" err="1"/>
              <a:t>iII</a:t>
            </a:r>
            <a:r>
              <a:rPr lang="es-ES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39428"/>
            <a:ext cx="4165375" cy="471264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AGENDA DE ACTIVIDADES DEPORTIVAS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2469" r="56942" b="47552"/>
          <a:stretch/>
        </p:blipFill>
        <p:spPr>
          <a:xfrm>
            <a:off x="432261" y="2410692"/>
            <a:ext cx="5036413" cy="36825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2763" r="31639" b="8144"/>
          <a:stretch/>
        </p:blipFill>
        <p:spPr>
          <a:xfrm>
            <a:off x="5536277" y="1856944"/>
            <a:ext cx="6206990" cy="48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9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D3EF5-8404-48A9-8ED7-9F5D1827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				</a:t>
            </a:r>
            <a:r>
              <a:rPr lang="es-ES" sz="4000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42080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Selección de datasets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577" y="1883381"/>
            <a:ext cx="11217499" cy="5251514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sz="2400" dirty="0"/>
              <a:t>Hemos obtenido los datos de : </a:t>
            </a:r>
            <a:r>
              <a:rPr lang="es-ES" sz="2400" dirty="0">
                <a:hlinkClick r:id="rId2"/>
              </a:rPr>
              <a:t>http://datos.madrid.es/</a:t>
            </a:r>
            <a:endParaRPr lang="es-E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/>
              <a:t>La licencia de los datasets escogidos se encuentra en: </a:t>
            </a:r>
            <a:r>
              <a:rPr lang="es-ES" sz="2400" dirty="0">
                <a:hlinkClick r:id="rId3"/>
              </a:rPr>
              <a:t>http://datos.madrid.es/egob/catalogo/aviso-legal</a:t>
            </a:r>
            <a:endParaRPr lang="es-E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/>
              <a:t>Hemos seleccionado los datasets para consultar instalaciones deportivas, eventos deportivos y parkings en la ciudad de Madrid.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/>
              <a:t>Los tres CSV seleccionados son: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ES" sz="2400" dirty="0"/>
              <a:t>Instalaciones deportivas: </a:t>
            </a:r>
            <a:r>
              <a:rPr lang="es-ES" sz="2400" dirty="0">
                <a:hlinkClick r:id="rId4"/>
              </a:rPr>
              <a:t>http://datos.madrid.es/portal/site/egob/menuitem.c05c1f754a33a9fbe4b2e4b284f1a5a0/?vgnextoid=8690aed774503410VgnVCM1000000b205a0aRCRD&amp;vgnextchannel=374512b9ace9f310VgnVCM100000171f5a0aRCRD</a:t>
            </a:r>
            <a:endParaRPr lang="es-E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s-ES" sz="2400" dirty="0"/>
              <a:t>Aparcamientos públicos: </a:t>
            </a:r>
            <a:r>
              <a:rPr lang="es-ES" sz="2400" dirty="0">
                <a:hlinkClick r:id="rId5"/>
              </a:rPr>
              <a:t>http://datos.madrid.es/portal/site/egob/menuitem.c05c1f754a33a9fbe4b2e4b284f1a5a0/?vgnextoid=26e6cc885fcd3410VgnVCM1000000b205a0aRCRD&amp;vgnextchannel=374512b9ace9f310VgnVCM100000171f5a0aRCRD</a:t>
            </a:r>
            <a:endParaRPr lang="es-E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s-ES" sz="2400" dirty="0"/>
              <a:t>Agenda actividades deportivas: </a:t>
            </a:r>
            <a:r>
              <a:rPr lang="es-ES" sz="2400" dirty="0">
                <a:hlinkClick r:id="rId6"/>
              </a:rPr>
              <a:t>http://datos.madrid.es/portal/site/egob/menuitem.c05c1f754a33a9fbe4b2e4b284f1a5a0/?vgnextoid=b802209e501cb410VgnVCM1000000b205a0aRCRD&amp;vgnextchannel=374512b9ace9f310VgnVCM100000171f5a0aRCRD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13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Análisis datasets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3857803" cy="363199"/>
          </a:xfrm>
        </p:spPr>
        <p:txBody>
          <a:bodyPr>
            <a:noAutofit/>
          </a:bodyPr>
          <a:lstStyle/>
          <a:p>
            <a:r>
              <a:rPr lang="es-ES" sz="2000" dirty="0"/>
              <a:t>INSTALACIONES DEPORTIVAS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89" y="1838430"/>
            <a:ext cx="7070501" cy="49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1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Análisis datasets (</a:t>
            </a:r>
            <a:r>
              <a:rPr lang="es-ES" sz="3600" dirty="0" err="1"/>
              <a:t>iI</a:t>
            </a:r>
            <a:r>
              <a:rPr lang="es-ES" sz="3600" dirty="0"/>
              <a:t>)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22137" y="2232012"/>
            <a:ext cx="4636393" cy="404762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APARCAMIENTOS PÚBLICOS</a:t>
            </a:r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80" y="1888661"/>
            <a:ext cx="7665705" cy="4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8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Análisis datasets (</a:t>
            </a:r>
            <a:r>
              <a:rPr lang="es-ES" sz="3600" dirty="0" err="1"/>
              <a:t>iI</a:t>
            </a:r>
            <a:r>
              <a:rPr lang="es-ES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9986" y="2180497"/>
            <a:ext cx="5056910" cy="404762"/>
          </a:xfrm>
        </p:spPr>
        <p:txBody>
          <a:bodyPr>
            <a:noAutofit/>
          </a:bodyPr>
          <a:lstStyle/>
          <a:p>
            <a:r>
              <a:rPr lang="es-ES" sz="2000" dirty="0"/>
              <a:t>AGENDA DE ACTIVIDADES DEPORTIVAS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09" y="1931850"/>
            <a:ext cx="6833006" cy="47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Estrategia de nombrado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9397" y="1854558"/>
            <a:ext cx="11552349" cy="5003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Hemos</a:t>
            </a:r>
            <a:r>
              <a:rPr lang="en-US" sz="2000" dirty="0"/>
              <a:t> </a:t>
            </a:r>
            <a:r>
              <a:rPr lang="en-US" sz="2000" dirty="0" err="1"/>
              <a:t>seguido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estrategia</a:t>
            </a:r>
            <a:r>
              <a:rPr lang="en-US" sz="2000" dirty="0"/>
              <a:t> de </a:t>
            </a:r>
            <a:r>
              <a:rPr lang="en-US" sz="2000" dirty="0" err="1"/>
              <a:t>nombrado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Domain: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http://www.semanticweb.org/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Ontological terms path: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http://www.semanticweb.org/OntologyGroup15#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Individuals path: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http://www.semanticweb.org/instances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Ontological terms pattern: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http://www.semanticweb.org/OntologyGroup15#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Individuals pattern: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http://www.semanticweb.org/</a:t>
            </a:r>
            <a:r>
              <a:rPr lang="en-US" sz="2000"/>
              <a:t>instances//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20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Ontología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008112"/>
            <a:ext cx="4296375" cy="1981477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3" y="2112537"/>
            <a:ext cx="3204673" cy="17718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50" y="2096515"/>
            <a:ext cx="2368575" cy="19566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63" y="1982202"/>
            <a:ext cx="1599644" cy="196623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84" y="4264962"/>
            <a:ext cx="2696977" cy="15362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99" y="4319410"/>
            <a:ext cx="3544441" cy="14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8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Datasets  to </a:t>
            </a:r>
            <a:r>
              <a:rPr lang="es-ES" sz="3600" dirty="0" err="1"/>
              <a:t>rdf</a:t>
            </a:r>
            <a:r>
              <a:rPr lang="es-ES" sz="3600" dirty="0"/>
              <a:t>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828485"/>
            <a:ext cx="3766364" cy="438013"/>
          </a:xfrm>
        </p:spPr>
        <p:txBody>
          <a:bodyPr/>
          <a:lstStyle/>
          <a:p>
            <a:r>
              <a:rPr lang="es-ES" dirty="0"/>
              <a:t>INSTALACIONES DEPORTIVAS</a:t>
            </a:r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2244994"/>
            <a:ext cx="10058400" cy="43586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94" y="2132465"/>
            <a:ext cx="5534527" cy="21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248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201</TotalTime>
  <Words>386</Words>
  <Application>Microsoft Office PowerPoint</Application>
  <PresentationFormat>Panorámica</PresentationFormat>
  <Paragraphs>69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Gill Sans MT</vt:lpstr>
      <vt:lpstr>Wingdings</vt:lpstr>
      <vt:lpstr>Wingdings 2</vt:lpstr>
      <vt:lpstr>Dividendo</vt:lpstr>
      <vt:lpstr>Hands-on</vt:lpstr>
      <vt:lpstr>íNDICE</vt:lpstr>
      <vt:lpstr>Selección de datasets</vt:lpstr>
      <vt:lpstr>Análisis datasets (I)</vt:lpstr>
      <vt:lpstr>Análisis datasets (iI)</vt:lpstr>
      <vt:lpstr>Análisis datasets (iI)</vt:lpstr>
      <vt:lpstr>Estrategia de nombrado</vt:lpstr>
      <vt:lpstr>Ontología</vt:lpstr>
      <vt:lpstr>Datasets  to rdf (i)</vt:lpstr>
      <vt:lpstr>Datasets  to rdf (ii)</vt:lpstr>
      <vt:lpstr>Datasets  to rdf (iii)</vt:lpstr>
      <vt:lpstr>Ontología updated</vt:lpstr>
      <vt:lpstr>Rdf updated (i)</vt:lpstr>
      <vt:lpstr>Rdf updated (ii)</vt:lpstr>
      <vt:lpstr>Rdf updated (iiI)</vt:lpstr>
      <vt:lpstr>RDF CON links (I)</vt:lpstr>
      <vt:lpstr>RDF CON links (Ii)</vt:lpstr>
      <vt:lpstr>RDF CON links (iiI)</vt:lpstr>
      <vt:lpstr>Consultas sparql (i)</vt:lpstr>
      <vt:lpstr>Consultas sparql (iI)</vt:lpstr>
      <vt:lpstr>Consultas sparql (iII)</vt:lpstr>
      <vt:lpstr>Presentación de PowerPoint</vt:lpstr>
    </vt:vector>
  </TitlesOfParts>
  <Company>FI-UPM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</dc:title>
  <dc:creator>NURIA GUTIERREZ SANCHEZ</dc:creator>
  <cp:lastModifiedBy>Jmerlin</cp:lastModifiedBy>
  <cp:revision>17</cp:revision>
  <dcterms:created xsi:type="dcterms:W3CDTF">2017-12-13T16:32:03Z</dcterms:created>
  <dcterms:modified xsi:type="dcterms:W3CDTF">2017-12-15T16:49:16Z</dcterms:modified>
</cp:coreProperties>
</file>