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Nos presenta Guille que es el primero que va a hablar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Ya que Álvaro ha sido el último, Álvaro cierra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Hablar un poco de donde hemos conseguido los datos y qué cambios hicimos para adaptarlos al proyecto -- Guille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Hablar de la transformación de los datos a RDF, como se ha hecho, problemas que ha habido. -- Jorge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Hablar de como hemos enlazado nuestros datos con otros y qué obtenemos. Problemas, etc. -- Pablo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Hablar un poquito del diseño -- Alcázar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Hablar de cómo funcionan las queries -- Álvaro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/>
            </a:lvl1pPr>
            <a:lvl2pPr lvl="1" algn="ctr">
              <a:spcBef>
                <a:spcPts val="0"/>
              </a:spcBef>
              <a:buSzPts val="3600"/>
              <a:buNone/>
              <a:defRPr/>
            </a:lvl2pPr>
            <a:lvl3pPr lvl="2" algn="ctr">
              <a:spcBef>
                <a:spcPts val="0"/>
              </a:spcBef>
              <a:buSzPts val="3600"/>
              <a:buNone/>
              <a:defRPr/>
            </a:lvl3pPr>
            <a:lvl4pPr lvl="3" algn="ctr">
              <a:spcBef>
                <a:spcPts val="0"/>
              </a:spcBef>
              <a:buSzPts val="3600"/>
              <a:buNone/>
              <a:defRPr/>
            </a:lvl4pPr>
            <a:lvl5pPr lvl="4" algn="ctr">
              <a:spcBef>
                <a:spcPts val="0"/>
              </a:spcBef>
              <a:buSzPts val="3600"/>
              <a:buNone/>
              <a:defRPr/>
            </a:lvl5pPr>
            <a:lvl6pPr lvl="5" algn="ctr">
              <a:spcBef>
                <a:spcPts val="0"/>
              </a:spcBef>
              <a:buSzPts val="3600"/>
              <a:buNone/>
              <a:defRPr/>
            </a:lvl6pPr>
            <a:lvl7pPr lvl="6" algn="ctr">
              <a:spcBef>
                <a:spcPts val="0"/>
              </a:spcBef>
              <a:buSzPts val="3600"/>
              <a:buNone/>
              <a:defRPr/>
            </a:lvl7pPr>
            <a:lvl8pPr lvl="7" algn="ctr">
              <a:spcBef>
                <a:spcPts val="0"/>
              </a:spcBef>
              <a:buSzPts val="3600"/>
              <a:buNone/>
              <a:defRPr/>
            </a:lvl8pPr>
            <a:lvl9pPr lvl="8" algn="ctr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80"/>
            <a:ext cx="7136700" cy="152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Brussels Public Parkings </a:t>
            </a:r>
            <a:r>
              <a:rPr lang="en" sz="3800"/>
              <a:t>Linked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The Application - Searching Information on dbPedia (II)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250" y="1035175"/>
            <a:ext cx="5616287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004125" y="1771989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 hope you liked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Participants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Alejandro Alcázar Sacristán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Guillermo Antoñanzas Martínez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Jorge Galán Alonso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Pablo Gómez Sanz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Álvaro Hernangómez Jiménez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Dataset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904" r="1809" t="1536"/>
          <a:stretch/>
        </p:blipFill>
        <p:spPr>
          <a:xfrm>
            <a:off x="1053750" y="1257875"/>
            <a:ext cx="7036500" cy="35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Turtle Generation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9200"/>
            <a:ext cx="3174600" cy="297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/>
          <p:nvPr/>
        </p:nvCxnSpPr>
        <p:spPr>
          <a:xfrm>
            <a:off x="3886350" y="3055975"/>
            <a:ext cx="1245300" cy="0"/>
          </a:xfrm>
          <a:prstGeom prst="straightConnector1">
            <a:avLst/>
          </a:prstGeom>
          <a:noFill/>
          <a:ln cap="flat" cmpd="sng" w="152400">
            <a:solidFill>
              <a:srgbClr val="3C78D8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700" y="1214699"/>
            <a:ext cx="3174600" cy="34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Linking Data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(source to data linked)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5" y="1198063"/>
            <a:ext cx="2530075" cy="34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700" y="242325"/>
            <a:ext cx="6462025" cy="43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Application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00" y="1210650"/>
            <a:ext cx="6387599" cy="36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Application - Searching Information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200" y="1429375"/>
            <a:ext cx="3385575" cy="33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The Application - Searching Information in our ontology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900" y="1277850"/>
            <a:ext cx="7202201" cy="32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The Application - Searching Information on dbPedia (I)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25" y="1122800"/>
            <a:ext cx="615081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