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Web Semántica y Linked Data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688100" cy="149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 sz="18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Grupo 20: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Álvaro García Torres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Leticia Mongo Sango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 José Luis Castañón Remy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175" y="522350"/>
            <a:ext cx="832525" cy="8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50" y="3692850"/>
            <a:ext cx="1726425" cy="12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738225" y="2270725"/>
            <a:ext cx="4870800" cy="18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s" sz="4800">
                <a:latin typeface="Varela Round"/>
                <a:ea typeface="Varela Round"/>
                <a:cs typeface="Varela Round"/>
                <a:sym typeface="Varela Round"/>
              </a:rPr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7650" y="6446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Assignment 1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79475" y="1274825"/>
            <a:ext cx="67752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" sz="1400">
                <a:latin typeface="Varela Round"/>
                <a:ea typeface="Varela Round"/>
                <a:cs typeface="Varela Round"/>
                <a:sym typeface="Varela Round"/>
              </a:rPr>
              <a:t>Búsqueda y e</a:t>
            </a:r>
            <a:r>
              <a:rPr lang="es" sz="1400">
                <a:latin typeface="Varela Round"/>
                <a:ea typeface="Varela Round"/>
                <a:cs typeface="Varela Round"/>
                <a:sym typeface="Varela Round"/>
              </a:rPr>
              <a:t>lección del dataset en formato csv en datos.madrid.es</a:t>
            </a:r>
          </a:p>
          <a:p>
            <a:pPr indent="-317500" lvl="1" marL="914400">
              <a:spcBef>
                <a:spcPts val="0"/>
              </a:spcBef>
              <a:buSzPts val="1400"/>
              <a:buFont typeface="Varela Round"/>
              <a:buChar char="○"/>
            </a:pPr>
            <a:r>
              <a:rPr lang="es" sz="1400">
                <a:latin typeface="Varela Round"/>
                <a:ea typeface="Varela Round"/>
                <a:cs typeface="Varela Round"/>
                <a:sym typeface="Varela Round"/>
              </a:rPr>
              <a:t>Aseos públicos distribuidos en Madrid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75" y="1833225"/>
            <a:ext cx="5199925" cy="32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29450" y="6565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Assignment 2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165342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Licencia de los datos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Varela Round"/>
              <a:buChar char="○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Licencia estándar de Creative Commons “CC BY”.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Estrategia de nombrado</a:t>
            </a:r>
          </a:p>
          <a:p>
            <a:pPr indent="-342900" lvl="1" marL="914400" rtl="0">
              <a:spcBef>
                <a:spcPts val="0"/>
              </a:spcBef>
              <a:buSzPts val="1800"/>
              <a:buFont typeface="Varela Round"/>
              <a:buChar char="○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http://www.semanticweb.org/Group20/ontology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58500" y="65650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Assignment 3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7650" y="1191700"/>
            <a:ext cx="7688700" cy="3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Analyse and fix data con LODRefine. Mejora de los datos csv.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50" y="1577775"/>
            <a:ext cx="6523673" cy="35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6801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Assignment 4 (I)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138125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Varela Round"/>
              <a:buChar char="●"/>
            </a:pPr>
            <a:r>
              <a:rPr lang="es" sz="1800">
                <a:solidFill>
                  <a:srgbClr val="535353"/>
                </a:solidFill>
                <a:latin typeface="Varela Round"/>
                <a:ea typeface="Varela Round"/>
                <a:cs typeface="Varela Round"/>
                <a:sym typeface="Varela Round"/>
              </a:rPr>
              <a:t>Búsqueda de nueva ontología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s" sz="1800">
                <a:solidFill>
                  <a:srgbClr val="535353"/>
                </a:solidFill>
                <a:latin typeface="Varela Round"/>
                <a:ea typeface="Varela Round"/>
                <a:cs typeface="Varela Round"/>
                <a:sym typeface="Varela Round"/>
              </a:rPr>
              <a:t>Selección de nueva ontología que se adapte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Char char="●"/>
            </a:pPr>
            <a:r>
              <a:rPr lang="es" sz="1800">
                <a:solidFill>
                  <a:srgbClr val="535353"/>
                </a:solidFill>
                <a:latin typeface="Varela Round"/>
                <a:ea typeface="Varela Round"/>
                <a:cs typeface="Varela Round"/>
                <a:sym typeface="Varela Round"/>
              </a:rPr>
              <a:t>Actualización de ontología con los nuevos datos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Varela Round"/>
              <a:buChar char="●"/>
            </a:pPr>
            <a:r>
              <a:rPr lang="es" sz="1800">
                <a:solidFill>
                  <a:srgbClr val="535353"/>
                </a:solidFill>
                <a:latin typeface="Varela Round"/>
                <a:ea typeface="Varela Round"/>
                <a:cs typeface="Varela Round"/>
                <a:sym typeface="Varela Round"/>
              </a:rPr>
              <a:t>Generación de datos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7650" y="6683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Assignment 4 (II)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65025" y="1203525"/>
            <a:ext cx="4258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Ontología antigua</a:t>
            </a:r>
            <a:r>
              <a:rPr lang="es"/>
              <a:t>								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320450" y="1203525"/>
            <a:ext cx="4258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Ontología actualizada</a:t>
            </a:r>
            <a:r>
              <a:rPr lang="es"/>
              <a:t>						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38" y="1603725"/>
            <a:ext cx="8299375" cy="35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6801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Assignment 5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107380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arela Round"/>
              <a:buChar char="●"/>
            </a:pPr>
            <a:r>
              <a:rPr lang="es" sz="12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Enlace de  nuestros datos con DataSet disponibles en distintas plataformas de datos abiertos.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arela Round"/>
              <a:buChar char="●"/>
            </a:pPr>
            <a:r>
              <a:rPr lang="es" sz="12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En  LODRefine  una vez creado el proyecto limpiamos los datos.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arela Round"/>
              <a:buChar char="●"/>
            </a:pPr>
            <a:r>
              <a:rPr lang="es" sz="12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Usamos la opción “cotejar” en las columnas “distrito” y “dirección” para enlazarlo con Wikidata.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00" y="1893375"/>
            <a:ext cx="4454202" cy="325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352" y="2520075"/>
            <a:ext cx="2032650" cy="14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6919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Diseño aplicación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1635425"/>
            <a:ext cx="7688700" cy="270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Muestra la localización de los distintos aseos públicos de la ciudad de Madrid.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○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Dirección y distrito.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>
              <a:spcBef>
                <a:spcPts val="0"/>
              </a:spcBef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Uso de la API de Google para mostrar plano de la ubicación real.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7650" y="6801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latin typeface="Varela Round"/>
                <a:ea typeface="Varela Round"/>
                <a:cs typeface="Varela Round"/>
                <a:sym typeface="Varela Round"/>
              </a:rPr>
              <a:t>Conclusiones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04125" y="1679525"/>
            <a:ext cx="7688700" cy="268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Nunca habíamos trabajado con linked data.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Dificultad para usar algunas de las herramientas.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Varela Round"/>
              <a:buChar char="●"/>
            </a:pPr>
            <a:r>
              <a:rPr lang="es" sz="1800">
                <a:latin typeface="Varela Round"/>
                <a:ea typeface="Varela Round"/>
                <a:cs typeface="Varela Round"/>
                <a:sym typeface="Varela Round"/>
              </a:rPr>
              <a:t>Buena coordinación entre los miembros del equipo.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