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505987"/>
            <a:ext cx="8915399" cy="2262781"/>
          </a:xfrm>
        </p:spPr>
        <p:txBody>
          <a:bodyPr>
            <a:normAutofit/>
          </a:bodyPr>
          <a:lstStyle/>
          <a:p>
            <a:r>
              <a:rPr lang="es-ES_tradnl" sz="7200" b="1" dirty="0" smtClean="0"/>
              <a:t>EduMadrid</a:t>
            </a:r>
            <a:endParaRPr lang="es-ES_tradnl" sz="72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89211" y="387656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smtClean="0"/>
              <a:t>Semantic Web and Web of Linked Data</a:t>
            </a:r>
            <a:endParaRPr lang="es-ES_tradnl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89213" y="5718996"/>
            <a:ext cx="199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Grupo 22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8668011" y="5022937"/>
            <a:ext cx="32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Alejandro </a:t>
            </a:r>
            <a:r>
              <a:rPr lang="es-ES_tradnl" dirty="0" err="1" smtClean="0"/>
              <a:t>Garc</a:t>
            </a:r>
            <a:r>
              <a:rPr lang="es-ES" dirty="0" err="1" smtClean="0"/>
              <a:t>ía</a:t>
            </a:r>
            <a:r>
              <a:rPr lang="es-ES" dirty="0" smtClean="0"/>
              <a:t> Blanco</a:t>
            </a:r>
          </a:p>
          <a:p>
            <a:r>
              <a:rPr lang="es-ES" dirty="0" smtClean="0"/>
              <a:t>Roberto Barroso García</a:t>
            </a:r>
          </a:p>
          <a:p>
            <a:r>
              <a:rPr lang="es-ES" dirty="0" smtClean="0"/>
              <a:t>Alberto Arranz Rodríguez</a:t>
            </a:r>
          </a:p>
          <a:p>
            <a:r>
              <a:rPr lang="es-ES" dirty="0" smtClean="0"/>
              <a:t>Aurelio </a:t>
            </a:r>
            <a:r>
              <a:rPr lang="es-ES" dirty="0" err="1" smtClean="0"/>
              <a:t>Feliú</a:t>
            </a:r>
            <a:r>
              <a:rPr lang="es-ES" dirty="0" smtClean="0"/>
              <a:t> Rubio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4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909"/>
          </a:xfrm>
        </p:spPr>
        <p:txBody>
          <a:bodyPr>
            <a:normAutofit/>
          </a:bodyPr>
          <a:lstStyle/>
          <a:p>
            <a:r>
              <a:rPr lang="es-ES_tradnl" sz="4800" b="1" dirty="0" smtClean="0"/>
              <a:t>DESCRIPCI</a:t>
            </a:r>
            <a:r>
              <a:rPr lang="es-ES" sz="4800" b="1" dirty="0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smtClean="0"/>
              <a:t>EduMadrid tiene la </a:t>
            </a:r>
            <a:r>
              <a:rPr lang="es-ES_tradnl" sz="2400" dirty="0" err="1" smtClean="0"/>
              <a:t>intenci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proporcionar al usuario toda la información relacionada con el centro educativo que busca.</a:t>
            </a:r>
          </a:p>
          <a:p>
            <a:pPr algn="just"/>
            <a:r>
              <a:rPr lang="es-ES" sz="2400" dirty="0" smtClean="0"/>
              <a:t>Mostrará los datos relevantes como dirección, método de contacto o servicios que proporciona.</a:t>
            </a:r>
          </a:p>
          <a:p>
            <a:pPr algn="just"/>
            <a:r>
              <a:rPr lang="es-ES" sz="2400" dirty="0" smtClean="0"/>
              <a:t>Engloba todos los centros educativos de la Comunidad de Madrid.</a:t>
            </a:r>
            <a:r>
              <a:rPr lang="es-ES_tradnl" sz="2400" dirty="0" smtClean="0"/>
              <a:t>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812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331"/>
          </a:xfrm>
        </p:spPr>
        <p:txBody>
          <a:bodyPr>
            <a:noAutofit/>
          </a:bodyPr>
          <a:lstStyle/>
          <a:p>
            <a:r>
              <a:rPr lang="es-ES_tradnl" sz="4800" b="1" dirty="0" smtClean="0"/>
              <a:t>CSV </a:t>
            </a:r>
            <a:endParaRPr lang="es-ES_tradnl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Partimos de un CSV en el que tenemos todos los datos</a:t>
            </a:r>
            <a:r>
              <a:rPr lang="es-ES" sz="2400" dirty="0" smtClean="0"/>
              <a:t> necesarios para desarrollar la idea.</a:t>
            </a:r>
          </a:p>
          <a:p>
            <a:r>
              <a:rPr lang="es-ES" sz="2400" dirty="0" smtClean="0"/>
              <a:t>Con la aplicación OpenRefine</a:t>
            </a:r>
            <a:r>
              <a:rPr lang="es-ES" sz="2400" dirty="0"/>
              <a:t> </a:t>
            </a:r>
            <a:r>
              <a:rPr lang="es-ES" sz="2400" dirty="0" smtClean="0"/>
              <a:t>estudiamos los datos que contenía y los posibles valores que tomaba cada columna, así como su estructura.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85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013"/>
          </a:xfrm>
        </p:spPr>
        <p:txBody>
          <a:bodyPr>
            <a:normAutofit/>
          </a:bodyPr>
          <a:lstStyle/>
          <a:p>
            <a:r>
              <a:rPr lang="es-ES_tradnl" sz="4800" b="1" dirty="0" smtClean="0"/>
              <a:t>OpenRefine</a:t>
            </a:r>
            <a:endParaRPr lang="es-ES_tradnl" sz="4800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04" b="38547"/>
          <a:stretch/>
        </p:blipFill>
        <p:spPr>
          <a:xfrm>
            <a:off x="1271617" y="1609914"/>
            <a:ext cx="5316297" cy="4715729"/>
          </a:xfrm>
        </p:spPr>
      </p:pic>
      <p:sp>
        <p:nvSpPr>
          <p:cNvPr id="3" name="CuadroTexto 2"/>
          <p:cNvSpPr txBox="1"/>
          <p:nvPr/>
        </p:nvSpPr>
        <p:spPr>
          <a:xfrm>
            <a:off x="4096011" y="2279737"/>
            <a:ext cx="2329841" cy="404590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7048768" y="3501344"/>
            <a:ext cx="484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 </a:t>
            </a:r>
            <a:r>
              <a:rPr lang="es-ES_tradnl" dirty="0" err="1" smtClean="0"/>
              <a:t>OpenRefine</a:t>
            </a:r>
            <a:r>
              <a:rPr lang="es-ES_tradnl" dirty="0" smtClean="0"/>
              <a:t> podemos hacer modificaciones para moldear los datos y utilizarlos del mejor modo.</a:t>
            </a:r>
            <a:endParaRPr lang="es-ES_tradnl" dirty="0"/>
          </a:p>
        </p:txBody>
      </p:sp>
      <p:cxnSp>
        <p:nvCxnSpPr>
          <p:cNvPr id="10" name="Conector curvado 9"/>
          <p:cNvCxnSpPr/>
          <p:nvPr/>
        </p:nvCxnSpPr>
        <p:spPr>
          <a:xfrm rot="10800000">
            <a:off x="7048769" y="2585546"/>
            <a:ext cx="2031503" cy="845331"/>
          </a:xfrm>
          <a:prstGeom prst="curvedConnector3">
            <a:avLst>
              <a:gd name="adj1" fmla="val -23725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94179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128</Words>
  <Application>Microsoft Macintosh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Espiral</vt:lpstr>
      <vt:lpstr>EduMadrid</vt:lpstr>
      <vt:lpstr>DESCRIPCIÓN</vt:lpstr>
      <vt:lpstr>CSV </vt:lpstr>
      <vt:lpstr>OpenRefine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EduMadrid</dc:title>
  <dc:creator>Usuario de Microsoft Office</dc:creator>
  <cp:lastModifiedBy>Usuario de Microsoft Office</cp:lastModifiedBy>
  <cp:revision>7</cp:revision>
  <dcterms:created xsi:type="dcterms:W3CDTF">2017-12-14T11:31:39Z</dcterms:created>
  <dcterms:modified xsi:type="dcterms:W3CDTF">2017-12-14T12:27:39Z</dcterms:modified>
</cp:coreProperties>
</file>