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200" name="Shape 2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230" name="Shape 2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Diapositiva de título">
    <p:spTree>
      <p:nvGrpSpPr>
        <p:cNvPr id="1" name="Shape 14"/>
        <p:cNvGrpSpPr/>
        <p:nvPr/>
      </p:nvGrpSpPr>
      <p:grpSpPr>
        <a:xfrm>
          <a:off x="0" y="0"/>
          <a:ext cx="0" cy="0"/>
          <a:chOff x="0" y="0"/>
          <a:chExt cx="0" cy="0"/>
        </a:xfrm>
      </p:grpSpPr>
      <p:sp>
        <p:nvSpPr>
          <p:cNvPr id="15" name="Shape 15"/>
          <p:cNvSpPr/>
          <p:nvPr/>
        </p:nvSpPr>
        <p:spPr>
          <a:xfrm>
            <a:off x="3175" y="6400800"/>
            <a:ext cx="12188825" cy="457200"/>
          </a:xfrm>
          <a:prstGeom prst="rect">
            <a:avLst/>
          </a:prstGeom>
          <a:solidFill>
            <a:schemeClr val="accent2"/>
          </a:solidFill>
          <a:ln>
            <a:noFill/>
          </a:ln>
        </p:spPr>
        <p:txBody>
          <a:bodyPr wrap="square" lIns="91425" tIns="91425" rIns="91425" bIns="91425" anchor="ctr" anchorCtr="0">
            <a:noAutofit/>
          </a:bodyPr>
          <a:lstStyle/>
          <a:p>
            <a:pPr marL="0" lvl="0" indent="0">
              <a:spcBef>
                <a:spcPts val="0"/>
              </a:spcBef>
              <a:buNone/>
            </a:pPr>
            <a:endParaRPr/>
          </a:p>
        </p:txBody>
      </p:sp>
      <p:sp>
        <p:nvSpPr>
          <p:cNvPr id="16" name="Shape 16"/>
          <p:cNvSpPr/>
          <p:nvPr/>
        </p:nvSpPr>
        <p:spPr>
          <a:xfrm>
            <a:off x="15" y="6334316"/>
            <a:ext cx="12188825" cy="64008"/>
          </a:xfrm>
          <a:prstGeom prst="rect">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17" name="Shape 17"/>
          <p:cNvSpPr txBox="1">
            <a:spLocks noGrp="1"/>
          </p:cNvSpPr>
          <p:nvPr>
            <p:ph type="ctrTitle"/>
          </p:nvPr>
        </p:nvSpPr>
        <p:spPr>
          <a:xfrm>
            <a:off x="1097280" y="758952"/>
            <a:ext cx="10058400" cy="3566160"/>
          </a:xfrm>
          <a:prstGeom prst="rect">
            <a:avLst/>
          </a:prstGeom>
          <a:noFill/>
          <a:ln>
            <a:noFill/>
          </a:ln>
        </p:spPr>
        <p:txBody>
          <a:bodyPr wrap="square" lIns="91425" tIns="91425" rIns="91425" bIns="91425" anchor="b" anchorCtr="0"/>
          <a:lstStyle>
            <a:lvl1pPr marL="0" marR="0" lvl="0" indent="0" algn="l" rtl="0">
              <a:lnSpc>
                <a:spcPct val="85000"/>
              </a:lnSpc>
              <a:spcBef>
                <a:spcPts val="0"/>
              </a:spcBef>
              <a:buClr>
                <a:srgbClr val="262626"/>
              </a:buClr>
              <a:buSzPts val="8000"/>
              <a:buFont typeface="Calibri"/>
              <a:buNone/>
              <a:defRPr sz="8000" b="0" i="0" u="none" strike="noStrike" cap="none">
                <a:solidFill>
                  <a:srgbClr val="262626"/>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8" name="Shape 18"/>
          <p:cNvSpPr txBox="1">
            <a:spLocks noGrp="1"/>
          </p:cNvSpPr>
          <p:nvPr>
            <p:ph type="subTitle" idx="1"/>
          </p:nvPr>
        </p:nvSpPr>
        <p:spPr>
          <a:xfrm>
            <a:off x="1100051" y="4455620"/>
            <a:ext cx="10058400" cy="1143000"/>
          </a:xfrm>
          <a:prstGeom prst="rect">
            <a:avLst/>
          </a:prstGeom>
          <a:noFill/>
          <a:ln>
            <a:noFill/>
          </a:ln>
        </p:spPr>
        <p:txBody>
          <a:bodyPr wrap="square" lIns="91425" tIns="91425" rIns="91425" bIns="91425" anchor="t" anchorCtr="0"/>
          <a:lstStyle>
            <a:lvl1pPr marL="0" marR="0" lvl="0" indent="0" algn="l" rtl="0">
              <a:lnSpc>
                <a:spcPct val="90000"/>
              </a:lnSpc>
              <a:spcBef>
                <a:spcPts val="1200"/>
              </a:spcBef>
              <a:spcAft>
                <a:spcPts val="200"/>
              </a:spcAft>
              <a:buClr>
                <a:schemeClr val="accent1"/>
              </a:buClr>
              <a:buSzPts val="2400"/>
              <a:buFont typeface="Calibri"/>
              <a:buNone/>
              <a:defRPr sz="2400" b="0" i="0" u="none" strike="noStrike" cap="none">
                <a:solidFill>
                  <a:schemeClr val="dk2"/>
                </a:solidFill>
                <a:latin typeface="Calibri"/>
                <a:ea typeface="Calibri"/>
                <a:cs typeface="Calibri"/>
                <a:sym typeface="Calibri"/>
              </a:defRPr>
            </a:lvl1pPr>
            <a:lvl2pPr marL="457200" marR="0" lvl="1" indent="0" algn="ctr" rtl="0">
              <a:lnSpc>
                <a:spcPct val="90000"/>
              </a:lnSpc>
              <a:spcBef>
                <a:spcPts val="200"/>
              </a:spcBef>
              <a:spcAft>
                <a:spcPts val="40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2pPr>
            <a:lvl3pPr marL="914400" marR="0" lvl="2" indent="0" algn="ctr" rtl="0">
              <a:lnSpc>
                <a:spcPct val="90000"/>
              </a:lnSpc>
              <a:spcBef>
                <a:spcPts val="200"/>
              </a:spcBef>
              <a:spcAft>
                <a:spcPts val="40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3pPr>
            <a:lvl4pPr marL="1371600" marR="0" lvl="3" indent="0" algn="ctr" rtl="0">
              <a:lnSpc>
                <a:spcPct val="90000"/>
              </a:lnSpc>
              <a:spcBef>
                <a:spcPts val="2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4pPr>
            <a:lvl5pPr marL="1828800" marR="0" lvl="4" indent="0" algn="ctr" rtl="0">
              <a:lnSpc>
                <a:spcPct val="90000"/>
              </a:lnSpc>
              <a:spcBef>
                <a:spcPts val="2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5pPr>
            <a:lvl6pPr marL="2286000" marR="0" lvl="5" indent="0" algn="ctr" rtl="0">
              <a:lnSpc>
                <a:spcPct val="90000"/>
              </a:lnSpc>
              <a:spcBef>
                <a:spcPts val="2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L="2743200" marR="0" lvl="6" indent="0" algn="ctr" rtl="0">
              <a:lnSpc>
                <a:spcPct val="90000"/>
              </a:lnSpc>
              <a:spcBef>
                <a:spcPts val="2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L="3200400" marR="0" lvl="7" indent="0" algn="ctr" rtl="0">
              <a:lnSpc>
                <a:spcPct val="90000"/>
              </a:lnSpc>
              <a:spcBef>
                <a:spcPts val="2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L="3657600" marR="0" lvl="8" indent="0" algn="ctr" rtl="0">
              <a:lnSpc>
                <a:spcPct val="90000"/>
              </a:lnSpc>
              <a:spcBef>
                <a:spcPts val="2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19" name="Shape 19"/>
          <p:cNvSpPr txBox="1">
            <a:spLocks noGrp="1"/>
          </p:cNvSpPr>
          <p:nvPr>
            <p:ph type="dt" idx="10"/>
          </p:nvPr>
        </p:nvSpPr>
        <p:spPr>
          <a:xfrm>
            <a:off x="1097280" y="6459785"/>
            <a:ext cx="2472271"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ftr" idx="11"/>
          </p:nvPr>
        </p:nvSpPr>
        <p:spPr>
          <a:xfrm>
            <a:off x="3686185" y="6459785"/>
            <a:ext cx="4822804"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sldNum" idx="12"/>
          </p:nvPr>
        </p:nvSpPr>
        <p:spPr>
          <a:xfrm>
            <a:off x="9900458" y="6459785"/>
            <a:ext cx="1312025"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050" b="0" i="0" u="none" strike="noStrike" cap="none">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cxnSp>
        <p:nvCxnSpPr>
          <p:cNvPr id="22" name="Shape 22"/>
          <p:cNvCxnSpPr/>
          <p:nvPr/>
        </p:nvCxnSpPr>
        <p:spPr>
          <a:xfrm>
            <a:off x="1207658" y="4343400"/>
            <a:ext cx="9875520" cy="0"/>
          </a:xfrm>
          <a:prstGeom prst="straightConnector1">
            <a:avLst/>
          </a:prstGeom>
          <a:noFill/>
          <a:ln w="9525" cap="flat" cmpd="sng">
            <a:solidFill>
              <a:srgbClr val="7F7F7F"/>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097280" y="286603"/>
            <a:ext cx="10058400" cy="1450757"/>
          </a:xfrm>
          <a:prstGeom prst="rect">
            <a:avLst/>
          </a:prstGeom>
          <a:noFill/>
          <a:ln>
            <a:noFill/>
          </a:ln>
        </p:spPr>
        <p:txBody>
          <a:bodyPr wrap="square" lIns="91425" tIns="91425" rIns="91425" bIns="91425" anchor="b" anchorCtr="0"/>
          <a:lstStyle>
            <a:lvl1pPr marL="0" marR="0" lvl="0" indent="0" algn="l" rtl="0">
              <a:lnSpc>
                <a:spcPct val="85000"/>
              </a:lnSpc>
              <a:spcBef>
                <a:spcPts val="0"/>
              </a:spcBef>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85" name="Shape 85"/>
          <p:cNvSpPr txBox="1">
            <a:spLocks noGrp="1"/>
          </p:cNvSpPr>
          <p:nvPr>
            <p:ph type="body" idx="1"/>
          </p:nvPr>
        </p:nvSpPr>
        <p:spPr>
          <a:xfrm rot="5400000">
            <a:off x="4114800" y="-1171786"/>
            <a:ext cx="4023360" cy="10058400"/>
          </a:xfrm>
          <a:prstGeom prst="rect">
            <a:avLst/>
          </a:prstGeom>
          <a:noFill/>
          <a:ln>
            <a:noFill/>
          </a:ln>
        </p:spPr>
        <p:txBody>
          <a:bodyPr wrap="square" lIns="91425" tIns="91425" rIns="91425" bIns="91425" anchor="t" anchorCtr="0"/>
          <a:lstStyle>
            <a:lvl1pPr marL="91440" marR="0" lvl="0" indent="35560" algn="l" rtl="0">
              <a:lnSpc>
                <a:spcPct val="90000"/>
              </a:lnSpc>
              <a:spcBef>
                <a:spcPts val="1200"/>
              </a:spcBef>
              <a:spcAft>
                <a:spcPts val="20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384048" marR="0" lvl="1" indent="-68579" algn="l" rtl="0">
              <a:lnSpc>
                <a:spcPct val="90000"/>
              </a:lnSpc>
              <a:spcBef>
                <a:spcPts val="200"/>
              </a:spcBef>
              <a:spcAft>
                <a:spcPts val="40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566928" marR="0" lvl="2" indent="-9398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749808" marR="0" lvl="3" indent="-9398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932688" marR="0" lvl="4" indent="-9398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1100000" marR="0" lvl="5" indent="-13970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1300000" marR="0" lvl="6" indent="-13970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1500000" marR="0" lvl="7" indent="-13970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1699999" marR="0" lvl="8" indent="-139699"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86" name="Shape 86"/>
          <p:cNvSpPr txBox="1">
            <a:spLocks noGrp="1"/>
          </p:cNvSpPr>
          <p:nvPr>
            <p:ph type="dt" idx="10"/>
          </p:nvPr>
        </p:nvSpPr>
        <p:spPr>
          <a:xfrm>
            <a:off x="1097280" y="6459785"/>
            <a:ext cx="2472271"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a:solidFill>
                  <a:srgbClr val="FFFFFF"/>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ftr" idx="11"/>
          </p:nvPr>
        </p:nvSpPr>
        <p:spPr>
          <a:xfrm>
            <a:off x="3686185" y="6459785"/>
            <a:ext cx="4822804"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900" cap="none">
                <a:solidFill>
                  <a:srgbClr val="FFFFFF"/>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88" name="Shape 88"/>
          <p:cNvSpPr txBox="1">
            <a:spLocks noGrp="1"/>
          </p:cNvSpPr>
          <p:nvPr>
            <p:ph type="sldNum" idx="12"/>
          </p:nvPr>
        </p:nvSpPr>
        <p:spPr>
          <a:xfrm>
            <a:off x="9900458" y="6459785"/>
            <a:ext cx="1312025"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050">
                <a:solidFill>
                  <a:srgbClr val="FFFFFF"/>
                </a:solidFill>
                <a:latin typeface="Calibri"/>
                <a:ea typeface="Calibri"/>
                <a:cs typeface="Calibri"/>
                <a:sym typeface="Calibri"/>
              </a:rPr>
              <a:t>‹#›</a:t>
            </a:fld>
            <a:endParaRPr lang="en-US" sz="1050">
              <a:solidFill>
                <a:srgbClr val="FFFFFF"/>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cSld name="Título vertical y texto">
    <p:spTree>
      <p:nvGrpSpPr>
        <p:cNvPr id="1" name="Shape 89"/>
        <p:cNvGrpSpPr/>
        <p:nvPr/>
      </p:nvGrpSpPr>
      <p:grpSpPr>
        <a:xfrm>
          <a:off x="0" y="0"/>
          <a:ext cx="0" cy="0"/>
          <a:chOff x="0" y="0"/>
          <a:chExt cx="0" cy="0"/>
        </a:xfrm>
      </p:grpSpPr>
      <p:sp>
        <p:nvSpPr>
          <p:cNvPr id="90" name="Shape 90"/>
          <p:cNvSpPr/>
          <p:nvPr/>
        </p:nvSpPr>
        <p:spPr>
          <a:xfrm>
            <a:off x="3175" y="6400800"/>
            <a:ext cx="12188825" cy="457200"/>
          </a:xfrm>
          <a:prstGeom prst="rect">
            <a:avLst/>
          </a:prstGeom>
          <a:solidFill>
            <a:schemeClr val="accent2"/>
          </a:solidFill>
          <a:ln>
            <a:noFill/>
          </a:ln>
        </p:spPr>
        <p:txBody>
          <a:bodyPr wrap="square" lIns="91425" tIns="91425" rIns="91425" bIns="91425" anchor="ctr" anchorCtr="0">
            <a:noAutofit/>
          </a:bodyPr>
          <a:lstStyle/>
          <a:p>
            <a:pPr marL="0" lvl="0" indent="0">
              <a:spcBef>
                <a:spcPts val="0"/>
              </a:spcBef>
              <a:buNone/>
            </a:pPr>
            <a:endParaRPr/>
          </a:p>
        </p:txBody>
      </p:sp>
      <p:sp>
        <p:nvSpPr>
          <p:cNvPr id="91" name="Shape 91"/>
          <p:cNvSpPr/>
          <p:nvPr/>
        </p:nvSpPr>
        <p:spPr>
          <a:xfrm>
            <a:off x="15" y="6334316"/>
            <a:ext cx="12188825" cy="64008"/>
          </a:xfrm>
          <a:prstGeom prst="rect">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92" name="Shape 92"/>
          <p:cNvSpPr txBox="1">
            <a:spLocks noGrp="1"/>
          </p:cNvSpPr>
          <p:nvPr>
            <p:ph type="title"/>
          </p:nvPr>
        </p:nvSpPr>
        <p:spPr>
          <a:xfrm rot="5400000">
            <a:off x="7160640" y="1979039"/>
            <a:ext cx="5757421" cy="2628900"/>
          </a:xfrm>
          <a:prstGeom prst="rect">
            <a:avLst/>
          </a:prstGeom>
          <a:noFill/>
          <a:ln>
            <a:noFill/>
          </a:ln>
        </p:spPr>
        <p:txBody>
          <a:bodyPr wrap="square" lIns="91425" tIns="91425" rIns="91425" bIns="91425" anchor="b" anchorCtr="0"/>
          <a:lstStyle>
            <a:lvl1pPr marL="0" marR="0" lvl="0" indent="0" algn="l" rtl="0">
              <a:lnSpc>
                <a:spcPct val="85000"/>
              </a:lnSpc>
              <a:spcBef>
                <a:spcPts val="0"/>
              </a:spcBef>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93" name="Shape 93"/>
          <p:cNvSpPr txBox="1">
            <a:spLocks noGrp="1"/>
          </p:cNvSpPr>
          <p:nvPr>
            <p:ph type="body" idx="1"/>
          </p:nvPr>
        </p:nvSpPr>
        <p:spPr>
          <a:xfrm rot="5400000">
            <a:off x="1826639" y="-573661"/>
            <a:ext cx="5757422" cy="7734300"/>
          </a:xfrm>
          <a:prstGeom prst="rect">
            <a:avLst/>
          </a:prstGeom>
          <a:noFill/>
          <a:ln>
            <a:noFill/>
          </a:ln>
        </p:spPr>
        <p:txBody>
          <a:bodyPr wrap="square" lIns="91425" tIns="91425" rIns="91425" bIns="91425" anchor="t" anchorCtr="0"/>
          <a:lstStyle>
            <a:lvl1pPr marL="91440" marR="0" lvl="0" indent="35560" algn="l" rtl="0">
              <a:lnSpc>
                <a:spcPct val="90000"/>
              </a:lnSpc>
              <a:spcBef>
                <a:spcPts val="1200"/>
              </a:spcBef>
              <a:spcAft>
                <a:spcPts val="20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384048" marR="0" lvl="1" indent="-68579" algn="l" rtl="0">
              <a:lnSpc>
                <a:spcPct val="90000"/>
              </a:lnSpc>
              <a:spcBef>
                <a:spcPts val="200"/>
              </a:spcBef>
              <a:spcAft>
                <a:spcPts val="40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566928" marR="0" lvl="2" indent="-9398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749808" marR="0" lvl="3" indent="-9398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932688" marR="0" lvl="4" indent="-9398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1100000" marR="0" lvl="5" indent="-13970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1300000" marR="0" lvl="6" indent="-13970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1500000" marR="0" lvl="7" indent="-13970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1699999" marR="0" lvl="8" indent="-139699"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94" name="Shape 94"/>
          <p:cNvSpPr txBox="1">
            <a:spLocks noGrp="1"/>
          </p:cNvSpPr>
          <p:nvPr>
            <p:ph type="dt" idx="10"/>
          </p:nvPr>
        </p:nvSpPr>
        <p:spPr>
          <a:xfrm>
            <a:off x="1097280" y="6459785"/>
            <a:ext cx="2472271"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a:solidFill>
                  <a:srgbClr val="FFFFFF"/>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95" name="Shape 95"/>
          <p:cNvSpPr txBox="1">
            <a:spLocks noGrp="1"/>
          </p:cNvSpPr>
          <p:nvPr>
            <p:ph type="ftr" idx="11"/>
          </p:nvPr>
        </p:nvSpPr>
        <p:spPr>
          <a:xfrm>
            <a:off x="3686185" y="6459785"/>
            <a:ext cx="4822804"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900" cap="none">
                <a:solidFill>
                  <a:srgbClr val="FFFFFF"/>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96" name="Shape 96"/>
          <p:cNvSpPr txBox="1">
            <a:spLocks noGrp="1"/>
          </p:cNvSpPr>
          <p:nvPr>
            <p:ph type="sldNum" idx="12"/>
          </p:nvPr>
        </p:nvSpPr>
        <p:spPr>
          <a:xfrm>
            <a:off x="9900458" y="6459785"/>
            <a:ext cx="1312025"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050">
                <a:solidFill>
                  <a:srgbClr val="FFFFFF"/>
                </a:solidFill>
                <a:latin typeface="Calibri"/>
                <a:ea typeface="Calibri"/>
                <a:cs typeface="Calibri"/>
                <a:sym typeface="Calibri"/>
              </a:rPr>
              <a:t>‹#›</a:t>
            </a:fld>
            <a:endParaRPr lang="en-US" sz="1050">
              <a:solidFill>
                <a:srgbClr val="FFFFFF"/>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103"/>
        <p:cNvGrpSpPr/>
        <p:nvPr/>
      </p:nvGrpSpPr>
      <p:grpSpPr>
        <a:xfrm>
          <a:off x="0" y="0"/>
          <a:ext cx="0" cy="0"/>
          <a:chOff x="0" y="0"/>
          <a:chExt cx="0" cy="0"/>
        </a:xfrm>
      </p:grpSpPr>
      <p:sp>
        <p:nvSpPr>
          <p:cNvPr id="104" name="Shape 104"/>
          <p:cNvSpPr txBox="1">
            <a:spLocks noGrp="1"/>
          </p:cNvSpPr>
          <p:nvPr>
            <p:ph type="ctrTitle"/>
          </p:nvPr>
        </p:nvSpPr>
        <p:spPr>
          <a:xfrm>
            <a:off x="1524000" y="1124530"/>
            <a:ext cx="9144000" cy="2387600"/>
          </a:xfrm>
          <a:prstGeom prst="rect">
            <a:avLst/>
          </a:prstGeom>
          <a:noFill/>
          <a:ln>
            <a:noFill/>
          </a:ln>
        </p:spPr>
        <p:txBody>
          <a:bodyPr wrap="square" lIns="91425" tIns="91425" rIns="91425" bIns="91425" anchor="b" anchorCtr="0"/>
          <a:lstStyle>
            <a:lvl1pPr marL="0" marR="0" lvl="0" indent="0" algn="ctr" rtl="0">
              <a:lnSpc>
                <a:spcPct val="90000"/>
              </a:lnSpc>
              <a:spcBef>
                <a:spcPts val="0"/>
              </a:spcBef>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05" name="Shape 105"/>
          <p:cNvSpPr txBox="1">
            <a:spLocks noGrp="1"/>
          </p:cNvSpPr>
          <p:nvPr>
            <p:ph type="subTitle" idx="1"/>
          </p:nvPr>
        </p:nvSpPr>
        <p:spPr>
          <a:xfrm>
            <a:off x="1524000" y="3602038"/>
            <a:ext cx="9144000" cy="1655762"/>
          </a:xfrm>
          <a:prstGeom prst="rect">
            <a:avLst/>
          </a:prstGeom>
          <a:noFill/>
          <a:ln>
            <a:noFill/>
          </a:ln>
        </p:spPr>
        <p:txBody>
          <a:bodyPr wrap="square" lIns="91425" tIns="91425" rIns="91425" bIns="91425" anchor="t" anchorCtr="0"/>
          <a:lstStyle>
            <a:lvl1pPr marL="0" marR="0" lvl="0" indent="0" algn="ctr" rtl="0">
              <a:lnSpc>
                <a:spcPct val="90000"/>
              </a:lnSpc>
              <a:spcBef>
                <a:spcPts val="1000"/>
              </a:spcBef>
              <a:buClr>
                <a:srgbClr val="3F3F3F"/>
              </a:buClr>
              <a:buSzPts val="2400"/>
              <a:buFont typeface="Noto Sans Symbols"/>
              <a:buNone/>
              <a:defRPr sz="2400" b="0" i="0" u="none" strike="noStrike" cap="none">
                <a:solidFill>
                  <a:srgbClr val="3F3F3F"/>
                </a:solidFill>
                <a:latin typeface="Calibri"/>
                <a:ea typeface="Calibri"/>
                <a:cs typeface="Calibri"/>
                <a:sym typeface="Calibri"/>
              </a:defRPr>
            </a:lvl1pPr>
            <a:lvl2pPr marL="457200" marR="0" lvl="1" indent="0" algn="ctr" rtl="0">
              <a:lnSpc>
                <a:spcPct val="90000"/>
              </a:lnSpc>
              <a:spcBef>
                <a:spcPts val="500"/>
              </a:spcBef>
              <a:buClr>
                <a:schemeClr val="dk1"/>
              </a:buClr>
              <a:buSzPts val="2800"/>
              <a:buFont typeface="Noto Sans Symbols"/>
              <a:buNone/>
              <a:defRPr sz="28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SzPts val="2400"/>
              <a:buFont typeface="Noto Sans Symbols"/>
              <a:buNone/>
              <a:defRPr sz="24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SzPts val="2000"/>
              <a:buFont typeface="Noto Sans Symbols"/>
              <a:buNone/>
              <a:defRPr sz="20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SzPts val="2000"/>
              <a:buFont typeface="Noto Sans Symbols"/>
              <a:buNone/>
              <a:defRPr sz="2000" b="0" i="0" u="none" strike="noStrike" cap="none">
                <a:solidFill>
                  <a:schemeClr val="dk1"/>
                </a:solidFill>
                <a:latin typeface="Calibri"/>
                <a:ea typeface="Calibri"/>
                <a:cs typeface="Calibri"/>
                <a:sym typeface="Calibri"/>
              </a:defRPr>
            </a:lvl5pPr>
            <a:lvl6pPr marL="2286000" marR="0" lvl="5" indent="0" algn="ctr" rtl="0">
              <a:spcBef>
                <a:spcPts val="400"/>
              </a:spcBef>
              <a:buClr>
                <a:schemeClr val="dk1"/>
              </a:buClr>
              <a:buSzPts val="2000"/>
              <a:buFont typeface="Noto Sans Symbols"/>
              <a:buNone/>
              <a:defRPr sz="2000" b="0" i="0" u="none" strike="noStrike" cap="none">
                <a:solidFill>
                  <a:schemeClr val="dk1"/>
                </a:solidFill>
                <a:latin typeface="Calibri"/>
                <a:ea typeface="Calibri"/>
                <a:cs typeface="Calibri"/>
                <a:sym typeface="Calibri"/>
              </a:defRPr>
            </a:lvl6pPr>
            <a:lvl7pPr marL="2743200" marR="0" lvl="6" indent="0" algn="ctr" rtl="0">
              <a:spcBef>
                <a:spcPts val="400"/>
              </a:spcBef>
              <a:buClr>
                <a:schemeClr val="dk1"/>
              </a:buClr>
              <a:buSzPts val="2000"/>
              <a:buFont typeface="Noto Sans Symbols"/>
              <a:buNone/>
              <a:defRPr sz="2000" b="0" i="0" u="none" strike="noStrike" cap="none">
                <a:solidFill>
                  <a:schemeClr val="dk1"/>
                </a:solidFill>
                <a:latin typeface="Calibri"/>
                <a:ea typeface="Calibri"/>
                <a:cs typeface="Calibri"/>
                <a:sym typeface="Calibri"/>
              </a:defRPr>
            </a:lvl7pPr>
            <a:lvl8pPr marL="3200400" marR="0" lvl="7" indent="0" algn="ctr" rtl="0">
              <a:spcBef>
                <a:spcPts val="400"/>
              </a:spcBef>
              <a:buClr>
                <a:schemeClr val="dk1"/>
              </a:buClr>
              <a:buSzPts val="2000"/>
              <a:buFont typeface="Noto Sans Symbols"/>
              <a:buNone/>
              <a:defRPr sz="2000" b="0" i="0" u="none" strike="noStrike" cap="none">
                <a:solidFill>
                  <a:schemeClr val="dk1"/>
                </a:solidFill>
                <a:latin typeface="Calibri"/>
                <a:ea typeface="Calibri"/>
                <a:cs typeface="Calibri"/>
                <a:sym typeface="Calibri"/>
              </a:defRPr>
            </a:lvl8pPr>
            <a:lvl9pPr marL="3657600" marR="0" lvl="8" indent="0" algn="ctr" rtl="0">
              <a:spcBef>
                <a:spcPts val="400"/>
              </a:spcBef>
              <a:buClr>
                <a:schemeClr val="dk1"/>
              </a:buClr>
              <a:buSzPts val="2000"/>
              <a:buFont typeface="Noto Sans Symbols"/>
              <a:buNone/>
              <a:defRPr sz="2000" b="0" i="0" u="none" strike="noStrike" cap="none">
                <a:solidFill>
                  <a:schemeClr val="dk1"/>
                </a:solidFill>
                <a:latin typeface="Calibri"/>
                <a:ea typeface="Calibri"/>
                <a:cs typeface="Calibri"/>
                <a:sym typeface="Calibri"/>
              </a:defRPr>
            </a:lvl9pPr>
          </a:lstStyle>
          <a:p>
            <a:endParaRPr/>
          </a:p>
        </p:txBody>
      </p:sp>
      <p:sp>
        <p:nvSpPr>
          <p:cNvPr id="106" name="Shape 106"/>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100">
                <a:solidFill>
                  <a:srgbClr val="595959"/>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7" name="Shape 107"/>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100">
                <a:solidFill>
                  <a:srgbClr val="595959"/>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8" name="Shape 108"/>
          <p:cNvSpPr txBox="1">
            <a:spLocks noGrp="1"/>
          </p:cNvSpPr>
          <p:nvPr>
            <p:ph type="sldNum" idx="12"/>
          </p:nvPr>
        </p:nvSpPr>
        <p:spPr>
          <a:xfrm>
            <a:off x="8617527"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100">
                <a:solidFill>
                  <a:srgbClr val="888888"/>
                </a:solidFill>
                <a:latin typeface="Calibri"/>
                <a:ea typeface="Calibri"/>
                <a:cs typeface="Calibri"/>
                <a:sym typeface="Calibri"/>
              </a:rPr>
              <a:t>‹#›</a:t>
            </a:fld>
            <a:endParaRPr lang="en-US" sz="1100">
              <a:solidFill>
                <a:srgbClr val="888888"/>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845127" y="365760"/>
            <a:ext cx="10515600" cy="1325562"/>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11" name="Shape 111"/>
          <p:cNvSpPr txBox="1">
            <a:spLocks noGrp="1"/>
          </p:cNvSpPr>
          <p:nvPr>
            <p:ph type="body" idx="1"/>
          </p:nvPr>
        </p:nvSpPr>
        <p:spPr>
          <a:xfrm>
            <a:off x="845127" y="1828800"/>
            <a:ext cx="10515600" cy="4351337"/>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9pPr>
          </a:lstStyle>
          <a:p>
            <a:endParaRPr/>
          </a:p>
        </p:txBody>
      </p:sp>
      <p:sp>
        <p:nvSpPr>
          <p:cNvPr id="112" name="Shape 112"/>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100">
                <a:solidFill>
                  <a:srgbClr val="595959"/>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3" name="Shape 113"/>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100">
                <a:solidFill>
                  <a:srgbClr val="595959"/>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4" name="Shape 114"/>
          <p:cNvSpPr txBox="1">
            <a:spLocks noGrp="1"/>
          </p:cNvSpPr>
          <p:nvPr>
            <p:ph type="sldNum" idx="12"/>
          </p:nvPr>
        </p:nvSpPr>
        <p:spPr>
          <a:xfrm>
            <a:off x="8617527"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100">
                <a:solidFill>
                  <a:srgbClr val="888888"/>
                </a:solidFill>
                <a:latin typeface="Calibri"/>
                <a:ea typeface="Calibri"/>
                <a:cs typeface="Calibri"/>
                <a:sym typeface="Calibri"/>
              </a:rPr>
              <a:t>‹#›</a:t>
            </a:fld>
            <a:endParaRPr lang="en-US" sz="1100">
              <a:solidFill>
                <a:srgbClr val="888888"/>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831850" y="1712423"/>
            <a:ext cx="10515600" cy="2851208"/>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17" name="Shape 117"/>
          <p:cNvSpPr txBox="1">
            <a:spLocks noGrp="1"/>
          </p:cNvSpPr>
          <p:nvPr>
            <p:ph type="body" idx="1"/>
          </p:nvPr>
        </p:nvSpPr>
        <p:spPr>
          <a:xfrm>
            <a:off x="831850" y="4552633"/>
            <a:ext cx="10515600" cy="1500187"/>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rgbClr val="3F3F3F"/>
              </a:buClr>
              <a:buSzPts val="2400"/>
              <a:buFont typeface="Noto Sans Symbols"/>
              <a:buNone/>
              <a:defRPr sz="2400" b="0" i="0" u="none" strike="noStrike" cap="none">
                <a:solidFill>
                  <a:srgbClr val="3F3F3F"/>
                </a:solidFill>
                <a:latin typeface="Calibri"/>
                <a:ea typeface="Calibri"/>
                <a:cs typeface="Calibri"/>
                <a:sym typeface="Calibri"/>
              </a:defRPr>
            </a:lvl1pPr>
            <a:lvl2pPr marL="457200" marR="0" lvl="1" indent="0" algn="l" rtl="0">
              <a:lnSpc>
                <a:spcPct val="90000"/>
              </a:lnSpc>
              <a:spcBef>
                <a:spcPts val="500"/>
              </a:spcBef>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9pPr>
          </a:lstStyle>
          <a:p>
            <a:endParaRPr/>
          </a:p>
        </p:txBody>
      </p:sp>
      <p:sp>
        <p:nvSpPr>
          <p:cNvPr id="118" name="Shape 118"/>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100">
                <a:solidFill>
                  <a:srgbClr val="595959"/>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9" name="Shape 119"/>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100">
                <a:solidFill>
                  <a:srgbClr val="595959"/>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0" name="Shape 120"/>
          <p:cNvSpPr txBox="1">
            <a:spLocks noGrp="1"/>
          </p:cNvSpPr>
          <p:nvPr>
            <p:ph type="sldNum" idx="12"/>
          </p:nvPr>
        </p:nvSpPr>
        <p:spPr>
          <a:xfrm>
            <a:off x="8617527"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100">
                <a:solidFill>
                  <a:srgbClr val="888888"/>
                </a:solidFill>
                <a:latin typeface="Calibri"/>
                <a:ea typeface="Calibri"/>
                <a:cs typeface="Calibri"/>
                <a:sym typeface="Calibri"/>
              </a:rPr>
              <a:t>‹#›</a:t>
            </a:fld>
            <a:endParaRPr lang="en-US" sz="1100">
              <a:solidFill>
                <a:srgbClr val="888888"/>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845127" y="365760"/>
            <a:ext cx="10515600" cy="1325562"/>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23" name="Shape 123"/>
          <p:cNvSpPr txBox="1">
            <a:spLocks noGrp="1"/>
          </p:cNvSpPr>
          <p:nvPr>
            <p:ph type="body" idx="1"/>
          </p:nvPr>
        </p:nvSpPr>
        <p:spPr>
          <a:xfrm>
            <a:off x="845127" y="1828800"/>
            <a:ext cx="5181600" cy="4351337"/>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9pPr>
          </a:lstStyle>
          <a:p>
            <a:endParaRPr/>
          </a:p>
        </p:txBody>
      </p:sp>
      <p:sp>
        <p:nvSpPr>
          <p:cNvPr id="124" name="Shape 124"/>
          <p:cNvSpPr txBox="1">
            <a:spLocks noGrp="1"/>
          </p:cNvSpPr>
          <p:nvPr>
            <p:ph type="body" idx="2"/>
          </p:nvPr>
        </p:nvSpPr>
        <p:spPr>
          <a:xfrm>
            <a:off x="6172200" y="1828800"/>
            <a:ext cx="5181600" cy="4351337"/>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9pPr>
          </a:lstStyle>
          <a:p>
            <a:endParaRPr/>
          </a:p>
        </p:txBody>
      </p:sp>
      <p:sp>
        <p:nvSpPr>
          <p:cNvPr id="125" name="Shape 125"/>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100">
                <a:solidFill>
                  <a:srgbClr val="595959"/>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6" name="Shape 126"/>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100">
                <a:solidFill>
                  <a:srgbClr val="595959"/>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7" name="Shape 127"/>
          <p:cNvSpPr txBox="1">
            <a:spLocks noGrp="1"/>
          </p:cNvSpPr>
          <p:nvPr>
            <p:ph type="sldNum" idx="12"/>
          </p:nvPr>
        </p:nvSpPr>
        <p:spPr>
          <a:xfrm>
            <a:off x="8617527"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100">
                <a:solidFill>
                  <a:srgbClr val="888888"/>
                </a:solidFill>
                <a:latin typeface="Calibri"/>
                <a:ea typeface="Calibri"/>
                <a:cs typeface="Calibri"/>
                <a:sym typeface="Calibri"/>
              </a:rPr>
              <a:t>‹#›</a:t>
            </a:fld>
            <a:endParaRPr lang="en-US" sz="1100">
              <a:solidFill>
                <a:srgbClr val="888888"/>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omparación">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845127" y="1681850"/>
            <a:ext cx="5156200" cy="825699"/>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ts val="2400"/>
              <a:buFont typeface="Noto Sans Symbols"/>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2000"/>
              <a:buFont typeface="Noto Sans Symbols"/>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1800"/>
              <a:buFont typeface="Noto Sans Symbols"/>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1600"/>
              <a:buFont typeface="Noto Sans Symbols"/>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1600"/>
              <a:buFont typeface="Noto Sans Symbols"/>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SzPts val="1600"/>
              <a:buFont typeface="Noto Sans Symbols"/>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SzPts val="1600"/>
              <a:buFont typeface="Noto Sans Symbols"/>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SzPts val="1600"/>
              <a:buFont typeface="Noto Sans Symbols"/>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SzPts val="1600"/>
              <a:buFont typeface="Noto Sans Symbols"/>
              <a:buNone/>
              <a:defRPr sz="1600" b="1" i="0" u="none" strike="noStrike" cap="none">
                <a:solidFill>
                  <a:schemeClr val="dk1"/>
                </a:solidFill>
                <a:latin typeface="Calibri"/>
                <a:ea typeface="Calibri"/>
                <a:cs typeface="Calibri"/>
                <a:sym typeface="Calibri"/>
              </a:defRPr>
            </a:lvl9pPr>
          </a:lstStyle>
          <a:p>
            <a:endParaRPr/>
          </a:p>
        </p:txBody>
      </p:sp>
      <p:sp>
        <p:nvSpPr>
          <p:cNvPr id="130" name="Shape 130"/>
          <p:cNvSpPr txBox="1">
            <a:spLocks noGrp="1"/>
          </p:cNvSpPr>
          <p:nvPr>
            <p:ph type="body" idx="2"/>
          </p:nvPr>
        </p:nvSpPr>
        <p:spPr>
          <a:xfrm>
            <a:off x="845127" y="2507550"/>
            <a:ext cx="5156200" cy="3680525"/>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9pPr>
          </a:lstStyle>
          <a:p>
            <a:endParaRPr/>
          </a:p>
        </p:txBody>
      </p:sp>
      <p:sp>
        <p:nvSpPr>
          <p:cNvPr id="131" name="Shape 131"/>
          <p:cNvSpPr txBox="1">
            <a:spLocks noGrp="1"/>
          </p:cNvSpPr>
          <p:nvPr>
            <p:ph type="body" idx="3"/>
          </p:nvPr>
        </p:nvSpPr>
        <p:spPr>
          <a:xfrm>
            <a:off x="6172200" y="1681851"/>
            <a:ext cx="5181601" cy="825698"/>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ts val="2400"/>
              <a:buFont typeface="Noto Sans Symbols"/>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2000"/>
              <a:buFont typeface="Noto Sans Symbols"/>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1800"/>
              <a:buFont typeface="Noto Sans Symbols"/>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1600"/>
              <a:buFont typeface="Noto Sans Symbols"/>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1600"/>
              <a:buFont typeface="Noto Sans Symbols"/>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SzPts val="1600"/>
              <a:buFont typeface="Noto Sans Symbols"/>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SzPts val="1600"/>
              <a:buFont typeface="Noto Sans Symbols"/>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SzPts val="1600"/>
              <a:buFont typeface="Noto Sans Symbols"/>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SzPts val="1600"/>
              <a:buFont typeface="Noto Sans Symbols"/>
              <a:buNone/>
              <a:defRPr sz="1600" b="1" i="0" u="none" strike="noStrike" cap="none">
                <a:solidFill>
                  <a:schemeClr val="dk1"/>
                </a:solidFill>
                <a:latin typeface="Calibri"/>
                <a:ea typeface="Calibri"/>
                <a:cs typeface="Calibri"/>
                <a:sym typeface="Calibri"/>
              </a:defRPr>
            </a:lvl9pPr>
          </a:lstStyle>
          <a:p>
            <a:endParaRPr/>
          </a:p>
        </p:txBody>
      </p:sp>
      <p:sp>
        <p:nvSpPr>
          <p:cNvPr id="132" name="Shape 132"/>
          <p:cNvSpPr txBox="1">
            <a:spLocks noGrp="1"/>
          </p:cNvSpPr>
          <p:nvPr>
            <p:ph type="body" idx="4"/>
          </p:nvPr>
        </p:nvSpPr>
        <p:spPr>
          <a:xfrm>
            <a:off x="6172200" y="2507550"/>
            <a:ext cx="5181601" cy="3680525"/>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9pPr>
          </a:lstStyle>
          <a:p>
            <a:endParaRPr/>
          </a:p>
        </p:txBody>
      </p:sp>
      <p:sp>
        <p:nvSpPr>
          <p:cNvPr id="133" name="Shape 133"/>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100">
                <a:solidFill>
                  <a:srgbClr val="595959"/>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4" name="Shape 134"/>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100">
                <a:solidFill>
                  <a:srgbClr val="595959"/>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5" name="Shape 135"/>
          <p:cNvSpPr txBox="1">
            <a:spLocks noGrp="1"/>
          </p:cNvSpPr>
          <p:nvPr>
            <p:ph type="sldNum" idx="12"/>
          </p:nvPr>
        </p:nvSpPr>
        <p:spPr>
          <a:xfrm>
            <a:off x="8617527"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100">
                <a:solidFill>
                  <a:srgbClr val="888888"/>
                </a:solidFill>
                <a:latin typeface="Calibri"/>
                <a:ea typeface="Calibri"/>
                <a:cs typeface="Calibri"/>
                <a:sym typeface="Calibri"/>
              </a:rPr>
              <a:t>‹#›</a:t>
            </a:fld>
            <a:endParaRPr lang="en-US" sz="1100">
              <a:solidFill>
                <a:srgbClr val="888888"/>
              </a:solidFill>
              <a:latin typeface="Calibri"/>
              <a:ea typeface="Calibri"/>
              <a:cs typeface="Calibri"/>
              <a:sym typeface="Calibri"/>
            </a:endParaRPr>
          </a:p>
        </p:txBody>
      </p:sp>
      <p:sp>
        <p:nvSpPr>
          <p:cNvPr id="136" name="Shape 136"/>
          <p:cNvSpPr txBox="1">
            <a:spLocks noGrp="1"/>
          </p:cNvSpPr>
          <p:nvPr>
            <p:ph type="title"/>
          </p:nvPr>
        </p:nvSpPr>
        <p:spPr>
          <a:xfrm>
            <a:off x="845127" y="365760"/>
            <a:ext cx="10515600" cy="1325562"/>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olo el título">
    <p:spTree>
      <p:nvGrpSpPr>
        <p:cNvPr id="1" name="Shape 137"/>
        <p:cNvGrpSpPr/>
        <p:nvPr/>
      </p:nvGrpSpPr>
      <p:grpSpPr>
        <a:xfrm>
          <a:off x="0" y="0"/>
          <a:ext cx="0" cy="0"/>
          <a:chOff x="0" y="0"/>
          <a:chExt cx="0" cy="0"/>
        </a:xfrm>
      </p:grpSpPr>
      <p:sp>
        <p:nvSpPr>
          <p:cNvPr id="138" name="Shape 138"/>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100">
                <a:solidFill>
                  <a:srgbClr val="595959"/>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9" name="Shape 139"/>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100">
                <a:solidFill>
                  <a:srgbClr val="595959"/>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0" name="Shape 140"/>
          <p:cNvSpPr txBox="1">
            <a:spLocks noGrp="1"/>
          </p:cNvSpPr>
          <p:nvPr>
            <p:ph type="sldNum" idx="12"/>
          </p:nvPr>
        </p:nvSpPr>
        <p:spPr>
          <a:xfrm>
            <a:off x="8617527"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100">
                <a:solidFill>
                  <a:srgbClr val="888888"/>
                </a:solidFill>
                <a:latin typeface="Calibri"/>
                <a:ea typeface="Calibri"/>
                <a:cs typeface="Calibri"/>
                <a:sym typeface="Calibri"/>
              </a:rPr>
              <a:t>‹#›</a:t>
            </a:fld>
            <a:endParaRPr lang="en-US" sz="1100">
              <a:solidFill>
                <a:srgbClr val="888888"/>
              </a:solidFill>
              <a:latin typeface="Calibri"/>
              <a:ea typeface="Calibri"/>
              <a:cs typeface="Calibri"/>
              <a:sym typeface="Calibri"/>
            </a:endParaRPr>
          </a:p>
        </p:txBody>
      </p:sp>
      <p:sp>
        <p:nvSpPr>
          <p:cNvPr id="141" name="Shape 141"/>
          <p:cNvSpPr txBox="1">
            <a:spLocks noGrp="1"/>
          </p:cNvSpPr>
          <p:nvPr>
            <p:ph type="title"/>
          </p:nvPr>
        </p:nvSpPr>
        <p:spPr>
          <a:xfrm>
            <a:off x="845127" y="365760"/>
            <a:ext cx="10515600" cy="1325562"/>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142"/>
        <p:cNvGrpSpPr/>
        <p:nvPr/>
      </p:nvGrpSpPr>
      <p:grpSpPr>
        <a:xfrm>
          <a:off x="0" y="0"/>
          <a:ext cx="0" cy="0"/>
          <a:chOff x="0" y="0"/>
          <a:chExt cx="0" cy="0"/>
        </a:xfrm>
      </p:grpSpPr>
      <p:sp>
        <p:nvSpPr>
          <p:cNvPr id="143" name="Shape 143"/>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100">
                <a:solidFill>
                  <a:srgbClr val="595959"/>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4" name="Shape 144"/>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100">
                <a:solidFill>
                  <a:srgbClr val="595959"/>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5" name="Shape 145"/>
          <p:cNvSpPr txBox="1">
            <a:spLocks noGrp="1"/>
          </p:cNvSpPr>
          <p:nvPr>
            <p:ph type="sldNum" idx="12"/>
          </p:nvPr>
        </p:nvSpPr>
        <p:spPr>
          <a:xfrm>
            <a:off x="8617527"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100">
                <a:solidFill>
                  <a:srgbClr val="888888"/>
                </a:solidFill>
                <a:latin typeface="Calibri"/>
                <a:ea typeface="Calibri"/>
                <a:cs typeface="Calibri"/>
                <a:sym typeface="Calibri"/>
              </a:rPr>
              <a:t>‹#›</a:t>
            </a:fld>
            <a:endParaRPr lang="en-US" sz="1100">
              <a:solidFill>
                <a:srgbClr val="888888"/>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841248" y="457200"/>
            <a:ext cx="3931920" cy="1600197"/>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48" name="Shape 148"/>
          <p:cNvSpPr txBox="1">
            <a:spLocks noGrp="1"/>
          </p:cNvSpPr>
          <p:nvPr>
            <p:ph type="body" idx="1"/>
          </p:nvPr>
        </p:nvSpPr>
        <p:spPr>
          <a:xfrm>
            <a:off x="5181600" y="990600"/>
            <a:ext cx="6172200" cy="4876800"/>
          </a:xfrm>
          <a:prstGeom prst="rect">
            <a:avLst/>
          </a:prstGeom>
          <a:noFill/>
          <a:ln>
            <a:noFill/>
          </a:ln>
        </p:spPr>
        <p:txBody>
          <a:bodyPr wrap="square" lIns="91425" tIns="91425" rIns="91425" bIns="91425" anchor="t" anchorCtr="0"/>
          <a:lstStyle>
            <a:lvl1pPr marL="228600" marR="0" lvl="0" indent="-25400" algn="l" rtl="0">
              <a:lnSpc>
                <a:spcPct val="90000"/>
              </a:lnSpc>
              <a:spcBef>
                <a:spcPts val="1000"/>
              </a:spcBef>
              <a:buClr>
                <a:schemeClr val="dk1"/>
              </a:buClr>
              <a:buSzPts val="3200"/>
              <a:buFont typeface="Noto Sans Symbols"/>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9pPr>
          </a:lstStyle>
          <a:p>
            <a:endParaRPr/>
          </a:p>
        </p:txBody>
      </p:sp>
      <p:sp>
        <p:nvSpPr>
          <p:cNvPr id="149" name="Shape 149"/>
          <p:cNvSpPr txBox="1">
            <a:spLocks noGrp="1"/>
          </p:cNvSpPr>
          <p:nvPr>
            <p:ph type="body" idx="2"/>
          </p:nvPr>
        </p:nvSpPr>
        <p:spPr>
          <a:xfrm>
            <a:off x="841248" y="2057399"/>
            <a:ext cx="3931920" cy="3810001"/>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ts val="1600"/>
              <a:buFont typeface="Noto Sans Symbols"/>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1200"/>
              <a:buFont typeface="Noto Sans Symbols"/>
              <a:buNone/>
              <a:defRPr sz="12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1000"/>
              <a:buFont typeface="Noto Sans Symbols"/>
              <a:buNone/>
              <a:defRPr sz="10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900"/>
              <a:buFont typeface="Noto Sans Symbols"/>
              <a:buNone/>
              <a:defRPr sz="9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900"/>
              <a:buFont typeface="Noto Sans Symbols"/>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SzPts val="900"/>
              <a:buFont typeface="Noto Sans Symbols"/>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SzPts val="900"/>
              <a:buFont typeface="Noto Sans Symbols"/>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SzPts val="900"/>
              <a:buFont typeface="Noto Sans Symbols"/>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SzPts val="900"/>
              <a:buFont typeface="Noto Sans Symbols"/>
              <a:buNone/>
              <a:defRPr sz="900" b="0" i="0" u="none" strike="noStrike" cap="none">
                <a:solidFill>
                  <a:schemeClr val="dk1"/>
                </a:solidFill>
                <a:latin typeface="Calibri"/>
                <a:ea typeface="Calibri"/>
                <a:cs typeface="Calibri"/>
                <a:sym typeface="Calibri"/>
              </a:defRPr>
            </a:lvl9pPr>
          </a:lstStyle>
          <a:p>
            <a:endParaRPr/>
          </a:p>
        </p:txBody>
      </p:sp>
      <p:sp>
        <p:nvSpPr>
          <p:cNvPr id="150" name="Shape 150"/>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100">
                <a:solidFill>
                  <a:srgbClr val="595959"/>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1" name="Shape 151"/>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100">
                <a:solidFill>
                  <a:srgbClr val="595959"/>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2" name="Shape 152"/>
          <p:cNvSpPr txBox="1">
            <a:spLocks noGrp="1"/>
          </p:cNvSpPr>
          <p:nvPr>
            <p:ph type="sldNum" idx="12"/>
          </p:nvPr>
        </p:nvSpPr>
        <p:spPr>
          <a:xfrm>
            <a:off x="8617527"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100">
                <a:solidFill>
                  <a:srgbClr val="888888"/>
                </a:solidFill>
                <a:latin typeface="Calibri"/>
                <a:ea typeface="Calibri"/>
                <a:cs typeface="Calibri"/>
                <a:sym typeface="Calibri"/>
              </a:rPr>
              <a:t>‹#›</a:t>
            </a:fld>
            <a:endParaRPr lang="en-US" sz="11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1097280" y="286603"/>
            <a:ext cx="10058400" cy="1450757"/>
          </a:xfrm>
          <a:prstGeom prst="rect">
            <a:avLst/>
          </a:prstGeom>
          <a:noFill/>
          <a:ln>
            <a:noFill/>
          </a:ln>
        </p:spPr>
        <p:txBody>
          <a:bodyPr wrap="square" lIns="91425" tIns="91425" rIns="91425" bIns="91425" anchor="b" anchorCtr="0"/>
          <a:lstStyle>
            <a:lvl1pPr marL="0" marR="0" lvl="0" indent="0" algn="l" rtl="0">
              <a:lnSpc>
                <a:spcPct val="85000"/>
              </a:lnSpc>
              <a:spcBef>
                <a:spcPts val="0"/>
              </a:spcBef>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5" name="Shape 25"/>
          <p:cNvSpPr txBox="1">
            <a:spLocks noGrp="1"/>
          </p:cNvSpPr>
          <p:nvPr>
            <p:ph type="body" idx="1"/>
          </p:nvPr>
        </p:nvSpPr>
        <p:spPr>
          <a:xfrm>
            <a:off x="1097280" y="1845734"/>
            <a:ext cx="10058400" cy="4023360"/>
          </a:xfrm>
          <a:prstGeom prst="rect">
            <a:avLst/>
          </a:prstGeom>
          <a:noFill/>
          <a:ln>
            <a:noFill/>
          </a:ln>
        </p:spPr>
        <p:txBody>
          <a:bodyPr wrap="square" lIns="91425" tIns="91425" rIns="91425" bIns="91425" anchor="t" anchorCtr="0"/>
          <a:lstStyle>
            <a:lvl1pPr marL="91440" marR="0" lvl="0" indent="35560" algn="l" rtl="0">
              <a:lnSpc>
                <a:spcPct val="90000"/>
              </a:lnSpc>
              <a:spcBef>
                <a:spcPts val="1200"/>
              </a:spcBef>
              <a:spcAft>
                <a:spcPts val="20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384048" marR="0" lvl="1" indent="-68579" algn="l" rtl="0">
              <a:lnSpc>
                <a:spcPct val="90000"/>
              </a:lnSpc>
              <a:spcBef>
                <a:spcPts val="200"/>
              </a:spcBef>
              <a:spcAft>
                <a:spcPts val="40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566928" marR="0" lvl="2" indent="-9398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749808" marR="0" lvl="3" indent="-9398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932688" marR="0" lvl="4" indent="-9398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1100000" marR="0" lvl="5" indent="-13970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1300000" marR="0" lvl="6" indent="-13970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1500000" marR="0" lvl="7" indent="-13970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1699999" marR="0" lvl="8" indent="-139699"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1097280" y="6459785"/>
            <a:ext cx="2472271"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a:solidFill>
                  <a:srgbClr val="FFFFFF"/>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3686185" y="6459785"/>
            <a:ext cx="4822804"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900" cap="none">
                <a:solidFill>
                  <a:srgbClr val="FFFFFF"/>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9900458" y="6459785"/>
            <a:ext cx="1312025"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050">
                <a:solidFill>
                  <a:srgbClr val="FFFFFF"/>
                </a:solidFill>
                <a:latin typeface="Calibri"/>
                <a:ea typeface="Calibri"/>
                <a:cs typeface="Calibri"/>
                <a:sym typeface="Calibri"/>
              </a:rPr>
              <a:t>‹#›</a:t>
            </a:fld>
            <a:endParaRPr lang="en-US" sz="1050">
              <a:solidFill>
                <a:srgbClr val="FFFFFF"/>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841248" y="457200"/>
            <a:ext cx="3931920"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55" name="Shape 155"/>
          <p:cNvSpPr>
            <a:spLocks noGrp="1"/>
          </p:cNvSpPr>
          <p:nvPr>
            <p:ph type="pic" idx="2"/>
          </p:nvPr>
        </p:nvSpPr>
        <p:spPr>
          <a:xfrm>
            <a:off x="5181600" y="990600"/>
            <a:ext cx="6172200" cy="4876800"/>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ts val="3200"/>
              <a:buFont typeface="Noto Sans Symbols"/>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2800"/>
              <a:buFont typeface="Noto Sans Symbols"/>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2400"/>
              <a:buFont typeface="Noto Sans Symbols"/>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2000"/>
              <a:buFont typeface="Noto Sans Symbols"/>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2000"/>
              <a:buFont typeface="Noto Sans Symbols"/>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SzPts val="2000"/>
              <a:buFont typeface="Noto Sans Symbols"/>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SzPts val="2000"/>
              <a:buFont typeface="Noto Sans Symbols"/>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SzPts val="2000"/>
              <a:buFont typeface="Noto Sans Symbols"/>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SzPts val="2000"/>
              <a:buFont typeface="Noto Sans Symbols"/>
              <a:buNone/>
              <a:defRPr sz="2000" b="0" i="0" u="none" strike="noStrike" cap="none">
                <a:solidFill>
                  <a:schemeClr val="dk1"/>
                </a:solidFill>
                <a:latin typeface="Calibri"/>
                <a:ea typeface="Calibri"/>
                <a:cs typeface="Calibri"/>
                <a:sym typeface="Calibri"/>
              </a:defRPr>
            </a:lvl9pPr>
          </a:lstStyle>
          <a:p>
            <a:endParaRPr/>
          </a:p>
        </p:txBody>
      </p:sp>
      <p:sp>
        <p:nvSpPr>
          <p:cNvPr id="156" name="Shape 156"/>
          <p:cNvSpPr txBox="1">
            <a:spLocks noGrp="1"/>
          </p:cNvSpPr>
          <p:nvPr>
            <p:ph type="body" idx="1"/>
          </p:nvPr>
        </p:nvSpPr>
        <p:spPr>
          <a:xfrm>
            <a:off x="841248" y="2057400"/>
            <a:ext cx="3931920" cy="3810000"/>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ts val="1600"/>
              <a:buFont typeface="Noto Sans Symbols"/>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1200"/>
              <a:buFont typeface="Noto Sans Symbols"/>
              <a:buNone/>
              <a:defRPr sz="12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1000"/>
              <a:buFont typeface="Noto Sans Symbols"/>
              <a:buNone/>
              <a:defRPr sz="10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900"/>
              <a:buFont typeface="Noto Sans Symbols"/>
              <a:buNone/>
              <a:defRPr sz="9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900"/>
              <a:buFont typeface="Noto Sans Symbols"/>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SzPts val="900"/>
              <a:buFont typeface="Noto Sans Symbols"/>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SzPts val="900"/>
              <a:buFont typeface="Noto Sans Symbols"/>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SzPts val="900"/>
              <a:buFont typeface="Noto Sans Symbols"/>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SzPts val="900"/>
              <a:buFont typeface="Noto Sans Symbols"/>
              <a:buNone/>
              <a:defRPr sz="900" b="0" i="0" u="none" strike="noStrike" cap="none">
                <a:solidFill>
                  <a:schemeClr val="dk1"/>
                </a:solidFill>
                <a:latin typeface="Calibri"/>
                <a:ea typeface="Calibri"/>
                <a:cs typeface="Calibri"/>
                <a:sym typeface="Calibri"/>
              </a:defRPr>
            </a:lvl9pPr>
          </a:lstStyle>
          <a:p>
            <a:endParaRPr/>
          </a:p>
        </p:txBody>
      </p:sp>
      <p:sp>
        <p:nvSpPr>
          <p:cNvPr id="157" name="Shape 157"/>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100">
                <a:solidFill>
                  <a:srgbClr val="595959"/>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8" name="Shape 158"/>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100">
                <a:solidFill>
                  <a:srgbClr val="595959"/>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9" name="Shape 159"/>
          <p:cNvSpPr txBox="1">
            <a:spLocks noGrp="1"/>
          </p:cNvSpPr>
          <p:nvPr>
            <p:ph type="sldNum" idx="12"/>
          </p:nvPr>
        </p:nvSpPr>
        <p:spPr>
          <a:xfrm>
            <a:off x="8617527"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100">
                <a:solidFill>
                  <a:srgbClr val="888888"/>
                </a:solidFill>
                <a:latin typeface="Calibri"/>
                <a:ea typeface="Calibri"/>
                <a:cs typeface="Calibri"/>
                <a:sym typeface="Calibri"/>
              </a:rPr>
              <a:t>‹#›</a:t>
            </a:fld>
            <a:endParaRPr lang="en-US" sz="1100">
              <a:solidFill>
                <a:srgbClr val="888888"/>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845127" y="365760"/>
            <a:ext cx="10515600" cy="1325562"/>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62" name="Shape 162"/>
          <p:cNvSpPr txBox="1">
            <a:spLocks noGrp="1"/>
          </p:cNvSpPr>
          <p:nvPr>
            <p:ph type="body" idx="1"/>
          </p:nvPr>
        </p:nvSpPr>
        <p:spPr>
          <a:xfrm rot="5400000">
            <a:off x="3927259" y="-1253331"/>
            <a:ext cx="4351337" cy="10515600"/>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9pPr>
          </a:lstStyle>
          <a:p>
            <a:endParaRPr/>
          </a:p>
        </p:txBody>
      </p:sp>
      <p:sp>
        <p:nvSpPr>
          <p:cNvPr id="163" name="Shape 163"/>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100">
                <a:solidFill>
                  <a:srgbClr val="595959"/>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4" name="Shape 164"/>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100">
                <a:solidFill>
                  <a:srgbClr val="595959"/>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5" name="Shape 165"/>
          <p:cNvSpPr txBox="1">
            <a:spLocks noGrp="1"/>
          </p:cNvSpPr>
          <p:nvPr>
            <p:ph type="sldNum" idx="12"/>
          </p:nvPr>
        </p:nvSpPr>
        <p:spPr>
          <a:xfrm>
            <a:off x="8617527"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100">
                <a:solidFill>
                  <a:srgbClr val="888888"/>
                </a:solidFill>
                <a:latin typeface="Calibri"/>
                <a:ea typeface="Calibri"/>
                <a:cs typeface="Calibri"/>
                <a:sym typeface="Calibri"/>
              </a:rPr>
              <a:t>‹#›</a:t>
            </a:fld>
            <a:endParaRPr lang="en-US" sz="1100">
              <a:solidFill>
                <a:srgbClr val="888888"/>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cSld name="Título vertical y texto">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rot="5400000">
            <a:off x="7133431" y="1951831"/>
            <a:ext cx="5811838" cy="2628900"/>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68" name="Shape 168"/>
          <p:cNvSpPr txBox="1">
            <a:spLocks noGrp="1"/>
          </p:cNvSpPr>
          <p:nvPr>
            <p:ph type="body" idx="1"/>
          </p:nvPr>
        </p:nvSpPr>
        <p:spPr>
          <a:xfrm rot="5400000">
            <a:off x="1799432" y="-600869"/>
            <a:ext cx="5811837" cy="7734300"/>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9pPr>
          </a:lstStyle>
          <a:p>
            <a:endParaRPr/>
          </a:p>
        </p:txBody>
      </p:sp>
      <p:sp>
        <p:nvSpPr>
          <p:cNvPr id="169" name="Shape 169"/>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100">
                <a:solidFill>
                  <a:srgbClr val="595959"/>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0" name="Shape 170"/>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100">
                <a:solidFill>
                  <a:srgbClr val="595959"/>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1" name="Shape 171"/>
          <p:cNvSpPr txBox="1">
            <a:spLocks noGrp="1"/>
          </p:cNvSpPr>
          <p:nvPr>
            <p:ph type="sldNum" idx="12"/>
          </p:nvPr>
        </p:nvSpPr>
        <p:spPr>
          <a:xfrm>
            <a:off x="8617527"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100">
                <a:solidFill>
                  <a:srgbClr val="888888"/>
                </a:solidFill>
                <a:latin typeface="Calibri"/>
                <a:ea typeface="Calibri"/>
                <a:cs typeface="Calibri"/>
                <a:sym typeface="Calibri"/>
              </a:rPr>
              <a:t>‹#›</a:t>
            </a:fld>
            <a:endParaRPr lang="en-US" sz="11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cSld name="Encabezado de sección">
    <p:bg>
      <p:bgPr>
        <a:solidFill>
          <a:schemeClr val="lt1"/>
        </a:solidFill>
        <a:effectLst/>
      </p:bgPr>
    </p:bg>
    <p:spTree>
      <p:nvGrpSpPr>
        <p:cNvPr id="1" name="Shape 29"/>
        <p:cNvGrpSpPr/>
        <p:nvPr/>
      </p:nvGrpSpPr>
      <p:grpSpPr>
        <a:xfrm>
          <a:off x="0" y="0"/>
          <a:ext cx="0" cy="0"/>
          <a:chOff x="0" y="0"/>
          <a:chExt cx="0" cy="0"/>
        </a:xfrm>
      </p:grpSpPr>
      <p:sp>
        <p:nvSpPr>
          <p:cNvPr id="30" name="Shape 30"/>
          <p:cNvSpPr/>
          <p:nvPr/>
        </p:nvSpPr>
        <p:spPr>
          <a:xfrm>
            <a:off x="3175" y="6400800"/>
            <a:ext cx="12188825" cy="457200"/>
          </a:xfrm>
          <a:prstGeom prst="rect">
            <a:avLst/>
          </a:prstGeom>
          <a:solidFill>
            <a:schemeClr val="accent2"/>
          </a:solidFill>
          <a:ln>
            <a:noFill/>
          </a:ln>
        </p:spPr>
        <p:txBody>
          <a:bodyPr wrap="square" lIns="91425" tIns="91425" rIns="91425" bIns="91425" anchor="ctr" anchorCtr="0">
            <a:noAutofit/>
          </a:bodyPr>
          <a:lstStyle/>
          <a:p>
            <a:pPr marL="0" lvl="0" indent="0">
              <a:spcBef>
                <a:spcPts val="0"/>
              </a:spcBef>
              <a:buNone/>
            </a:pPr>
            <a:endParaRPr/>
          </a:p>
        </p:txBody>
      </p:sp>
      <p:sp>
        <p:nvSpPr>
          <p:cNvPr id="31" name="Shape 31"/>
          <p:cNvSpPr/>
          <p:nvPr/>
        </p:nvSpPr>
        <p:spPr>
          <a:xfrm>
            <a:off x="15" y="6334316"/>
            <a:ext cx="12188825" cy="64008"/>
          </a:xfrm>
          <a:prstGeom prst="rect">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32" name="Shape 32"/>
          <p:cNvSpPr txBox="1">
            <a:spLocks noGrp="1"/>
          </p:cNvSpPr>
          <p:nvPr>
            <p:ph type="title"/>
          </p:nvPr>
        </p:nvSpPr>
        <p:spPr>
          <a:xfrm>
            <a:off x="1097280" y="758952"/>
            <a:ext cx="10058400" cy="3566160"/>
          </a:xfrm>
          <a:prstGeom prst="rect">
            <a:avLst/>
          </a:prstGeom>
          <a:noFill/>
          <a:ln>
            <a:noFill/>
          </a:ln>
        </p:spPr>
        <p:txBody>
          <a:bodyPr wrap="square" lIns="91425" tIns="91425" rIns="91425" bIns="91425" anchor="b" anchorCtr="0"/>
          <a:lstStyle>
            <a:lvl1pPr marL="0" marR="0" lvl="0" indent="0" algn="l" rtl="0">
              <a:lnSpc>
                <a:spcPct val="85000"/>
              </a:lnSpc>
              <a:spcBef>
                <a:spcPts val="0"/>
              </a:spcBef>
              <a:buClr>
                <a:srgbClr val="262626"/>
              </a:buClr>
              <a:buSzPts val="8000"/>
              <a:buFont typeface="Calibri"/>
              <a:buNone/>
              <a:defRPr sz="8000" b="0" i="0" u="none" strike="noStrike" cap="none">
                <a:solidFill>
                  <a:srgbClr val="262626"/>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33" name="Shape 33"/>
          <p:cNvSpPr txBox="1">
            <a:spLocks noGrp="1"/>
          </p:cNvSpPr>
          <p:nvPr>
            <p:ph type="body" idx="1"/>
          </p:nvPr>
        </p:nvSpPr>
        <p:spPr>
          <a:xfrm>
            <a:off x="1097280" y="4453128"/>
            <a:ext cx="10058400" cy="1143000"/>
          </a:xfrm>
          <a:prstGeom prst="rect">
            <a:avLst/>
          </a:prstGeom>
          <a:noFill/>
          <a:ln>
            <a:noFill/>
          </a:ln>
        </p:spPr>
        <p:txBody>
          <a:bodyPr wrap="square" lIns="91425" tIns="91425" rIns="91425" bIns="91425" anchor="t" anchorCtr="0"/>
          <a:lstStyle>
            <a:lvl1pPr marL="0" marR="0" lvl="0" indent="0" algn="l" rtl="0">
              <a:lnSpc>
                <a:spcPct val="90000"/>
              </a:lnSpc>
              <a:spcBef>
                <a:spcPts val="1200"/>
              </a:spcBef>
              <a:spcAft>
                <a:spcPts val="200"/>
              </a:spcAft>
              <a:buClr>
                <a:schemeClr val="accent1"/>
              </a:buClr>
              <a:buSzPts val="2400"/>
              <a:buFont typeface="Calibri"/>
              <a:buNone/>
              <a:defRPr sz="2400" b="0" i="0" u="none" strike="noStrike" cap="none">
                <a:solidFill>
                  <a:schemeClr val="dk2"/>
                </a:solidFill>
                <a:latin typeface="Calibri"/>
                <a:ea typeface="Calibri"/>
                <a:cs typeface="Calibri"/>
                <a:sym typeface="Calibri"/>
              </a:defRPr>
            </a:lvl1pPr>
            <a:lvl2pPr marL="457200" marR="0" lvl="1" indent="0" algn="l" rtl="0">
              <a:lnSpc>
                <a:spcPct val="90000"/>
              </a:lnSpc>
              <a:spcBef>
                <a:spcPts val="200"/>
              </a:spcBef>
              <a:spcAft>
                <a:spcPts val="400"/>
              </a:spcAft>
              <a:buClr>
                <a:schemeClr val="accent1"/>
              </a:buClr>
              <a:buSzPts val="1800"/>
              <a:buFont typeface="Calibri"/>
              <a:buNone/>
              <a:defRPr sz="18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200"/>
              </a:spcBef>
              <a:spcAft>
                <a:spcPts val="400"/>
              </a:spcAft>
              <a:buClr>
                <a:schemeClr val="accent1"/>
              </a:buClr>
              <a:buSzPts val="1600"/>
              <a:buFont typeface="Calibri"/>
              <a:buNone/>
              <a:defRPr sz="16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200"/>
              </a:spcBef>
              <a:spcAft>
                <a:spcPts val="400"/>
              </a:spcAft>
              <a:buClr>
                <a:schemeClr val="accent1"/>
              </a:buClr>
              <a:buSzPts val="1400"/>
              <a:buFont typeface="Calibri"/>
              <a:buNone/>
              <a:defRPr sz="14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200"/>
              </a:spcBef>
              <a:spcAft>
                <a:spcPts val="400"/>
              </a:spcAft>
              <a:buClr>
                <a:schemeClr val="accent1"/>
              </a:buClr>
              <a:buSzPts val="1400"/>
              <a:buFont typeface="Calibri"/>
              <a:buNone/>
              <a:defRPr sz="14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200"/>
              </a:spcBef>
              <a:spcAft>
                <a:spcPts val="400"/>
              </a:spcAft>
              <a:buClr>
                <a:schemeClr val="accent1"/>
              </a:buClr>
              <a:buSzPts val="1400"/>
              <a:buFont typeface="Calibri"/>
              <a:buNone/>
              <a:defRPr sz="14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200"/>
              </a:spcBef>
              <a:spcAft>
                <a:spcPts val="400"/>
              </a:spcAft>
              <a:buClr>
                <a:schemeClr val="accent1"/>
              </a:buClr>
              <a:buSzPts val="1400"/>
              <a:buFont typeface="Calibri"/>
              <a:buNone/>
              <a:defRPr sz="14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200"/>
              </a:spcBef>
              <a:spcAft>
                <a:spcPts val="400"/>
              </a:spcAft>
              <a:buClr>
                <a:schemeClr val="accent1"/>
              </a:buClr>
              <a:buSzPts val="1400"/>
              <a:buFont typeface="Calibri"/>
              <a:buNone/>
              <a:defRPr sz="14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200"/>
              </a:spcBef>
              <a:spcAft>
                <a:spcPts val="400"/>
              </a:spcAft>
              <a:buClr>
                <a:schemeClr val="accent1"/>
              </a:buClr>
              <a:buSzPts val="1400"/>
              <a:buFont typeface="Calibri"/>
              <a:buNone/>
              <a:defRPr sz="1400" b="0" i="0" u="none" strike="noStrike" cap="none">
                <a:solidFill>
                  <a:srgbClr val="888888"/>
                </a:solidFill>
                <a:latin typeface="Calibri"/>
                <a:ea typeface="Calibri"/>
                <a:cs typeface="Calibri"/>
                <a:sym typeface="Calibri"/>
              </a:defRPr>
            </a:lvl9pPr>
          </a:lstStyle>
          <a:p>
            <a:endParaRPr/>
          </a:p>
        </p:txBody>
      </p:sp>
      <p:sp>
        <p:nvSpPr>
          <p:cNvPr id="34" name="Shape 34"/>
          <p:cNvSpPr txBox="1">
            <a:spLocks noGrp="1"/>
          </p:cNvSpPr>
          <p:nvPr>
            <p:ph type="dt" idx="10"/>
          </p:nvPr>
        </p:nvSpPr>
        <p:spPr>
          <a:xfrm>
            <a:off x="1097280" y="6459785"/>
            <a:ext cx="2472271"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a:solidFill>
                  <a:srgbClr val="FFFFFF"/>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ftr" idx="11"/>
          </p:nvPr>
        </p:nvSpPr>
        <p:spPr>
          <a:xfrm>
            <a:off x="3686185" y="6459785"/>
            <a:ext cx="4822804"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900" cap="none">
                <a:solidFill>
                  <a:srgbClr val="FFFFFF"/>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sldNum" idx="12"/>
          </p:nvPr>
        </p:nvSpPr>
        <p:spPr>
          <a:xfrm>
            <a:off x="9900458" y="6459785"/>
            <a:ext cx="1312025"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050">
                <a:solidFill>
                  <a:srgbClr val="FFFFFF"/>
                </a:solidFill>
                <a:latin typeface="Calibri"/>
                <a:ea typeface="Calibri"/>
                <a:cs typeface="Calibri"/>
                <a:sym typeface="Calibri"/>
              </a:rPr>
              <a:t>‹#›</a:t>
            </a:fld>
            <a:endParaRPr lang="en-US" sz="1050">
              <a:solidFill>
                <a:srgbClr val="FFFFFF"/>
              </a:solidFill>
              <a:latin typeface="Calibri"/>
              <a:ea typeface="Calibri"/>
              <a:cs typeface="Calibri"/>
              <a:sym typeface="Calibri"/>
            </a:endParaRPr>
          </a:p>
        </p:txBody>
      </p:sp>
      <p:cxnSp>
        <p:nvCxnSpPr>
          <p:cNvPr id="37" name="Shape 37"/>
          <p:cNvCxnSpPr/>
          <p:nvPr/>
        </p:nvCxnSpPr>
        <p:spPr>
          <a:xfrm>
            <a:off x="1207658" y="4343400"/>
            <a:ext cx="9875520" cy="0"/>
          </a:xfrm>
          <a:prstGeom prst="straightConnector1">
            <a:avLst/>
          </a:prstGeom>
          <a:noFill/>
          <a:ln w="9525" cap="flat" cmpd="sng">
            <a:solidFill>
              <a:srgbClr val="7F7F7F"/>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097280" y="286603"/>
            <a:ext cx="10058400" cy="1450757"/>
          </a:xfrm>
          <a:prstGeom prst="rect">
            <a:avLst/>
          </a:prstGeom>
          <a:noFill/>
          <a:ln>
            <a:noFill/>
          </a:ln>
        </p:spPr>
        <p:txBody>
          <a:bodyPr wrap="square" lIns="91425" tIns="91425" rIns="91425" bIns="91425" anchor="b" anchorCtr="0"/>
          <a:lstStyle>
            <a:lvl1pPr marL="0" marR="0" lvl="0" indent="0" algn="l" rtl="0">
              <a:lnSpc>
                <a:spcPct val="85000"/>
              </a:lnSpc>
              <a:spcBef>
                <a:spcPts val="0"/>
              </a:spcBef>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40" name="Shape 40"/>
          <p:cNvSpPr txBox="1">
            <a:spLocks noGrp="1"/>
          </p:cNvSpPr>
          <p:nvPr>
            <p:ph type="body" idx="1"/>
          </p:nvPr>
        </p:nvSpPr>
        <p:spPr>
          <a:xfrm>
            <a:off x="1097279" y="1845734"/>
            <a:ext cx="4937760" cy="4023360"/>
          </a:xfrm>
          <a:prstGeom prst="rect">
            <a:avLst/>
          </a:prstGeom>
          <a:noFill/>
          <a:ln>
            <a:noFill/>
          </a:ln>
        </p:spPr>
        <p:txBody>
          <a:bodyPr wrap="square" lIns="91425" tIns="91425" rIns="91425" bIns="91425" anchor="t" anchorCtr="0"/>
          <a:lstStyle>
            <a:lvl1pPr marL="91440" marR="0" lvl="0" indent="35560" algn="l" rtl="0">
              <a:lnSpc>
                <a:spcPct val="90000"/>
              </a:lnSpc>
              <a:spcBef>
                <a:spcPts val="1200"/>
              </a:spcBef>
              <a:spcAft>
                <a:spcPts val="20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384048" marR="0" lvl="1" indent="-68579" algn="l" rtl="0">
              <a:lnSpc>
                <a:spcPct val="90000"/>
              </a:lnSpc>
              <a:spcBef>
                <a:spcPts val="200"/>
              </a:spcBef>
              <a:spcAft>
                <a:spcPts val="40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566928" marR="0" lvl="2" indent="-9398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749808" marR="0" lvl="3" indent="-9398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932688" marR="0" lvl="4" indent="-9398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1100000" marR="0" lvl="5" indent="-13970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1300000" marR="0" lvl="6" indent="-13970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1500000" marR="0" lvl="7" indent="-13970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1699999" marR="0" lvl="8" indent="-139699"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41" name="Shape 41"/>
          <p:cNvSpPr txBox="1">
            <a:spLocks noGrp="1"/>
          </p:cNvSpPr>
          <p:nvPr>
            <p:ph type="body" idx="2"/>
          </p:nvPr>
        </p:nvSpPr>
        <p:spPr>
          <a:xfrm>
            <a:off x="6217920" y="1845735"/>
            <a:ext cx="4937760" cy="4023360"/>
          </a:xfrm>
          <a:prstGeom prst="rect">
            <a:avLst/>
          </a:prstGeom>
          <a:noFill/>
          <a:ln>
            <a:noFill/>
          </a:ln>
        </p:spPr>
        <p:txBody>
          <a:bodyPr wrap="square" lIns="91425" tIns="91425" rIns="91425" bIns="91425" anchor="t" anchorCtr="0"/>
          <a:lstStyle>
            <a:lvl1pPr marL="91440" marR="0" lvl="0" indent="35560" algn="l" rtl="0">
              <a:lnSpc>
                <a:spcPct val="90000"/>
              </a:lnSpc>
              <a:spcBef>
                <a:spcPts val="1200"/>
              </a:spcBef>
              <a:spcAft>
                <a:spcPts val="20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384048" marR="0" lvl="1" indent="-68579" algn="l" rtl="0">
              <a:lnSpc>
                <a:spcPct val="90000"/>
              </a:lnSpc>
              <a:spcBef>
                <a:spcPts val="200"/>
              </a:spcBef>
              <a:spcAft>
                <a:spcPts val="40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566928" marR="0" lvl="2" indent="-9398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749808" marR="0" lvl="3" indent="-9398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932688" marR="0" lvl="4" indent="-9398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1100000" marR="0" lvl="5" indent="-13970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1300000" marR="0" lvl="6" indent="-13970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1500000" marR="0" lvl="7" indent="-13970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1699999" marR="0" lvl="8" indent="-139699"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1097280" y="6459785"/>
            <a:ext cx="2472271"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a:solidFill>
                  <a:srgbClr val="FFFFFF"/>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3686185" y="6459785"/>
            <a:ext cx="4822804"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900" cap="none">
                <a:solidFill>
                  <a:srgbClr val="FFFFFF"/>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9900458" y="6459785"/>
            <a:ext cx="1312025"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050">
                <a:solidFill>
                  <a:srgbClr val="FFFFFF"/>
                </a:solidFill>
                <a:latin typeface="Calibri"/>
                <a:ea typeface="Calibri"/>
                <a:cs typeface="Calibri"/>
                <a:sym typeface="Calibri"/>
              </a:rPr>
              <a:t>‹#›</a:t>
            </a:fld>
            <a:endParaRPr lang="en-US" sz="1050">
              <a:solidFill>
                <a:srgbClr val="FFFFFF"/>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097280" y="286603"/>
            <a:ext cx="10058400" cy="1450757"/>
          </a:xfrm>
          <a:prstGeom prst="rect">
            <a:avLst/>
          </a:prstGeom>
          <a:noFill/>
          <a:ln>
            <a:noFill/>
          </a:ln>
        </p:spPr>
        <p:txBody>
          <a:bodyPr wrap="square" lIns="91425" tIns="91425" rIns="91425" bIns="91425" anchor="b" anchorCtr="0"/>
          <a:lstStyle>
            <a:lvl1pPr marL="0" marR="0" lvl="0" indent="0" algn="l" rtl="0">
              <a:lnSpc>
                <a:spcPct val="85000"/>
              </a:lnSpc>
              <a:spcBef>
                <a:spcPts val="0"/>
              </a:spcBef>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47" name="Shape 47"/>
          <p:cNvSpPr txBox="1">
            <a:spLocks noGrp="1"/>
          </p:cNvSpPr>
          <p:nvPr>
            <p:ph type="body" idx="1"/>
          </p:nvPr>
        </p:nvSpPr>
        <p:spPr>
          <a:xfrm>
            <a:off x="1097280" y="1846052"/>
            <a:ext cx="4937760" cy="736282"/>
          </a:xfrm>
          <a:prstGeom prst="rect">
            <a:avLst/>
          </a:prstGeom>
          <a:noFill/>
          <a:ln>
            <a:noFill/>
          </a:ln>
        </p:spPr>
        <p:txBody>
          <a:bodyPr wrap="square" lIns="91425" tIns="91425" rIns="91425" bIns="91425" anchor="ctr" anchorCtr="0"/>
          <a:lstStyle>
            <a:lvl1pPr marL="0" marR="0" lvl="0" indent="0" algn="l" rtl="0">
              <a:lnSpc>
                <a:spcPct val="90000"/>
              </a:lnSpc>
              <a:spcBef>
                <a:spcPts val="1200"/>
              </a:spcBef>
              <a:spcAft>
                <a:spcPts val="200"/>
              </a:spcAft>
              <a:buClr>
                <a:schemeClr val="accent1"/>
              </a:buClr>
              <a:buSzPts val="2000"/>
              <a:buFont typeface="Calibri"/>
              <a:buNone/>
              <a:defRPr sz="2000" b="0" i="0" u="none" strike="noStrike" cap="none">
                <a:solidFill>
                  <a:schemeClr val="dk2"/>
                </a:solidFill>
                <a:latin typeface="Calibri"/>
                <a:ea typeface="Calibri"/>
                <a:cs typeface="Calibri"/>
                <a:sym typeface="Calibri"/>
              </a:defRPr>
            </a:lvl1pPr>
            <a:lvl2pPr marL="457200" marR="0" lvl="1" indent="0" algn="l" rtl="0">
              <a:lnSpc>
                <a:spcPct val="90000"/>
              </a:lnSpc>
              <a:spcBef>
                <a:spcPts val="200"/>
              </a:spcBef>
              <a:spcAft>
                <a:spcPts val="400"/>
              </a:spcAft>
              <a:buClr>
                <a:schemeClr val="accent1"/>
              </a:buClr>
              <a:buSzPts val="2000"/>
              <a:buFont typeface="Calibri"/>
              <a:buNone/>
              <a:defRPr sz="2000" b="1" i="0" u="none" strike="noStrike" cap="none">
                <a:solidFill>
                  <a:srgbClr val="3F3F3F"/>
                </a:solidFill>
                <a:latin typeface="Calibri"/>
                <a:ea typeface="Calibri"/>
                <a:cs typeface="Calibri"/>
                <a:sym typeface="Calibri"/>
              </a:defRPr>
            </a:lvl2pPr>
            <a:lvl3pPr marL="914400" marR="0" lvl="2" indent="0" algn="l" rtl="0">
              <a:lnSpc>
                <a:spcPct val="90000"/>
              </a:lnSpc>
              <a:spcBef>
                <a:spcPts val="200"/>
              </a:spcBef>
              <a:spcAft>
                <a:spcPts val="400"/>
              </a:spcAft>
              <a:buClr>
                <a:schemeClr val="accent1"/>
              </a:buClr>
              <a:buSzPts val="1800"/>
              <a:buFont typeface="Calibri"/>
              <a:buNone/>
              <a:defRPr sz="1800" b="1" i="0" u="none" strike="noStrike" cap="none">
                <a:solidFill>
                  <a:srgbClr val="3F3F3F"/>
                </a:solidFill>
                <a:latin typeface="Calibri"/>
                <a:ea typeface="Calibri"/>
                <a:cs typeface="Calibri"/>
                <a:sym typeface="Calibri"/>
              </a:defRPr>
            </a:lvl3pPr>
            <a:lvl4pPr marL="1371600" marR="0" lvl="3" indent="0" algn="l" rtl="0">
              <a:lnSpc>
                <a:spcPct val="90000"/>
              </a:lnSpc>
              <a:spcBef>
                <a:spcPts val="200"/>
              </a:spcBef>
              <a:spcAft>
                <a:spcPts val="40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4pPr>
            <a:lvl5pPr marL="1828800" marR="0" lvl="4" indent="0" algn="l" rtl="0">
              <a:lnSpc>
                <a:spcPct val="90000"/>
              </a:lnSpc>
              <a:spcBef>
                <a:spcPts val="200"/>
              </a:spcBef>
              <a:spcAft>
                <a:spcPts val="40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5pPr>
            <a:lvl6pPr marL="2286000" marR="0" lvl="5" indent="0" algn="l" rtl="0">
              <a:lnSpc>
                <a:spcPct val="90000"/>
              </a:lnSpc>
              <a:spcBef>
                <a:spcPts val="200"/>
              </a:spcBef>
              <a:spcAft>
                <a:spcPts val="40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6pPr>
            <a:lvl7pPr marL="2743200" marR="0" lvl="6" indent="0" algn="l" rtl="0">
              <a:lnSpc>
                <a:spcPct val="90000"/>
              </a:lnSpc>
              <a:spcBef>
                <a:spcPts val="200"/>
              </a:spcBef>
              <a:spcAft>
                <a:spcPts val="40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7pPr>
            <a:lvl8pPr marL="3200400" marR="0" lvl="7" indent="0" algn="l" rtl="0">
              <a:lnSpc>
                <a:spcPct val="90000"/>
              </a:lnSpc>
              <a:spcBef>
                <a:spcPts val="200"/>
              </a:spcBef>
              <a:spcAft>
                <a:spcPts val="40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8pPr>
            <a:lvl9pPr marL="3657600" marR="0" lvl="8" indent="0" algn="l" rtl="0">
              <a:lnSpc>
                <a:spcPct val="90000"/>
              </a:lnSpc>
              <a:spcBef>
                <a:spcPts val="200"/>
              </a:spcBef>
              <a:spcAft>
                <a:spcPts val="40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9pPr>
          </a:lstStyle>
          <a:p>
            <a:endParaRPr/>
          </a:p>
        </p:txBody>
      </p:sp>
      <p:sp>
        <p:nvSpPr>
          <p:cNvPr id="48" name="Shape 48"/>
          <p:cNvSpPr txBox="1">
            <a:spLocks noGrp="1"/>
          </p:cNvSpPr>
          <p:nvPr>
            <p:ph type="body" idx="2"/>
          </p:nvPr>
        </p:nvSpPr>
        <p:spPr>
          <a:xfrm>
            <a:off x="1097280" y="2582334"/>
            <a:ext cx="4937760" cy="3378200"/>
          </a:xfrm>
          <a:prstGeom prst="rect">
            <a:avLst/>
          </a:prstGeom>
          <a:noFill/>
          <a:ln>
            <a:noFill/>
          </a:ln>
        </p:spPr>
        <p:txBody>
          <a:bodyPr wrap="square" lIns="91425" tIns="91425" rIns="91425" bIns="91425" anchor="t" anchorCtr="0"/>
          <a:lstStyle>
            <a:lvl1pPr marL="91440" marR="0" lvl="0" indent="35560" algn="l" rtl="0">
              <a:lnSpc>
                <a:spcPct val="90000"/>
              </a:lnSpc>
              <a:spcBef>
                <a:spcPts val="1200"/>
              </a:spcBef>
              <a:spcAft>
                <a:spcPts val="20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384048" marR="0" lvl="1" indent="-68579" algn="l" rtl="0">
              <a:lnSpc>
                <a:spcPct val="90000"/>
              </a:lnSpc>
              <a:spcBef>
                <a:spcPts val="200"/>
              </a:spcBef>
              <a:spcAft>
                <a:spcPts val="40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566928" marR="0" lvl="2" indent="-9398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749808" marR="0" lvl="3" indent="-9398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932688" marR="0" lvl="4" indent="-9398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1100000" marR="0" lvl="5" indent="-13970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1300000" marR="0" lvl="6" indent="-13970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1500000" marR="0" lvl="7" indent="-13970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1699999" marR="0" lvl="8" indent="-139699"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49" name="Shape 49"/>
          <p:cNvSpPr txBox="1">
            <a:spLocks noGrp="1"/>
          </p:cNvSpPr>
          <p:nvPr>
            <p:ph type="body" idx="3"/>
          </p:nvPr>
        </p:nvSpPr>
        <p:spPr>
          <a:xfrm>
            <a:off x="6217920" y="1846052"/>
            <a:ext cx="4937760" cy="736282"/>
          </a:xfrm>
          <a:prstGeom prst="rect">
            <a:avLst/>
          </a:prstGeom>
          <a:noFill/>
          <a:ln>
            <a:noFill/>
          </a:ln>
        </p:spPr>
        <p:txBody>
          <a:bodyPr wrap="square" lIns="91425" tIns="91425" rIns="91425" bIns="91425" anchor="ctr" anchorCtr="0"/>
          <a:lstStyle>
            <a:lvl1pPr marL="0" marR="0" lvl="0" indent="0" algn="l" rtl="0">
              <a:lnSpc>
                <a:spcPct val="90000"/>
              </a:lnSpc>
              <a:spcBef>
                <a:spcPts val="1200"/>
              </a:spcBef>
              <a:spcAft>
                <a:spcPts val="200"/>
              </a:spcAft>
              <a:buClr>
                <a:schemeClr val="accent1"/>
              </a:buClr>
              <a:buSzPts val="2000"/>
              <a:buFont typeface="Calibri"/>
              <a:buNone/>
              <a:defRPr sz="2000" b="0" i="0" u="none" strike="noStrike" cap="none">
                <a:solidFill>
                  <a:schemeClr val="dk2"/>
                </a:solidFill>
                <a:latin typeface="Calibri"/>
                <a:ea typeface="Calibri"/>
                <a:cs typeface="Calibri"/>
                <a:sym typeface="Calibri"/>
              </a:defRPr>
            </a:lvl1pPr>
            <a:lvl2pPr marL="457200" marR="0" lvl="1" indent="0" algn="l" rtl="0">
              <a:lnSpc>
                <a:spcPct val="90000"/>
              </a:lnSpc>
              <a:spcBef>
                <a:spcPts val="200"/>
              </a:spcBef>
              <a:spcAft>
                <a:spcPts val="400"/>
              </a:spcAft>
              <a:buClr>
                <a:schemeClr val="accent1"/>
              </a:buClr>
              <a:buSzPts val="2000"/>
              <a:buFont typeface="Calibri"/>
              <a:buNone/>
              <a:defRPr sz="2000" b="1" i="0" u="none" strike="noStrike" cap="none">
                <a:solidFill>
                  <a:srgbClr val="3F3F3F"/>
                </a:solidFill>
                <a:latin typeface="Calibri"/>
                <a:ea typeface="Calibri"/>
                <a:cs typeface="Calibri"/>
                <a:sym typeface="Calibri"/>
              </a:defRPr>
            </a:lvl2pPr>
            <a:lvl3pPr marL="914400" marR="0" lvl="2" indent="0" algn="l" rtl="0">
              <a:lnSpc>
                <a:spcPct val="90000"/>
              </a:lnSpc>
              <a:spcBef>
                <a:spcPts val="200"/>
              </a:spcBef>
              <a:spcAft>
                <a:spcPts val="400"/>
              </a:spcAft>
              <a:buClr>
                <a:schemeClr val="accent1"/>
              </a:buClr>
              <a:buSzPts val="1800"/>
              <a:buFont typeface="Calibri"/>
              <a:buNone/>
              <a:defRPr sz="1800" b="1" i="0" u="none" strike="noStrike" cap="none">
                <a:solidFill>
                  <a:srgbClr val="3F3F3F"/>
                </a:solidFill>
                <a:latin typeface="Calibri"/>
                <a:ea typeface="Calibri"/>
                <a:cs typeface="Calibri"/>
                <a:sym typeface="Calibri"/>
              </a:defRPr>
            </a:lvl3pPr>
            <a:lvl4pPr marL="1371600" marR="0" lvl="3" indent="0" algn="l" rtl="0">
              <a:lnSpc>
                <a:spcPct val="90000"/>
              </a:lnSpc>
              <a:spcBef>
                <a:spcPts val="200"/>
              </a:spcBef>
              <a:spcAft>
                <a:spcPts val="40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4pPr>
            <a:lvl5pPr marL="1828800" marR="0" lvl="4" indent="0" algn="l" rtl="0">
              <a:lnSpc>
                <a:spcPct val="90000"/>
              </a:lnSpc>
              <a:spcBef>
                <a:spcPts val="200"/>
              </a:spcBef>
              <a:spcAft>
                <a:spcPts val="40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5pPr>
            <a:lvl6pPr marL="2286000" marR="0" lvl="5" indent="0" algn="l" rtl="0">
              <a:lnSpc>
                <a:spcPct val="90000"/>
              </a:lnSpc>
              <a:spcBef>
                <a:spcPts val="200"/>
              </a:spcBef>
              <a:spcAft>
                <a:spcPts val="40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6pPr>
            <a:lvl7pPr marL="2743200" marR="0" lvl="6" indent="0" algn="l" rtl="0">
              <a:lnSpc>
                <a:spcPct val="90000"/>
              </a:lnSpc>
              <a:spcBef>
                <a:spcPts val="200"/>
              </a:spcBef>
              <a:spcAft>
                <a:spcPts val="40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7pPr>
            <a:lvl8pPr marL="3200400" marR="0" lvl="7" indent="0" algn="l" rtl="0">
              <a:lnSpc>
                <a:spcPct val="90000"/>
              </a:lnSpc>
              <a:spcBef>
                <a:spcPts val="200"/>
              </a:spcBef>
              <a:spcAft>
                <a:spcPts val="40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8pPr>
            <a:lvl9pPr marL="3657600" marR="0" lvl="8" indent="0" algn="l" rtl="0">
              <a:lnSpc>
                <a:spcPct val="90000"/>
              </a:lnSpc>
              <a:spcBef>
                <a:spcPts val="200"/>
              </a:spcBef>
              <a:spcAft>
                <a:spcPts val="40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9pPr>
          </a:lstStyle>
          <a:p>
            <a:endParaRPr/>
          </a:p>
        </p:txBody>
      </p:sp>
      <p:sp>
        <p:nvSpPr>
          <p:cNvPr id="50" name="Shape 50"/>
          <p:cNvSpPr txBox="1">
            <a:spLocks noGrp="1"/>
          </p:cNvSpPr>
          <p:nvPr>
            <p:ph type="body" idx="4"/>
          </p:nvPr>
        </p:nvSpPr>
        <p:spPr>
          <a:xfrm>
            <a:off x="6217920" y="2582334"/>
            <a:ext cx="4937760" cy="3378200"/>
          </a:xfrm>
          <a:prstGeom prst="rect">
            <a:avLst/>
          </a:prstGeom>
          <a:noFill/>
          <a:ln>
            <a:noFill/>
          </a:ln>
        </p:spPr>
        <p:txBody>
          <a:bodyPr wrap="square" lIns="91425" tIns="91425" rIns="91425" bIns="91425" anchor="t" anchorCtr="0"/>
          <a:lstStyle>
            <a:lvl1pPr marL="91440" marR="0" lvl="0" indent="35560" algn="l" rtl="0">
              <a:lnSpc>
                <a:spcPct val="90000"/>
              </a:lnSpc>
              <a:spcBef>
                <a:spcPts val="1200"/>
              </a:spcBef>
              <a:spcAft>
                <a:spcPts val="20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384048" marR="0" lvl="1" indent="-68579" algn="l" rtl="0">
              <a:lnSpc>
                <a:spcPct val="90000"/>
              </a:lnSpc>
              <a:spcBef>
                <a:spcPts val="200"/>
              </a:spcBef>
              <a:spcAft>
                <a:spcPts val="40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566928" marR="0" lvl="2" indent="-9398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749808" marR="0" lvl="3" indent="-9398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932688" marR="0" lvl="4" indent="-9398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1100000" marR="0" lvl="5" indent="-13970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1300000" marR="0" lvl="6" indent="-13970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1500000" marR="0" lvl="7" indent="-13970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1699999" marR="0" lvl="8" indent="-139699"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51" name="Shape 51"/>
          <p:cNvSpPr txBox="1">
            <a:spLocks noGrp="1"/>
          </p:cNvSpPr>
          <p:nvPr>
            <p:ph type="dt" idx="10"/>
          </p:nvPr>
        </p:nvSpPr>
        <p:spPr>
          <a:xfrm>
            <a:off x="1097280" y="6459785"/>
            <a:ext cx="2472271"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a:solidFill>
                  <a:srgbClr val="FFFFFF"/>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3686185" y="6459785"/>
            <a:ext cx="4822804"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900" cap="none">
                <a:solidFill>
                  <a:srgbClr val="FFFFFF"/>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9900458" y="6459785"/>
            <a:ext cx="1312025"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050">
                <a:solidFill>
                  <a:srgbClr val="FFFFFF"/>
                </a:solidFill>
                <a:latin typeface="Calibri"/>
                <a:ea typeface="Calibri"/>
                <a:cs typeface="Calibri"/>
                <a:sym typeface="Calibri"/>
              </a:rPr>
              <a:t>‹#›</a:t>
            </a:fld>
            <a:endParaRPr lang="en-US" sz="1050">
              <a:solidFill>
                <a:srgbClr val="FFFFFF"/>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Solo el título">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1097280" y="286603"/>
            <a:ext cx="10058400" cy="1450757"/>
          </a:xfrm>
          <a:prstGeom prst="rect">
            <a:avLst/>
          </a:prstGeom>
          <a:noFill/>
          <a:ln>
            <a:noFill/>
          </a:ln>
        </p:spPr>
        <p:txBody>
          <a:bodyPr wrap="square" lIns="91425" tIns="91425" rIns="91425" bIns="91425" anchor="b" anchorCtr="0"/>
          <a:lstStyle>
            <a:lvl1pPr marL="0" marR="0" lvl="0" indent="0" algn="l" rtl="0">
              <a:lnSpc>
                <a:spcPct val="85000"/>
              </a:lnSpc>
              <a:spcBef>
                <a:spcPts val="0"/>
              </a:spcBef>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56" name="Shape 56"/>
          <p:cNvSpPr txBox="1">
            <a:spLocks noGrp="1"/>
          </p:cNvSpPr>
          <p:nvPr>
            <p:ph type="dt" idx="10"/>
          </p:nvPr>
        </p:nvSpPr>
        <p:spPr>
          <a:xfrm>
            <a:off x="1097280" y="6459785"/>
            <a:ext cx="2472271"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a:solidFill>
                  <a:srgbClr val="FFFFFF"/>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ftr" idx="11"/>
          </p:nvPr>
        </p:nvSpPr>
        <p:spPr>
          <a:xfrm>
            <a:off x="3686185" y="6459785"/>
            <a:ext cx="4822804"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900" cap="none">
                <a:solidFill>
                  <a:srgbClr val="FFFFFF"/>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sldNum" idx="12"/>
          </p:nvPr>
        </p:nvSpPr>
        <p:spPr>
          <a:xfrm>
            <a:off x="9900458" y="6459785"/>
            <a:ext cx="1312025"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050">
                <a:solidFill>
                  <a:srgbClr val="FFFFFF"/>
                </a:solidFill>
                <a:latin typeface="Calibri"/>
                <a:ea typeface="Calibri"/>
                <a:cs typeface="Calibri"/>
                <a:sym typeface="Calibri"/>
              </a:rPr>
              <a:t>‹#›</a:t>
            </a:fld>
            <a:endParaRPr lang="en-US" sz="1050">
              <a:solidFill>
                <a:srgbClr val="FFFFFF"/>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cSld name="En blanco">
    <p:spTree>
      <p:nvGrpSpPr>
        <p:cNvPr id="1" name="Shape 59"/>
        <p:cNvGrpSpPr/>
        <p:nvPr/>
      </p:nvGrpSpPr>
      <p:grpSpPr>
        <a:xfrm>
          <a:off x="0" y="0"/>
          <a:ext cx="0" cy="0"/>
          <a:chOff x="0" y="0"/>
          <a:chExt cx="0" cy="0"/>
        </a:xfrm>
      </p:grpSpPr>
      <p:sp>
        <p:nvSpPr>
          <p:cNvPr id="60" name="Shape 60"/>
          <p:cNvSpPr/>
          <p:nvPr/>
        </p:nvSpPr>
        <p:spPr>
          <a:xfrm>
            <a:off x="3175" y="6400800"/>
            <a:ext cx="12188825" cy="457200"/>
          </a:xfrm>
          <a:prstGeom prst="rect">
            <a:avLst/>
          </a:prstGeom>
          <a:solidFill>
            <a:schemeClr val="accent2"/>
          </a:solidFill>
          <a:ln>
            <a:noFill/>
          </a:ln>
        </p:spPr>
        <p:txBody>
          <a:bodyPr wrap="square" lIns="91425" tIns="91425" rIns="91425" bIns="91425" anchor="ctr" anchorCtr="0">
            <a:noAutofit/>
          </a:bodyPr>
          <a:lstStyle/>
          <a:p>
            <a:pPr marL="0" lvl="0" indent="0">
              <a:spcBef>
                <a:spcPts val="0"/>
              </a:spcBef>
              <a:buNone/>
            </a:pPr>
            <a:endParaRPr/>
          </a:p>
        </p:txBody>
      </p:sp>
      <p:sp>
        <p:nvSpPr>
          <p:cNvPr id="61" name="Shape 61"/>
          <p:cNvSpPr/>
          <p:nvPr/>
        </p:nvSpPr>
        <p:spPr>
          <a:xfrm>
            <a:off x="15" y="6334316"/>
            <a:ext cx="12188825" cy="64008"/>
          </a:xfrm>
          <a:prstGeom prst="rect">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62" name="Shape 62"/>
          <p:cNvSpPr txBox="1">
            <a:spLocks noGrp="1"/>
          </p:cNvSpPr>
          <p:nvPr>
            <p:ph type="dt" idx="10"/>
          </p:nvPr>
        </p:nvSpPr>
        <p:spPr>
          <a:xfrm>
            <a:off x="1097280" y="6459785"/>
            <a:ext cx="2472271"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a:solidFill>
                  <a:srgbClr val="FFFFFF"/>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3686185" y="6459785"/>
            <a:ext cx="4822804"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900" cap="none">
                <a:solidFill>
                  <a:srgbClr val="FFFFFF"/>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9900458" y="6459785"/>
            <a:ext cx="1312025"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050">
                <a:solidFill>
                  <a:srgbClr val="FFFFFF"/>
                </a:solidFill>
                <a:latin typeface="Calibri"/>
                <a:ea typeface="Calibri"/>
                <a:cs typeface="Calibri"/>
                <a:sym typeface="Calibri"/>
              </a:rPr>
              <a:t>‹#›</a:t>
            </a:fld>
            <a:endParaRPr lang="en-US" sz="1050">
              <a:solidFill>
                <a:srgbClr val="FFFFFF"/>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cSld name="Contenido con título">
    <p:spTree>
      <p:nvGrpSpPr>
        <p:cNvPr id="1" name="Shape 65"/>
        <p:cNvGrpSpPr/>
        <p:nvPr/>
      </p:nvGrpSpPr>
      <p:grpSpPr>
        <a:xfrm>
          <a:off x="0" y="0"/>
          <a:ext cx="0" cy="0"/>
          <a:chOff x="0" y="0"/>
          <a:chExt cx="0" cy="0"/>
        </a:xfrm>
      </p:grpSpPr>
      <p:sp>
        <p:nvSpPr>
          <p:cNvPr id="66" name="Shape 66"/>
          <p:cNvSpPr/>
          <p:nvPr/>
        </p:nvSpPr>
        <p:spPr>
          <a:xfrm>
            <a:off x="16" y="0"/>
            <a:ext cx="4050791" cy="6858000"/>
          </a:xfrm>
          <a:prstGeom prst="rect">
            <a:avLst/>
          </a:prstGeom>
          <a:solidFill>
            <a:schemeClr val="accent2"/>
          </a:solidFill>
          <a:ln>
            <a:noFill/>
          </a:ln>
        </p:spPr>
        <p:txBody>
          <a:bodyPr wrap="square" lIns="91425" tIns="91425" rIns="91425" bIns="91425" anchor="ctr" anchorCtr="0">
            <a:noAutofit/>
          </a:bodyPr>
          <a:lstStyle/>
          <a:p>
            <a:pPr marL="0" lvl="0" indent="0">
              <a:spcBef>
                <a:spcPts val="0"/>
              </a:spcBef>
              <a:buNone/>
            </a:pPr>
            <a:endParaRPr/>
          </a:p>
        </p:txBody>
      </p:sp>
      <p:sp>
        <p:nvSpPr>
          <p:cNvPr id="67" name="Shape 67"/>
          <p:cNvSpPr/>
          <p:nvPr/>
        </p:nvSpPr>
        <p:spPr>
          <a:xfrm>
            <a:off x="4040071" y="0"/>
            <a:ext cx="64008" cy="6858000"/>
          </a:xfrm>
          <a:prstGeom prst="rect">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68" name="Shape 68"/>
          <p:cNvSpPr txBox="1">
            <a:spLocks noGrp="1"/>
          </p:cNvSpPr>
          <p:nvPr>
            <p:ph type="title"/>
          </p:nvPr>
        </p:nvSpPr>
        <p:spPr>
          <a:xfrm>
            <a:off x="457200" y="594359"/>
            <a:ext cx="3200400" cy="2286000"/>
          </a:xfrm>
          <a:prstGeom prst="rect">
            <a:avLst/>
          </a:prstGeom>
          <a:noFill/>
          <a:ln>
            <a:noFill/>
          </a:ln>
        </p:spPr>
        <p:txBody>
          <a:bodyPr wrap="square" lIns="91425" tIns="91425" rIns="91425" bIns="91425" anchor="b" anchorCtr="0"/>
          <a:lstStyle>
            <a:lvl1pPr marL="0" marR="0" lvl="0" indent="0" algn="l" rtl="0">
              <a:lnSpc>
                <a:spcPct val="85000"/>
              </a:lnSpc>
              <a:spcBef>
                <a:spcPts val="0"/>
              </a:spcBef>
              <a:buClr>
                <a:srgbClr val="FFFFFF"/>
              </a:buClr>
              <a:buSzPts val="3600"/>
              <a:buFont typeface="Calibri"/>
              <a:buNone/>
              <a:defRPr sz="3600" b="0" i="0" u="none" strike="noStrike" cap="none">
                <a:solidFill>
                  <a:srgbClr val="FFFFFF"/>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69" name="Shape 69"/>
          <p:cNvSpPr txBox="1">
            <a:spLocks noGrp="1"/>
          </p:cNvSpPr>
          <p:nvPr>
            <p:ph type="body" idx="1"/>
          </p:nvPr>
        </p:nvSpPr>
        <p:spPr>
          <a:xfrm>
            <a:off x="4800600" y="731520"/>
            <a:ext cx="6492240" cy="5257800"/>
          </a:xfrm>
          <a:prstGeom prst="rect">
            <a:avLst/>
          </a:prstGeom>
          <a:noFill/>
          <a:ln>
            <a:noFill/>
          </a:ln>
        </p:spPr>
        <p:txBody>
          <a:bodyPr wrap="square" lIns="91425" tIns="91425" rIns="91425" bIns="91425" anchor="t" anchorCtr="0"/>
          <a:lstStyle>
            <a:lvl1pPr marL="91440" marR="0" lvl="0" indent="35560" algn="l" rtl="0">
              <a:lnSpc>
                <a:spcPct val="90000"/>
              </a:lnSpc>
              <a:spcBef>
                <a:spcPts val="1200"/>
              </a:spcBef>
              <a:spcAft>
                <a:spcPts val="20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384048" marR="0" lvl="1" indent="-68579" algn="l" rtl="0">
              <a:lnSpc>
                <a:spcPct val="90000"/>
              </a:lnSpc>
              <a:spcBef>
                <a:spcPts val="200"/>
              </a:spcBef>
              <a:spcAft>
                <a:spcPts val="40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566928" marR="0" lvl="2" indent="-9398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749808" marR="0" lvl="3" indent="-9398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932688" marR="0" lvl="4" indent="-9398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1100000" marR="0" lvl="5" indent="-13970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1300000" marR="0" lvl="6" indent="-13970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1500000" marR="0" lvl="7" indent="-13970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1699999" marR="0" lvl="8" indent="-139699"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70" name="Shape 70"/>
          <p:cNvSpPr txBox="1">
            <a:spLocks noGrp="1"/>
          </p:cNvSpPr>
          <p:nvPr>
            <p:ph type="body" idx="2"/>
          </p:nvPr>
        </p:nvSpPr>
        <p:spPr>
          <a:xfrm>
            <a:off x="457200" y="2926080"/>
            <a:ext cx="3200400" cy="3379124"/>
          </a:xfrm>
          <a:prstGeom prst="rect">
            <a:avLst/>
          </a:prstGeom>
          <a:noFill/>
          <a:ln>
            <a:noFill/>
          </a:ln>
        </p:spPr>
        <p:txBody>
          <a:bodyPr wrap="square" lIns="91425" tIns="91425" rIns="91425" bIns="91425" anchor="t" anchorCtr="0"/>
          <a:lstStyle>
            <a:lvl1pPr marL="0" marR="0" lvl="0" indent="0" algn="l" rtl="0">
              <a:lnSpc>
                <a:spcPct val="90000"/>
              </a:lnSpc>
              <a:spcBef>
                <a:spcPts val="1200"/>
              </a:spcBef>
              <a:spcAft>
                <a:spcPts val="200"/>
              </a:spcAft>
              <a:buClr>
                <a:schemeClr val="accent1"/>
              </a:buClr>
              <a:buSzPts val="1500"/>
              <a:buFont typeface="Calibri"/>
              <a:buNone/>
              <a:defRPr sz="1500" b="0" i="0" u="none" strike="noStrike" cap="none">
                <a:solidFill>
                  <a:srgbClr val="FFFFFF"/>
                </a:solidFill>
                <a:latin typeface="Calibri"/>
                <a:ea typeface="Calibri"/>
                <a:cs typeface="Calibri"/>
                <a:sym typeface="Calibri"/>
              </a:defRPr>
            </a:lvl1pPr>
            <a:lvl2pPr marL="457200" marR="0" lvl="1" indent="0" algn="l" rtl="0">
              <a:lnSpc>
                <a:spcPct val="90000"/>
              </a:lnSpc>
              <a:spcBef>
                <a:spcPts val="200"/>
              </a:spcBef>
              <a:spcAft>
                <a:spcPts val="400"/>
              </a:spcAft>
              <a:buClr>
                <a:schemeClr val="accent1"/>
              </a:buClr>
              <a:buSzPts val="1200"/>
              <a:buFont typeface="Calibri"/>
              <a:buNone/>
              <a:defRPr sz="1200" b="0" i="0" u="none" strike="noStrike" cap="none">
                <a:solidFill>
                  <a:srgbClr val="3F3F3F"/>
                </a:solidFill>
                <a:latin typeface="Calibri"/>
                <a:ea typeface="Calibri"/>
                <a:cs typeface="Calibri"/>
                <a:sym typeface="Calibri"/>
              </a:defRPr>
            </a:lvl2pPr>
            <a:lvl3pPr marL="914400" marR="0" lvl="2" indent="0" algn="l" rtl="0">
              <a:lnSpc>
                <a:spcPct val="90000"/>
              </a:lnSpc>
              <a:spcBef>
                <a:spcPts val="200"/>
              </a:spcBef>
              <a:spcAft>
                <a:spcPts val="400"/>
              </a:spcAft>
              <a:buClr>
                <a:schemeClr val="accent1"/>
              </a:buClr>
              <a:buSzPts val="1000"/>
              <a:buFont typeface="Calibri"/>
              <a:buNone/>
              <a:defRPr sz="1000" b="0" i="0" u="none" strike="noStrike" cap="none">
                <a:solidFill>
                  <a:srgbClr val="3F3F3F"/>
                </a:solidFill>
                <a:latin typeface="Calibri"/>
                <a:ea typeface="Calibri"/>
                <a:cs typeface="Calibri"/>
                <a:sym typeface="Calibri"/>
              </a:defRPr>
            </a:lvl3pPr>
            <a:lvl4pPr marL="1371600" marR="0" lvl="3" indent="0" algn="l" rtl="0">
              <a:lnSpc>
                <a:spcPct val="90000"/>
              </a:lnSpc>
              <a:spcBef>
                <a:spcPts val="200"/>
              </a:spcBef>
              <a:spcAft>
                <a:spcPts val="40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4pPr>
            <a:lvl5pPr marL="1828800" marR="0" lvl="4" indent="0" algn="l" rtl="0">
              <a:lnSpc>
                <a:spcPct val="90000"/>
              </a:lnSpc>
              <a:spcBef>
                <a:spcPts val="200"/>
              </a:spcBef>
              <a:spcAft>
                <a:spcPts val="40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5pPr>
            <a:lvl6pPr marL="2286000" marR="0" lvl="5" indent="0" algn="l" rtl="0">
              <a:lnSpc>
                <a:spcPct val="90000"/>
              </a:lnSpc>
              <a:spcBef>
                <a:spcPts val="200"/>
              </a:spcBef>
              <a:spcAft>
                <a:spcPts val="40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6pPr>
            <a:lvl7pPr marL="2743200" marR="0" lvl="6" indent="0" algn="l" rtl="0">
              <a:lnSpc>
                <a:spcPct val="90000"/>
              </a:lnSpc>
              <a:spcBef>
                <a:spcPts val="200"/>
              </a:spcBef>
              <a:spcAft>
                <a:spcPts val="40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7pPr>
            <a:lvl8pPr marL="3200400" marR="0" lvl="7" indent="0" algn="l" rtl="0">
              <a:lnSpc>
                <a:spcPct val="90000"/>
              </a:lnSpc>
              <a:spcBef>
                <a:spcPts val="200"/>
              </a:spcBef>
              <a:spcAft>
                <a:spcPts val="40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8pPr>
            <a:lvl9pPr marL="3657600" marR="0" lvl="8" indent="0" algn="l" rtl="0">
              <a:lnSpc>
                <a:spcPct val="90000"/>
              </a:lnSpc>
              <a:spcBef>
                <a:spcPts val="200"/>
              </a:spcBef>
              <a:spcAft>
                <a:spcPts val="40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465512" y="6459785"/>
            <a:ext cx="261851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a:solidFill>
                  <a:srgbClr val="FFFFFF"/>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4800600" y="6459785"/>
            <a:ext cx="4648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cap="none">
                <a:solidFill>
                  <a:schemeClr val="dk2"/>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9900458" y="6459785"/>
            <a:ext cx="1312025"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050">
                <a:solidFill>
                  <a:schemeClr val="dk2"/>
                </a:solidFill>
                <a:latin typeface="Calibri"/>
                <a:ea typeface="Calibri"/>
                <a:cs typeface="Calibri"/>
                <a:sym typeface="Calibri"/>
              </a:rPr>
              <a:t>‹#›</a:t>
            </a:fld>
            <a:endParaRPr lang="en-US" sz="1050">
              <a:solidFill>
                <a:schemeClr val="dk2"/>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cSld name="Imagen con título">
    <p:spTree>
      <p:nvGrpSpPr>
        <p:cNvPr id="1" name="Shape 74"/>
        <p:cNvGrpSpPr/>
        <p:nvPr/>
      </p:nvGrpSpPr>
      <p:grpSpPr>
        <a:xfrm>
          <a:off x="0" y="0"/>
          <a:ext cx="0" cy="0"/>
          <a:chOff x="0" y="0"/>
          <a:chExt cx="0" cy="0"/>
        </a:xfrm>
      </p:grpSpPr>
      <p:sp>
        <p:nvSpPr>
          <p:cNvPr id="75" name="Shape 75"/>
          <p:cNvSpPr/>
          <p:nvPr/>
        </p:nvSpPr>
        <p:spPr>
          <a:xfrm>
            <a:off x="0" y="4953000"/>
            <a:ext cx="12188825" cy="1905000"/>
          </a:xfrm>
          <a:prstGeom prst="rect">
            <a:avLst/>
          </a:prstGeom>
          <a:solidFill>
            <a:schemeClr val="accent2"/>
          </a:solidFill>
          <a:ln>
            <a:noFill/>
          </a:ln>
        </p:spPr>
        <p:txBody>
          <a:bodyPr wrap="square" lIns="91425" tIns="91425" rIns="91425" bIns="91425" anchor="ctr" anchorCtr="0">
            <a:noAutofit/>
          </a:bodyPr>
          <a:lstStyle/>
          <a:p>
            <a:pPr marL="0" lvl="0" indent="0">
              <a:spcBef>
                <a:spcPts val="0"/>
              </a:spcBef>
              <a:buNone/>
            </a:pPr>
            <a:endParaRPr/>
          </a:p>
        </p:txBody>
      </p:sp>
      <p:sp>
        <p:nvSpPr>
          <p:cNvPr id="76" name="Shape 76"/>
          <p:cNvSpPr/>
          <p:nvPr/>
        </p:nvSpPr>
        <p:spPr>
          <a:xfrm>
            <a:off x="15" y="4915076"/>
            <a:ext cx="12188825" cy="64008"/>
          </a:xfrm>
          <a:prstGeom prst="rect">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77" name="Shape 77"/>
          <p:cNvSpPr txBox="1">
            <a:spLocks noGrp="1"/>
          </p:cNvSpPr>
          <p:nvPr>
            <p:ph type="title"/>
          </p:nvPr>
        </p:nvSpPr>
        <p:spPr>
          <a:xfrm>
            <a:off x="1097280" y="5074920"/>
            <a:ext cx="10113264" cy="822960"/>
          </a:xfrm>
          <a:prstGeom prst="rect">
            <a:avLst/>
          </a:prstGeom>
          <a:noFill/>
          <a:ln>
            <a:noFill/>
          </a:ln>
        </p:spPr>
        <p:txBody>
          <a:bodyPr wrap="square" lIns="91425" tIns="91425" rIns="91425" bIns="91425" anchor="b" anchorCtr="0"/>
          <a:lstStyle>
            <a:lvl1pPr marL="0" marR="0" lvl="0" indent="0" algn="l" rtl="0">
              <a:lnSpc>
                <a:spcPct val="85000"/>
              </a:lnSpc>
              <a:spcBef>
                <a:spcPts val="0"/>
              </a:spcBef>
              <a:buClr>
                <a:srgbClr val="FFFFFF"/>
              </a:buClr>
              <a:buSzPts val="3600"/>
              <a:buFont typeface="Calibri"/>
              <a:buNone/>
              <a:defRPr sz="3600" b="0" i="0" u="none" strike="noStrike" cap="none">
                <a:solidFill>
                  <a:srgbClr val="FFFFFF"/>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8" name="Shape 78"/>
          <p:cNvSpPr>
            <a:spLocks noGrp="1"/>
          </p:cNvSpPr>
          <p:nvPr>
            <p:ph type="pic" idx="2"/>
          </p:nvPr>
        </p:nvSpPr>
        <p:spPr>
          <a:xfrm>
            <a:off x="15" y="0"/>
            <a:ext cx="12191985" cy="4915076"/>
          </a:xfrm>
          <a:prstGeom prst="rect">
            <a:avLst/>
          </a:prstGeom>
          <a:blipFill rotWithShape="1">
            <a:blip r:embed="rId2">
              <a:alphaModFix/>
            </a:blip>
            <a:stretch>
              <a:fillRect/>
            </a:stretch>
          </a:blipFill>
          <a:ln>
            <a:noFill/>
          </a:ln>
        </p:spPr>
        <p:txBody>
          <a:bodyPr wrap="square" lIns="91425" tIns="91425" rIns="91425" bIns="91425" anchor="t" anchorCtr="0"/>
          <a:lstStyle>
            <a:lvl1pPr marL="0" marR="0" lvl="0" indent="0" algn="l" rtl="0">
              <a:lnSpc>
                <a:spcPct val="90000"/>
              </a:lnSpc>
              <a:spcBef>
                <a:spcPts val="1200"/>
              </a:spcBef>
              <a:spcAft>
                <a:spcPts val="200"/>
              </a:spcAft>
              <a:buClr>
                <a:schemeClr val="accent1"/>
              </a:buClr>
              <a:buSzPts val="3200"/>
              <a:buFont typeface="Calibri"/>
              <a:buNone/>
              <a:defRPr sz="3200" b="0" i="0" u="none" strike="noStrike" cap="none">
                <a:solidFill>
                  <a:schemeClr val="lt1"/>
                </a:solidFill>
                <a:latin typeface="Calibri"/>
                <a:ea typeface="Calibri"/>
                <a:cs typeface="Calibri"/>
                <a:sym typeface="Calibri"/>
              </a:defRPr>
            </a:lvl1pPr>
            <a:lvl2pPr marL="457200" marR="0" lvl="1" indent="0" algn="l" rtl="0">
              <a:lnSpc>
                <a:spcPct val="90000"/>
              </a:lnSpc>
              <a:spcBef>
                <a:spcPts val="200"/>
              </a:spcBef>
              <a:spcAft>
                <a:spcPts val="400"/>
              </a:spcAft>
              <a:buClr>
                <a:schemeClr val="accent1"/>
              </a:buClr>
              <a:buSzPts val="2800"/>
              <a:buFont typeface="Calibri"/>
              <a:buNone/>
              <a:defRPr sz="2800" b="0" i="0" u="none" strike="noStrike" cap="none">
                <a:solidFill>
                  <a:srgbClr val="3F3F3F"/>
                </a:solidFill>
                <a:latin typeface="Calibri"/>
                <a:ea typeface="Calibri"/>
                <a:cs typeface="Calibri"/>
                <a:sym typeface="Calibri"/>
              </a:defRPr>
            </a:lvl2pPr>
            <a:lvl3pPr marL="914400" marR="0" lvl="2" indent="0" algn="l" rtl="0">
              <a:lnSpc>
                <a:spcPct val="90000"/>
              </a:lnSpc>
              <a:spcBef>
                <a:spcPts val="200"/>
              </a:spcBef>
              <a:spcAft>
                <a:spcPts val="40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3pPr>
            <a:lvl4pPr marL="1371600" marR="0" lvl="3" indent="0" algn="l" rtl="0">
              <a:lnSpc>
                <a:spcPct val="90000"/>
              </a:lnSpc>
              <a:spcBef>
                <a:spcPts val="2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4pPr>
            <a:lvl5pPr marL="1828800" marR="0" lvl="4" indent="0" algn="l" rtl="0">
              <a:lnSpc>
                <a:spcPct val="90000"/>
              </a:lnSpc>
              <a:spcBef>
                <a:spcPts val="2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5pPr>
            <a:lvl6pPr marL="2286000" marR="0" lvl="5" indent="0" algn="l" rtl="0">
              <a:lnSpc>
                <a:spcPct val="90000"/>
              </a:lnSpc>
              <a:spcBef>
                <a:spcPts val="2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L="2743200" marR="0" lvl="6" indent="0" algn="l" rtl="0">
              <a:lnSpc>
                <a:spcPct val="90000"/>
              </a:lnSpc>
              <a:spcBef>
                <a:spcPts val="2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L="3200400" marR="0" lvl="7" indent="0" algn="l" rtl="0">
              <a:lnSpc>
                <a:spcPct val="90000"/>
              </a:lnSpc>
              <a:spcBef>
                <a:spcPts val="2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L="3657600" marR="0" lvl="8" indent="0" algn="l" rtl="0">
              <a:lnSpc>
                <a:spcPct val="90000"/>
              </a:lnSpc>
              <a:spcBef>
                <a:spcPts val="2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79" name="Shape 79"/>
          <p:cNvSpPr txBox="1">
            <a:spLocks noGrp="1"/>
          </p:cNvSpPr>
          <p:nvPr>
            <p:ph type="body" idx="1"/>
          </p:nvPr>
        </p:nvSpPr>
        <p:spPr>
          <a:xfrm>
            <a:off x="1097280" y="5907023"/>
            <a:ext cx="10113264" cy="594360"/>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600"/>
              </a:spcAft>
              <a:buClr>
                <a:schemeClr val="accent1"/>
              </a:buClr>
              <a:buSzPts val="1500"/>
              <a:buFont typeface="Calibri"/>
              <a:buNone/>
              <a:defRPr sz="1500" b="0" i="0" u="none" strike="noStrike" cap="none">
                <a:solidFill>
                  <a:srgbClr val="FFFFFF"/>
                </a:solidFill>
                <a:latin typeface="Calibri"/>
                <a:ea typeface="Calibri"/>
                <a:cs typeface="Calibri"/>
                <a:sym typeface="Calibri"/>
              </a:defRPr>
            </a:lvl1pPr>
            <a:lvl2pPr marL="457200" marR="0" lvl="1" indent="0" algn="l" rtl="0">
              <a:lnSpc>
                <a:spcPct val="90000"/>
              </a:lnSpc>
              <a:spcBef>
                <a:spcPts val="200"/>
              </a:spcBef>
              <a:spcAft>
                <a:spcPts val="400"/>
              </a:spcAft>
              <a:buClr>
                <a:schemeClr val="accent1"/>
              </a:buClr>
              <a:buSzPts val="1200"/>
              <a:buFont typeface="Calibri"/>
              <a:buNone/>
              <a:defRPr sz="1200" b="0" i="0" u="none" strike="noStrike" cap="none">
                <a:solidFill>
                  <a:srgbClr val="3F3F3F"/>
                </a:solidFill>
                <a:latin typeface="Calibri"/>
                <a:ea typeface="Calibri"/>
                <a:cs typeface="Calibri"/>
                <a:sym typeface="Calibri"/>
              </a:defRPr>
            </a:lvl2pPr>
            <a:lvl3pPr marL="914400" marR="0" lvl="2" indent="0" algn="l" rtl="0">
              <a:lnSpc>
                <a:spcPct val="90000"/>
              </a:lnSpc>
              <a:spcBef>
                <a:spcPts val="200"/>
              </a:spcBef>
              <a:spcAft>
                <a:spcPts val="400"/>
              </a:spcAft>
              <a:buClr>
                <a:schemeClr val="accent1"/>
              </a:buClr>
              <a:buSzPts val="1000"/>
              <a:buFont typeface="Calibri"/>
              <a:buNone/>
              <a:defRPr sz="1000" b="0" i="0" u="none" strike="noStrike" cap="none">
                <a:solidFill>
                  <a:srgbClr val="3F3F3F"/>
                </a:solidFill>
                <a:latin typeface="Calibri"/>
                <a:ea typeface="Calibri"/>
                <a:cs typeface="Calibri"/>
                <a:sym typeface="Calibri"/>
              </a:defRPr>
            </a:lvl3pPr>
            <a:lvl4pPr marL="1371600" marR="0" lvl="3" indent="0" algn="l" rtl="0">
              <a:lnSpc>
                <a:spcPct val="90000"/>
              </a:lnSpc>
              <a:spcBef>
                <a:spcPts val="200"/>
              </a:spcBef>
              <a:spcAft>
                <a:spcPts val="40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4pPr>
            <a:lvl5pPr marL="1828800" marR="0" lvl="4" indent="0" algn="l" rtl="0">
              <a:lnSpc>
                <a:spcPct val="90000"/>
              </a:lnSpc>
              <a:spcBef>
                <a:spcPts val="200"/>
              </a:spcBef>
              <a:spcAft>
                <a:spcPts val="40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5pPr>
            <a:lvl6pPr marL="2286000" marR="0" lvl="5" indent="0" algn="l" rtl="0">
              <a:lnSpc>
                <a:spcPct val="90000"/>
              </a:lnSpc>
              <a:spcBef>
                <a:spcPts val="200"/>
              </a:spcBef>
              <a:spcAft>
                <a:spcPts val="40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6pPr>
            <a:lvl7pPr marL="2743200" marR="0" lvl="6" indent="0" algn="l" rtl="0">
              <a:lnSpc>
                <a:spcPct val="90000"/>
              </a:lnSpc>
              <a:spcBef>
                <a:spcPts val="200"/>
              </a:spcBef>
              <a:spcAft>
                <a:spcPts val="40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7pPr>
            <a:lvl8pPr marL="3200400" marR="0" lvl="7" indent="0" algn="l" rtl="0">
              <a:lnSpc>
                <a:spcPct val="90000"/>
              </a:lnSpc>
              <a:spcBef>
                <a:spcPts val="200"/>
              </a:spcBef>
              <a:spcAft>
                <a:spcPts val="40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8pPr>
            <a:lvl9pPr marL="3657600" marR="0" lvl="8" indent="0" algn="l" rtl="0">
              <a:lnSpc>
                <a:spcPct val="90000"/>
              </a:lnSpc>
              <a:spcBef>
                <a:spcPts val="200"/>
              </a:spcBef>
              <a:spcAft>
                <a:spcPts val="40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9pPr>
          </a:lstStyle>
          <a:p>
            <a:endParaRPr/>
          </a:p>
        </p:txBody>
      </p:sp>
      <p:sp>
        <p:nvSpPr>
          <p:cNvPr id="80" name="Shape 80"/>
          <p:cNvSpPr txBox="1">
            <a:spLocks noGrp="1"/>
          </p:cNvSpPr>
          <p:nvPr>
            <p:ph type="dt" idx="10"/>
          </p:nvPr>
        </p:nvSpPr>
        <p:spPr>
          <a:xfrm>
            <a:off x="1097280" y="6459785"/>
            <a:ext cx="2472271"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a:solidFill>
                  <a:srgbClr val="FFFFFF"/>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ftr" idx="11"/>
          </p:nvPr>
        </p:nvSpPr>
        <p:spPr>
          <a:xfrm>
            <a:off x="3686185" y="6459785"/>
            <a:ext cx="4822804"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900" cap="none">
                <a:solidFill>
                  <a:srgbClr val="FFFFFF"/>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sldNum" idx="12"/>
          </p:nvPr>
        </p:nvSpPr>
        <p:spPr>
          <a:xfrm>
            <a:off x="9900458" y="6459785"/>
            <a:ext cx="1312025"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050">
                <a:solidFill>
                  <a:srgbClr val="FFFFFF"/>
                </a:solidFill>
                <a:latin typeface="Calibri"/>
                <a:ea typeface="Calibri"/>
                <a:cs typeface="Calibri"/>
                <a:sym typeface="Calibri"/>
              </a:rPr>
              <a:t>‹#›</a:t>
            </a:fld>
            <a:endParaRPr lang="en-US" sz="1050">
              <a:solidFill>
                <a:srgbClr val="FFFFFF"/>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p:nvPr/>
        </p:nvSpPr>
        <p:spPr>
          <a:xfrm>
            <a:off x="1" y="6400800"/>
            <a:ext cx="12192000" cy="457200"/>
          </a:xfrm>
          <a:prstGeom prst="rect">
            <a:avLst/>
          </a:prstGeom>
          <a:solidFill>
            <a:schemeClr val="accent2"/>
          </a:solidFill>
          <a:ln>
            <a:noFill/>
          </a:ln>
        </p:spPr>
        <p:txBody>
          <a:bodyPr wrap="square" lIns="91425" tIns="91425" rIns="91425" bIns="91425" anchor="ctr" anchorCtr="0">
            <a:noAutofit/>
          </a:bodyPr>
          <a:lstStyle/>
          <a:p>
            <a:pPr marL="0" lvl="0" indent="0">
              <a:spcBef>
                <a:spcPts val="0"/>
              </a:spcBef>
              <a:buNone/>
            </a:pPr>
            <a:endParaRPr/>
          </a:p>
        </p:txBody>
      </p:sp>
      <p:sp>
        <p:nvSpPr>
          <p:cNvPr id="7" name="Shape 7"/>
          <p:cNvSpPr/>
          <p:nvPr/>
        </p:nvSpPr>
        <p:spPr>
          <a:xfrm>
            <a:off x="0" y="6334316"/>
            <a:ext cx="12192000" cy="65998"/>
          </a:xfrm>
          <a:prstGeom prst="rect">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8" name="Shape 8"/>
          <p:cNvSpPr txBox="1">
            <a:spLocks noGrp="1"/>
          </p:cNvSpPr>
          <p:nvPr>
            <p:ph type="title"/>
          </p:nvPr>
        </p:nvSpPr>
        <p:spPr>
          <a:xfrm>
            <a:off x="1097280" y="286603"/>
            <a:ext cx="10058400" cy="1450757"/>
          </a:xfrm>
          <a:prstGeom prst="rect">
            <a:avLst/>
          </a:prstGeom>
          <a:noFill/>
          <a:ln>
            <a:noFill/>
          </a:ln>
        </p:spPr>
        <p:txBody>
          <a:bodyPr wrap="square" lIns="91425" tIns="91425" rIns="91425" bIns="91425" anchor="b" anchorCtr="0"/>
          <a:lstStyle>
            <a:lvl1pPr marL="0" marR="0" lvl="0" indent="0" algn="l" rtl="0">
              <a:lnSpc>
                <a:spcPct val="85000"/>
              </a:lnSpc>
              <a:spcBef>
                <a:spcPts val="0"/>
              </a:spcBef>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9" name="Shape 9"/>
          <p:cNvSpPr txBox="1">
            <a:spLocks noGrp="1"/>
          </p:cNvSpPr>
          <p:nvPr>
            <p:ph type="body" idx="1"/>
          </p:nvPr>
        </p:nvSpPr>
        <p:spPr>
          <a:xfrm>
            <a:off x="1097280" y="1845734"/>
            <a:ext cx="10058400" cy="4023360"/>
          </a:xfrm>
          <a:prstGeom prst="rect">
            <a:avLst/>
          </a:prstGeom>
          <a:noFill/>
          <a:ln>
            <a:noFill/>
          </a:ln>
        </p:spPr>
        <p:txBody>
          <a:bodyPr wrap="square" lIns="91425" tIns="91425" rIns="91425" bIns="91425" anchor="t" anchorCtr="0"/>
          <a:lstStyle>
            <a:lvl1pPr marL="91440" marR="0" lvl="0" indent="35560" algn="l" rtl="0">
              <a:lnSpc>
                <a:spcPct val="90000"/>
              </a:lnSpc>
              <a:spcBef>
                <a:spcPts val="1200"/>
              </a:spcBef>
              <a:spcAft>
                <a:spcPts val="20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384048" marR="0" lvl="1" indent="-68579" algn="l" rtl="0">
              <a:lnSpc>
                <a:spcPct val="90000"/>
              </a:lnSpc>
              <a:spcBef>
                <a:spcPts val="200"/>
              </a:spcBef>
              <a:spcAft>
                <a:spcPts val="40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566928" marR="0" lvl="2" indent="-9398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749808" marR="0" lvl="3" indent="-9398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932688" marR="0" lvl="4" indent="-9398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1100000" marR="0" lvl="5" indent="-13970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1300000" marR="0" lvl="6" indent="-13970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1500000" marR="0" lvl="7" indent="-139700"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1699999" marR="0" lvl="8" indent="-139699" algn="l" rtl="0">
              <a:lnSpc>
                <a:spcPct val="90000"/>
              </a:lnSpc>
              <a:spcBef>
                <a:spcPts val="2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0" name="Shape 10"/>
          <p:cNvSpPr txBox="1">
            <a:spLocks noGrp="1"/>
          </p:cNvSpPr>
          <p:nvPr>
            <p:ph type="dt" idx="10"/>
          </p:nvPr>
        </p:nvSpPr>
        <p:spPr>
          <a:xfrm>
            <a:off x="1097280" y="6459785"/>
            <a:ext cx="2472271"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Shape 11"/>
          <p:cNvSpPr txBox="1">
            <a:spLocks noGrp="1"/>
          </p:cNvSpPr>
          <p:nvPr>
            <p:ph type="ftr" idx="11"/>
          </p:nvPr>
        </p:nvSpPr>
        <p:spPr>
          <a:xfrm>
            <a:off x="3686185" y="6459785"/>
            <a:ext cx="4822804"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sldNum" idx="12"/>
          </p:nvPr>
        </p:nvSpPr>
        <p:spPr>
          <a:xfrm>
            <a:off x="9900458" y="6459785"/>
            <a:ext cx="1312025"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050" b="0" i="0" u="none" strike="noStrike" cap="none">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cxnSp>
        <p:nvCxnSpPr>
          <p:cNvPr id="13" name="Shape 13"/>
          <p:cNvCxnSpPr/>
          <p:nvPr/>
        </p:nvCxnSpPr>
        <p:spPr>
          <a:xfrm>
            <a:off x="1193532" y="1737845"/>
            <a:ext cx="9966960" cy="0"/>
          </a:xfrm>
          <a:prstGeom prst="straightConnector1">
            <a:avLst/>
          </a:prstGeom>
          <a:noFill/>
          <a:ln w="9525" cap="flat" cmpd="sng">
            <a:solidFill>
              <a:srgbClr val="7F7F7F"/>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845127" y="365760"/>
            <a:ext cx="10515600" cy="1325562"/>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99" name="Shape 99"/>
          <p:cNvSpPr txBox="1">
            <a:spLocks noGrp="1"/>
          </p:cNvSpPr>
          <p:nvPr>
            <p:ph type="body" idx="1"/>
          </p:nvPr>
        </p:nvSpPr>
        <p:spPr>
          <a:xfrm>
            <a:off x="845127" y="1828800"/>
            <a:ext cx="10515600" cy="4351337"/>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9pPr>
          </a:lstStyle>
          <a:p>
            <a:endParaRPr/>
          </a:p>
        </p:txBody>
      </p:sp>
      <p:sp>
        <p:nvSpPr>
          <p:cNvPr id="100" name="Shape 100"/>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100">
                <a:solidFill>
                  <a:srgbClr val="595959"/>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1" name="Shape 101"/>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100">
                <a:solidFill>
                  <a:srgbClr val="595959"/>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2" name="Shape 102"/>
          <p:cNvSpPr txBox="1">
            <a:spLocks noGrp="1"/>
          </p:cNvSpPr>
          <p:nvPr>
            <p:ph type="sldNum" idx="12"/>
          </p:nvPr>
        </p:nvSpPr>
        <p:spPr>
          <a:xfrm>
            <a:off x="8617527"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100">
                <a:solidFill>
                  <a:srgbClr val="888888"/>
                </a:solidFill>
                <a:latin typeface="Calibri"/>
                <a:ea typeface="Calibri"/>
                <a:cs typeface="Calibri"/>
                <a:sym typeface="Calibri"/>
              </a:rPr>
              <a:t>‹#›</a:t>
            </a:fld>
            <a:endParaRPr lang="en-US" sz="110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datos.madrid.es/sites/v/index.jsp?vgnextoid=6ffd9e1d29efb410VgnVCM2000000c205a0aRCRD&amp;vgnextchannel=374512b9ace9f310VgnVCM100000171f5a0aRCR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ctrTitle"/>
          </p:nvPr>
        </p:nvSpPr>
        <p:spPr>
          <a:xfrm>
            <a:off x="2589212" y="1505987"/>
            <a:ext cx="8915399" cy="2262781"/>
          </a:xfrm>
          <a:prstGeom prst="rect">
            <a:avLst/>
          </a:prstGeom>
          <a:noFill/>
          <a:ln>
            <a:noFill/>
          </a:ln>
        </p:spPr>
        <p:txBody>
          <a:bodyPr wrap="square" lIns="91425" tIns="45700" rIns="91425" bIns="45700" anchor="b" anchorCtr="0">
            <a:noAutofit/>
          </a:bodyPr>
          <a:lstStyle/>
          <a:p>
            <a:pPr marL="0" marR="0" lvl="0" indent="-457200" algn="l" rtl="0">
              <a:lnSpc>
                <a:spcPct val="85000"/>
              </a:lnSpc>
              <a:spcBef>
                <a:spcPts val="0"/>
              </a:spcBef>
              <a:buClr>
                <a:srgbClr val="262626"/>
              </a:buClr>
              <a:buSzPts val="7200"/>
              <a:buFont typeface="Calibri"/>
              <a:buNone/>
            </a:pPr>
            <a:r>
              <a:rPr lang="en-US" sz="7200" b="1" i="0" u="none" strike="noStrike" cap="none">
                <a:solidFill>
                  <a:srgbClr val="262626"/>
                </a:solidFill>
                <a:latin typeface="Calibri"/>
                <a:ea typeface="Calibri"/>
                <a:cs typeface="Calibri"/>
                <a:sym typeface="Calibri"/>
              </a:rPr>
              <a:t>EduMadrid</a:t>
            </a:r>
          </a:p>
        </p:txBody>
      </p:sp>
      <p:sp>
        <p:nvSpPr>
          <p:cNvPr id="177" name="Shape 177"/>
          <p:cNvSpPr txBox="1"/>
          <p:nvPr/>
        </p:nvSpPr>
        <p:spPr>
          <a:xfrm>
            <a:off x="2589211" y="3876565"/>
            <a:ext cx="8915399" cy="1126283"/>
          </a:xfrm>
          <a:prstGeom prst="rect">
            <a:avLst/>
          </a:prstGeom>
          <a:noFill/>
          <a:ln>
            <a:noFill/>
          </a:ln>
        </p:spPr>
        <p:txBody>
          <a:bodyPr wrap="square" lIns="91425" tIns="45700" rIns="91425" bIns="45700" anchor="t" anchorCtr="0">
            <a:noAutofit/>
          </a:bodyPr>
          <a:lstStyle/>
          <a:p>
            <a:pPr marL="0" marR="0" lvl="0" indent="-127000" algn="l" rtl="0">
              <a:spcBef>
                <a:spcPts val="0"/>
              </a:spcBef>
              <a:spcAft>
                <a:spcPts val="0"/>
              </a:spcAft>
              <a:buClr>
                <a:schemeClr val="accent1"/>
              </a:buClr>
              <a:buSzPts val="2000"/>
              <a:buFont typeface="Noto Sans Symbols"/>
              <a:buNone/>
            </a:pPr>
            <a:r>
              <a:rPr lang="en-US" sz="2000" b="0" i="0" u="none" strike="noStrike" cap="none">
                <a:solidFill>
                  <a:srgbClr val="595959"/>
                </a:solidFill>
                <a:latin typeface="Calibri"/>
                <a:ea typeface="Calibri"/>
                <a:cs typeface="Calibri"/>
                <a:sym typeface="Calibri"/>
              </a:rPr>
              <a:t>Semantic Web and Web of Linked Data</a:t>
            </a:r>
          </a:p>
        </p:txBody>
      </p:sp>
      <p:sp>
        <p:nvSpPr>
          <p:cNvPr id="178" name="Shape 178"/>
          <p:cNvSpPr txBox="1"/>
          <p:nvPr/>
        </p:nvSpPr>
        <p:spPr>
          <a:xfrm>
            <a:off x="2589213" y="5718996"/>
            <a:ext cx="1991638"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800" b="0" i="0" u="none" strike="noStrike" cap="none">
                <a:solidFill>
                  <a:schemeClr val="dk1"/>
                </a:solidFill>
                <a:latin typeface="Calibri"/>
                <a:ea typeface="Calibri"/>
                <a:cs typeface="Calibri"/>
                <a:sym typeface="Calibri"/>
              </a:rPr>
              <a:t>Grupo 22</a:t>
            </a:r>
          </a:p>
        </p:txBody>
      </p:sp>
      <p:sp>
        <p:nvSpPr>
          <p:cNvPr id="179" name="Shape 179"/>
          <p:cNvSpPr txBox="1"/>
          <p:nvPr/>
        </p:nvSpPr>
        <p:spPr>
          <a:xfrm>
            <a:off x="8668011" y="5022937"/>
            <a:ext cx="3281819" cy="1200329"/>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800">
                <a:solidFill>
                  <a:schemeClr val="dk1"/>
                </a:solidFill>
                <a:latin typeface="Calibri"/>
                <a:ea typeface="Calibri"/>
                <a:cs typeface="Calibri"/>
                <a:sym typeface="Calibri"/>
              </a:rPr>
              <a:t>Alejandro García Blanco</a:t>
            </a:r>
          </a:p>
          <a:p>
            <a:pPr marL="0" marR="0" lvl="0" indent="0" algn="l" rtl="0">
              <a:spcBef>
                <a:spcPts val="0"/>
              </a:spcBef>
              <a:buNone/>
            </a:pPr>
            <a:r>
              <a:rPr lang="en-US" sz="1800">
                <a:solidFill>
                  <a:schemeClr val="dk1"/>
                </a:solidFill>
                <a:latin typeface="Calibri"/>
                <a:ea typeface="Calibri"/>
                <a:cs typeface="Calibri"/>
                <a:sym typeface="Calibri"/>
              </a:rPr>
              <a:t>Roberto Barroso García</a:t>
            </a:r>
          </a:p>
          <a:p>
            <a:pPr marL="0" marR="0" lvl="0" indent="0" algn="l" rtl="0">
              <a:spcBef>
                <a:spcPts val="0"/>
              </a:spcBef>
              <a:buNone/>
            </a:pPr>
            <a:r>
              <a:rPr lang="en-US" sz="1800">
                <a:solidFill>
                  <a:schemeClr val="dk1"/>
                </a:solidFill>
                <a:latin typeface="Calibri"/>
                <a:ea typeface="Calibri"/>
                <a:cs typeface="Calibri"/>
                <a:sym typeface="Calibri"/>
              </a:rPr>
              <a:t>Alberto Arranz Rodríguez</a:t>
            </a:r>
          </a:p>
          <a:p>
            <a:pPr marL="0" marR="0" lvl="0" indent="0" algn="l" rtl="0">
              <a:spcBef>
                <a:spcPts val="0"/>
              </a:spcBef>
              <a:buNone/>
            </a:pPr>
            <a:r>
              <a:rPr lang="en-US" sz="1800">
                <a:solidFill>
                  <a:schemeClr val="dk1"/>
                </a:solidFill>
                <a:latin typeface="Calibri"/>
                <a:ea typeface="Calibri"/>
                <a:cs typeface="Calibri"/>
                <a:sym typeface="Calibri"/>
              </a:rPr>
              <a:t>Aurelio Feliú Rubio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1575150" y="414175"/>
            <a:ext cx="3765300" cy="1157100"/>
          </a:xfrm>
          <a:prstGeom prst="rect">
            <a:avLst/>
          </a:prstGeom>
        </p:spPr>
        <p:txBody>
          <a:bodyPr wrap="square" lIns="91425" tIns="91425" rIns="91425" bIns="91425" anchor="b" anchorCtr="0">
            <a:noAutofit/>
          </a:bodyPr>
          <a:lstStyle/>
          <a:p>
            <a:pPr marL="0" lvl="0" indent="0">
              <a:spcBef>
                <a:spcPts val="0"/>
              </a:spcBef>
              <a:buNone/>
            </a:pPr>
            <a:r>
              <a:rPr lang="en-US"/>
              <a:t>Diseño RDF</a:t>
            </a:r>
          </a:p>
        </p:txBody>
      </p:sp>
      <p:pic>
        <p:nvPicPr>
          <p:cNvPr id="239" name="Shape 239"/>
          <p:cNvPicPr preferRelativeResize="0"/>
          <p:nvPr/>
        </p:nvPicPr>
        <p:blipFill rotWithShape="1">
          <a:blip r:embed="rId3">
            <a:alphaModFix/>
          </a:blip>
          <a:srcRect t="-7440" b="7439"/>
          <a:stretch/>
        </p:blipFill>
        <p:spPr>
          <a:xfrm>
            <a:off x="2403437" y="1843073"/>
            <a:ext cx="5874025" cy="3717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1097280" y="286603"/>
            <a:ext cx="10058400" cy="1450800"/>
          </a:xfrm>
          <a:prstGeom prst="rect">
            <a:avLst/>
          </a:prstGeom>
        </p:spPr>
        <p:txBody>
          <a:bodyPr wrap="square" lIns="91425" tIns="91425" rIns="91425" bIns="91425" anchor="b" anchorCtr="0">
            <a:noAutofit/>
          </a:bodyPr>
          <a:lstStyle/>
          <a:p>
            <a:pPr marL="0" lvl="0" indent="0">
              <a:spcBef>
                <a:spcPts val="0"/>
              </a:spcBef>
              <a:buNone/>
            </a:pPr>
            <a:r>
              <a:rPr lang="en-US"/>
              <a:t>Ejemplos de consultas</a:t>
            </a:r>
          </a:p>
        </p:txBody>
      </p:sp>
      <p:sp>
        <p:nvSpPr>
          <p:cNvPr id="246" name="Shape 246"/>
          <p:cNvSpPr txBox="1">
            <a:spLocks noGrp="1"/>
          </p:cNvSpPr>
          <p:nvPr>
            <p:ph type="body" idx="1"/>
          </p:nvPr>
        </p:nvSpPr>
        <p:spPr>
          <a:xfrm>
            <a:off x="1097280" y="1845734"/>
            <a:ext cx="10058400" cy="4023300"/>
          </a:xfrm>
          <a:prstGeom prst="rect">
            <a:avLst/>
          </a:prstGeom>
        </p:spPr>
        <p:txBody>
          <a:bodyPr wrap="square" lIns="91425" tIns="91425" rIns="91425" bIns="91425" anchor="t" anchorCtr="0">
            <a:noAutofit/>
          </a:bodyPr>
          <a:lstStyle/>
          <a:p>
            <a:pPr marL="0" lvl="0" indent="0">
              <a:lnSpc>
                <a:spcPct val="100000"/>
              </a:lnSpc>
              <a:spcBef>
                <a:spcPts val="0"/>
              </a:spcBef>
              <a:spcAft>
                <a:spcPts val="0"/>
              </a:spcAft>
              <a:buNone/>
            </a:pPr>
            <a:r>
              <a:rPr lang="en-US" sz="1400" dirty="0"/>
              <a:t># </a:t>
            </a:r>
            <a:r>
              <a:rPr lang="en-US" sz="1400" dirty="0" err="1"/>
              <a:t>Determinar</a:t>
            </a:r>
            <a:r>
              <a:rPr lang="en-US" sz="1400" dirty="0"/>
              <a:t> </a:t>
            </a:r>
            <a:r>
              <a:rPr lang="en-US" sz="1400" dirty="0" err="1"/>
              <a:t>los</a:t>
            </a:r>
            <a:r>
              <a:rPr lang="en-US" sz="1400" dirty="0"/>
              <a:t> </a:t>
            </a:r>
            <a:r>
              <a:rPr lang="en-US" sz="1400" dirty="0" err="1"/>
              <a:t>centros</a:t>
            </a:r>
            <a:r>
              <a:rPr lang="en-US" sz="1400" dirty="0"/>
              <a:t> que </a:t>
            </a:r>
            <a:r>
              <a:rPr lang="en-US" sz="1400" dirty="0" err="1"/>
              <a:t>pertenecen</a:t>
            </a:r>
            <a:r>
              <a:rPr lang="en-US" sz="1400" dirty="0"/>
              <a:t> a un barrio </a:t>
            </a:r>
            <a:r>
              <a:rPr lang="en-US" sz="1400" dirty="0" err="1"/>
              <a:t>determinado</a:t>
            </a:r>
            <a:r>
              <a:rPr lang="en-US" sz="1400" dirty="0"/>
              <a:t> (</a:t>
            </a:r>
            <a:r>
              <a:rPr lang="en-US" sz="1400" dirty="0" err="1"/>
              <a:t>Atocha</a:t>
            </a:r>
            <a:r>
              <a:rPr lang="en-US" sz="1400" dirty="0"/>
              <a:t>)</a:t>
            </a:r>
          </a:p>
          <a:p>
            <a:pPr marL="0" lvl="0" indent="0">
              <a:lnSpc>
                <a:spcPct val="100000"/>
              </a:lnSpc>
              <a:spcBef>
                <a:spcPts val="0"/>
              </a:spcBef>
              <a:spcAft>
                <a:spcPts val="0"/>
              </a:spcAft>
              <a:buNone/>
            </a:pPr>
            <a:r>
              <a:rPr lang="en-US" sz="1400" dirty="0"/>
              <a:t>SELECT ?</a:t>
            </a:r>
            <a:r>
              <a:rPr lang="en-US" sz="1400" dirty="0" err="1"/>
              <a:t>centre</a:t>
            </a:r>
            <a:r>
              <a:rPr lang="en-US" sz="1400" dirty="0"/>
              <a:t> WHERE {</a:t>
            </a:r>
          </a:p>
          <a:p>
            <a:pPr marL="0" lvl="0" indent="0">
              <a:lnSpc>
                <a:spcPct val="100000"/>
              </a:lnSpc>
              <a:spcBef>
                <a:spcPts val="0"/>
              </a:spcBef>
              <a:spcAft>
                <a:spcPts val="0"/>
              </a:spcAft>
              <a:buNone/>
            </a:pPr>
            <a:r>
              <a:rPr lang="en-US" sz="1400" dirty="0"/>
              <a:t> group22:hasName ?</a:t>
            </a:r>
            <a:r>
              <a:rPr lang="en-US" sz="1400" dirty="0" err="1"/>
              <a:t>centre</a:t>
            </a:r>
            <a:r>
              <a:rPr lang="en-US" sz="1400" dirty="0"/>
              <a:t>;</a:t>
            </a:r>
          </a:p>
          <a:p>
            <a:pPr marL="0" lvl="0" indent="0">
              <a:lnSpc>
                <a:spcPct val="100000"/>
              </a:lnSpc>
              <a:spcBef>
                <a:spcPts val="0"/>
              </a:spcBef>
              <a:spcAft>
                <a:spcPts val="0"/>
              </a:spcAft>
              <a:buNone/>
            </a:pPr>
            <a:r>
              <a:rPr lang="en-US" sz="1400" dirty="0"/>
              <a:t> group22:hasWard &lt;http://dbpedia.org/resource/Atocha_(Madrid)&gt;.</a:t>
            </a:r>
          </a:p>
          <a:p>
            <a:pPr marL="0" lvl="0" indent="0" rtl="0">
              <a:lnSpc>
                <a:spcPct val="100000"/>
              </a:lnSpc>
              <a:spcBef>
                <a:spcPts val="0"/>
              </a:spcBef>
              <a:spcAft>
                <a:spcPts val="0"/>
              </a:spcAft>
              <a:buNone/>
            </a:pPr>
            <a:r>
              <a:rPr lang="en-US" sz="1400" dirty="0"/>
              <a:t>}</a:t>
            </a:r>
          </a:p>
          <a:p>
            <a:pPr marL="0" lvl="0" indent="0">
              <a:lnSpc>
                <a:spcPct val="100000"/>
              </a:lnSpc>
              <a:spcBef>
                <a:spcPts val="0"/>
              </a:spcBef>
              <a:spcAft>
                <a:spcPts val="0"/>
              </a:spcAft>
              <a:buNone/>
            </a:pPr>
            <a:endParaRPr sz="1400" dirty="0"/>
          </a:p>
          <a:p>
            <a:pPr marL="0" lvl="0" indent="0">
              <a:lnSpc>
                <a:spcPct val="100000"/>
              </a:lnSpc>
              <a:spcBef>
                <a:spcPts val="0"/>
              </a:spcBef>
              <a:spcAft>
                <a:spcPts val="0"/>
              </a:spcAft>
              <a:buNone/>
            </a:pPr>
            <a:r>
              <a:rPr lang="en-US" sz="1400" dirty="0"/>
              <a:t># </a:t>
            </a:r>
            <a:r>
              <a:rPr lang="en-US" sz="1400" dirty="0" err="1"/>
              <a:t>Determinar</a:t>
            </a:r>
            <a:r>
              <a:rPr lang="en-US" sz="1400" dirty="0"/>
              <a:t> </a:t>
            </a:r>
            <a:r>
              <a:rPr lang="en-US" sz="1400" dirty="0" err="1"/>
              <a:t>los</a:t>
            </a:r>
            <a:r>
              <a:rPr lang="en-US" sz="1400" dirty="0"/>
              <a:t> </a:t>
            </a:r>
            <a:r>
              <a:rPr lang="en-US" sz="1400" dirty="0" err="1"/>
              <a:t>centros</a:t>
            </a:r>
            <a:r>
              <a:rPr lang="en-US" sz="1400" dirty="0"/>
              <a:t> que </a:t>
            </a:r>
            <a:r>
              <a:rPr lang="en-US" sz="1400" dirty="0" err="1"/>
              <a:t>pertenecen</a:t>
            </a:r>
            <a:r>
              <a:rPr lang="en-US" sz="1400" dirty="0"/>
              <a:t> a un barrio </a:t>
            </a:r>
            <a:r>
              <a:rPr lang="en-US" sz="1400" dirty="0" err="1"/>
              <a:t>determinado</a:t>
            </a:r>
            <a:r>
              <a:rPr lang="en-US" sz="1400" dirty="0"/>
              <a:t>, y son </a:t>
            </a:r>
            <a:r>
              <a:rPr lang="en-US" sz="1400" dirty="0" err="1"/>
              <a:t>privados</a:t>
            </a:r>
            <a:r>
              <a:rPr lang="en-US" sz="1400" dirty="0"/>
              <a:t>/</a:t>
            </a:r>
            <a:r>
              <a:rPr lang="en-US" sz="1400" dirty="0" err="1"/>
              <a:t>concertados</a:t>
            </a:r>
            <a:endParaRPr lang="en-US" sz="1400" dirty="0"/>
          </a:p>
          <a:p>
            <a:pPr marL="0" lvl="0" indent="0">
              <a:lnSpc>
                <a:spcPct val="100000"/>
              </a:lnSpc>
              <a:spcBef>
                <a:spcPts val="0"/>
              </a:spcBef>
              <a:spcAft>
                <a:spcPts val="0"/>
              </a:spcAft>
              <a:buNone/>
            </a:pPr>
            <a:r>
              <a:rPr lang="en-US" sz="1400" dirty="0"/>
              <a:t>SELECT ?</a:t>
            </a:r>
            <a:r>
              <a:rPr lang="en-US" sz="1400" dirty="0" err="1"/>
              <a:t>centres</a:t>
            </a:r>
            <a:r>
              <a:rPr lang="en-US" sz="1400" dirty="0"/>
              <a:t> WHERE {</a:t>
            </a:r>
          </a:p>
          <a:p>
            <a:pPr marL="0" lvl="0" indent="0">
              <a:lnSpc>
                <a:spcPct val="100000"/>
              </a:lnSpc>
              <a:spcBef>
                <a:spcPts val="0"/>
              </a:spcBef>
              <a:spcAft>
                <a:spcPts val="0"/>
              </a:spcAft>
              <a:buNone/>
            </a:pPr>
            <a:r>
              <a:rPr lang="en-US" sz="1400" dirty="0"/>
              <a:t> group22:hasName ?</a:t>
            </a:r>
            <a:r>
              <a:rPr lang="en-US" sz="1400" dirty="0" err="1"/>
              <a:t>centre</a:t>
            </a:r>
            <a:r>
              <a:rPr lang="en-US" sz="1400" dirty="0"/>
              <a:t>;</a:t>
            </a:r>
          </a:p>
          <a:p>
            <a:pPr marL="0" lvl="0" indent="0">
              <a:lnSpc>
                <a:spcPct val="100000"/>
              </a:lnSpc>
              <a:spcBef>
                <a:spcPts val="0"/>
              </a:spcBef>
              <a:spcAft>
                <a:spcPts val="0"/>
              </a:spcAft>
              <a:buNone/>
            </a:pPr>
            <a:r>
              <a:rPr lang="en-US" sz="1400" dirty="0"/>
              <a:t> group22:isType "/</a:t>
            </a:r>
            <a:r>
              <a:rPr lang="en-US" sz="1400" dirty="0" err="1"/>
              <a:t>contenido</a:t>
            </a:r>
            <a:r>
              <a:rPr lang="en-US" sz="1400" dirty="0"/>
              <a:t>/</a:t>
            </a:r>
            <a:r>
              <a:rPr lang="en-US" sz="1400" dirty="0" err="1"/>
              <a:t>entidadesYorganismos</a:t>
            </a:r>
            <a:r>
              <a:rPr lang="en-US" sz="1400" dirty="0"/>
              <a:t>/</a:t>
            </a:r>
            <a:r>
              <a:rPr lang="en-US" sz="1400" dirty="0" err="1"/>
              <a:t>CentrosEducacion</a:t>
            </a:r>
            <a:r>
              <a:rPr lang="en-US" sz="1400" dirty="0"/>
              <a:t>/</a:t>
            </a:r>
            <a:r>
              <a:rPr lang="en-US" sz="1400" dirty="0" err="1"/>
              <a:t>ColegiosPrivadosConcertados</a:t>
            </a:r>
            <a:r>
              <a:rPr lang="en-US" sz="1400" dirty="0"/>
              <a:t>":</a:t>
            </a:r>
          </a:p>
          <a:p>
            <a:pPr marL="0" lvl="0" indent="0">
              <a:lnSpc>
                <a:spcPct val="100000"/>
              </a:lnSpc>
              <a:spcBef>
                <a:spcPts val="0"/>
              </a:spcBef>
              <a:spcAft>
                <a:spcPts val="0"/>
              </a:spcAft>
              <a:buNone/>
            </a:pPr>
            <a:r>
              <a:rPr lang="en-US" sz="1400" dirty="0"/>
              <a:t> group22:hasWard &lt;http://dbpedia.org/resource/Atocha_(Madrid)&gt;.</a:t>
            </a:r>
          </a:p>
          <a:p>
            <a:pPr marL="0" lvl="0" indent="0" rtl="0">
              <a:lnSpc>
                <a:spcPct val="100000"/>
              </a:lnSpc>
              <a:spcBef>
                <a:spcPts val="0"/>
              </a:spcBef>
              <a:spcAft>
                <a:spcPts val="0"/>
              </a:spcAft>
              <a:buNone/>
            </a:pPr>
            <a:r>
              <a:rPr lang="en-US" sz="1400" dirty="0"/>
              <a:t>}</a:t>
            </a:r>
          </a:p>
          <a:p>
            <a:pPr marL="0" lvl="0" indent="0" rtl="0">
              <a:lnSpc>
                <a:spcPct val="100000"/>
              </a:lnSpc>
              <a:spcBef>
                <a:spcPts val="0"/>
              </a:spcBef>
              <a:spcAft>
                <a:spcPts val="0"/>
              </a:spcAft>
              <a:buNone/>
            </a:pPr>
            <a:endParaRPr sz="1400" dirty="0"/>
          </a:p>
          <a:p>
            <a:pPr marL="0" lvl="0" indent="0">
              <a:lnSpc>
                <a:spcPct val="100000"/>
              </a:lnSpc>
              <a:spcBef>
                <a:spcPts val="0"/>
              </a:spcBef>
              <a:spcAft>
                <a:spcPts val="0"/>
              </a:spcAft>
              <a:buNone/>
            </a:pPr>
            <a:r>
              <a:rPr lang="en-US" sz="1400" dirty="0"/>
              <a:t># </a:t>
            </a:r>
            <a:r>
              <a:rPr lang="en-US" sz="1400" dirty="0" err="1"/>
              <a:t>Obtener</a:t>
            </a:r>
            <a:r>
              <a:rPr lang="en-US" sz="1400" dirty="0"/>
              <a:t> </a:t>
            </a:r>
            <a:r>
              <a:rPr lang="en-US" sz="1400" dirty="0" err="1"/>
              <a:t>información</a:t>
            </a:r>
            <a:r>
              <a:rPr lang="en-US" sz="1400" dirty="0"/>
              <a:t> del barrio dado un barrio</a:t>
            </a:r>
          </a:p>
          <a:p>
            <a:pPr marL="0" lvl="0" indent="0">
              <a:lnSpc>
                <a:spcPct val="100000"/>
              </a:lnSpc>
              <a:spcBef>
                <a:spcPts val="0"/>
              </a:spcBef>
              <a:spcAft>
                <a:spcPts val="0"/>
              </a:spcAft>
              <a:buNone/>
            </a:pPr>
            <a:r>
              <a:rPr lang="en-US" sz="1400" dirty="0"/>
              <a:t>SELECT ?abstract WHERE {</a:t>
            </a:r>
          </a:p>
          <a:p>
            <a:pPr marL="0" lvl="0" indent="0">
              <a:lnSpc>
                <a:spcPct val="100000"/>
              </a:lnSpc>
              <a:spcBef>
                <a:spcPts val="0"/>
              </a:spcBef>
              <a:spcAft>
                <a:spcPts val="0"/>
              </a:spcAft>
              <a:buNone/>
            </a:pPr>
            <a:r>
              <a:rPr lang="en-US" sz="1400" dirty="0"/>
              <a:t> </a:t>
            </a:r>
            <a:r>
              <a:rPr lang="en-US" sz="1400" dirty="0" err="1"/>
              <a:t>dbo:abstract</a:t>
            </a:r>
            <a:r>
              <a:rPr lang="en-US" sz="1400" dirty="0"/>
              <a:t> ?abstract;</a:t>
            </a:r>
          </a:p>
          <a:p>
            <a:pPr marL="0" lvl="0" indent="0">
              <a:lnSpc>
                <a:spcPct val="100000"/>
              </a:lnSpc>
              <a:spcBef>
                <a:spcPts val="0"/>
              </a:spcBef>
              <a:spcAft>
                <a:spcPts val="0"/>
              </a:spcAft>
              <a:buNone/>
            </a:pPr>
            <a:r>
              <a:rPr lang="en-US" sz="1400" dirty="0"/>
              <a:t> </a:t>
            </a:r>
            <a:r>
              <a:rPr lang="en-US" sz="1400" dirty="0" err="1"/>
              <a:t>dbo:EducationalInstitution</a:t>
            </a:r>
            <a:r>
              <a:rPr lang="en-US" sz="1400" dirty="0"/>
              <a:t> &lt;http://www.edumadrid.org/group22/</a:t>
            </a:r>
            <a:r>
              <a:rPr lang="en-US" sz="1400" dirty="0" err="1"/>
              <a:t>EducationalInstitution</a:t>
            </a:r>
            <a:r>
              <a:rPr lang="en-US" sz="1400" dirty="0"/>
              <a:t>/</a:t>
            </a:r>
            <a:r>
              <a:rPr lang="en-US" sz="1400" dirty="0" err="1"/>
              <a:t>AcademiaDaríoEstudio</a:t>
            </a:r>
            <a:r>
              <a:rPr lang="en-US" sz="1400" dirty="0"/>
              <a:t>&gt;.</a:t>
            </a:r>
          </a:p>
          <a:p>
            <a:pPr marL="0" lvl="0" indent="0">
              <a:lnSpc>
                <a:spcPct val="100000"/>
              </a:lnSpc>
              <a:spcBef>
                <a:spcPts val="0"/>
              </a:spcBef>
              <a:spcAft>
                <a:spcPts val="0"/>
              </a:spcAft>
              <a:buNone/>
            </a:pPr>
            <a:r>
              <a:rPr lang="en-US" sz="1400"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2592925" y="672236"/>
            <a:ext cx="8911687" cy="791331"/>
          </a:xfrm>
          <a:prstGeom prst="rect">
            <a:avLst/>
          </a:prstGeom>
          <a:noFill/>
          <a:ln>
            <a:noFill/>
          </a:ln>
        </p:spPr>
        <p:txBody>
          <a:bodyPr wrap="square" lIns="91425" tIns="45700" rIns="91425" bIns="45700" anchor="b" anchorCtr="0">
            <a:noAutofit/>
          </a:bodyPr>
          <a:lstStyle/>
          <a:p>
            <a:pPr marL="0" marR="0" lvl="0" indent="-304800" algn="l" rtl="0">
              <a:lnSpc>
                <a:spcPct val="85000"/>
              </a:lnSpc>
              <a:spcBef>
                <a:spcPts val="0"/>
              </a:spcBef>
              <a:buClr>
                <a:srgbClr val="3F3F3F"/>
              </a:buClr>
              <a:buSzPts val="4800"/>
              <a:buFont typeface="Calibri"/>
              <a:buNone/>
            </a:pPr>
            <a:r>
              <a:rPr lang="en-US" sz="4800" b="1" i="0" u="none" strike="noStrike" cap="none">
                <a:solidFill>
                  <a:srgbClr val="3F3F3F"/>
                </a:solidFill>
                <a:latin typeface="Calibri"/>
                <a:ea typeface="Calibri"/>
                <a:cs typeface="Calibri"/>
                <a:sym typeface="Calibri"/>
              </a:rPr>
              <a:t>CONCLUSIÓN</a:t>
            </a:r>
          </a:p>
        </p:txBody>
      </p:sp>
      <p:sp>
        <p:nvSpPr>
          <p:cNvPr id="252" name="Shape 252"/>
          <p:cNvSpPr txBox="1">
            <a:spLocks noGrp="1"/>
          </p:cNvSpPr>
          <p:nvPr>
            <p:ph type="body" idx="1"/>
          </p:nvPr>
        </p:nvSpPr>
        <p:spPr>
          <a:xfrm>
            <a:off x="1097280" y="1877818"/>
            <a:ext cx="10058400" cy="4023360"/>
          </a:xfrm>
          <a:prstGeom prst="rect">
            <a:avLst/>
          </a:prstGeom>
          <a:noFill/>
          <a:ln>
            <a:noFill/>
          </a:ln>
        </p:spPr>
        <p:txBody>
          <a:bodyPr wrap="square" lIns="0" tIns="45700" rIns="0" bIns="45700" anchor="t" anchorCtr="0">
            <a:noAutofit/>
          </a:bodyPr>
          <a:lstStyle/>
          <a:p>
            <a:pPr marL="0" marR="0" lvl="0" indent="-152400" algn="l" rtl="0">
              <a:lnSpc>
                <a:spcPct val="90000"/>
              </a:lnSpc>
              <a:spcBef>
                <a:spcPts val="0"/>
              </a:spcBef>
              <a:spcAft>
                <a:spcPts val="0"/>
              </a:spcAft>
              <a:buClr>
                <a:schemeClr val="accent1"/>
              </a:buClr>
              <a:buSzPts val="2400"/>
              <a:buFont typeface="Calibri"/>
              <a:buNone/>
            </a:pPr>
            <a:endParaRPr sz="2400" b="0" i="0" u="none" strike="noStrike" cap="none">
              <a:solidFill>
                <a:srgbClr val="3F3F3F"/>
              </a:solidFill>
              <a:latin typeface="Calibri"/>
              <a:ea typeface="Calibri"/>
              <a:cs typeface="Calibri"/>
              <a:sym typeface="Calibri"/>
            </a:endParaRPr>
          </a:p>
          <a:p>
            <a:pPr marL="0" marR="0" lvl="0" indent="-152400" algn="l" rtl="0">
              <a:lnSpc>
                <a:spcPct val="90000"/>
              </a:lnSpc>
              <a:spcBef>
                <a:spcPts val="1400"/>
              </a:spcBef>
              <a:spcAft>
                <a:spcPts val="0"/>
              </a:spcAft>
              <a:buClr>
                <a:schemeClr val="accent1"/>
              </a:buClr>
              <a:buSzPts val="2400"/>
              <a:buFont typeface="Calibri"/>
              <a:buNone/>
            </a:pPr>
            <a:r>
              <a:rPr lang="en-US" sz="2400" b="0" i="0" u="none" strike="noStrike" cap="none">
                <a:solidFill>
                  <a:srgbClr val="3F3F3F"/>
                </a:solidFill>
                <a:latin typeface="Calibri"/>
                <a:ea typeface="Calibri"/>
                <a:cs typeface="Calibri"/>
                <a:sym typeface="Calibri"/>
              </a:rPr>
              <a:t>El enlazado de datos en la web proporciona una infinidad de posibilidades, que pueden ser aprovechadas para proporcionar soluciones que quizás no se habían previsto en ningún momento por los creadores originales de los datos.</a:t>
            </a:r>
          </a:p>
          <a:p>
            <a:pPr marL="0" marR="0" lvl="0" indent="-152400" algn="l" rtl="0">
              <a:lnSpc>
                <a:spcPct val="90000"/>
              </a:lnSpc>
              <a:spcBef>
                <a:spcPts val="1400"/>
              </a:spcBef>
              <a:spcAft>
                <a:spcPts val="0"/>
              </a:spcAft>
              <a:buClr>
                <a:schemeClr val="accent1"/>
              </a:buClr>
              <a:buSzPts val="2400"/>
              <a:buFont typeface="Calibri"/>
              <a:buNone/>
            </a:pPr>
            <a:r>
              <a:rPr lang="en-US" sz="2400" b="0" i="0" u="none" strike="noStrike" cap="none">
                <a:solidFill>
                  <a:srgbClr val="3F3F3F"/>
                </a:solidFill>
                <a:latin typeface="Calibri"/>
                <a:ea typeface="Calibri"/>
                <a:cs typeface="Calibri"/>
                <a:sym typeface="Calibri"/>
              </a:rPr>
              <a:t>En este proyecto, a pesar de su simplicidad, hemos podido ver la utilidad de una web de datos enlazados que permita la explotación de la enorme cantidad de datos que hay disponible hoy en día, aunque en muchos casos poco o nada accesibles, lo que limita mucho el uso útil que se puede hacer de ellos.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ctrTitle"/>
          </p:nvPr>
        </p:nvSpPr>
        <p:spPr>
          <a:xfrm>
            <a:off x="1097280" y="758952"/>
            <a:ext cx="10058400" cy="3566160"/>
          </a:xfrm>
          <a:prstGeom prst="rect">
            <a:avLst/>
          </a:prstGeom>
          <a:noFill/>
          <a:ln>
            <a:noFill/>
          </a:ln>
        </p:spPr>
        <p:txBody>
          <a:bodyPr wrap="square" lIns="91425" tIns="45700" rIns="91425" bIns="45700" anchor="b" anchorCtr="0">
            <a:noAutofit/>
          </a:bodyPr>
          <a:lstStyle/>
          <a:p>
            <a:pPr marL="0" marR="0" lvl="0" indent="-342900" algn="ctr" rtl="0">
              <a:lnSpc>
                <a:spcPct val="85000"/>
              </a:lnSpc>
              <a:spcBef>
                <a:spcPts val="0"/>
              </a:spcBef>
              <a:buClr>
                <a:srgbClr val="3F3F3F"/>
              </a:buClr>
              <a:buSzPts val="5400"/>
              <a:buFont typeface="Calibri"/>
              <a:buNone/>
            </a:pPr>
            <a:r>
              <a:rPr lang="en-US" sz="5400" b="1" i="0" u="none" strike="noStrike" cap="none">
                <a:solidFill>
                  <a:srgbClr val="3F3F3F"/>
                </a:solidFill>
                <a:latin typeface="Calibri"/>
                <a:ea typeface="Calibri"/>
                <a:cs typeface="Calibri"/>
                <a:sym typeface="Calibri"/>
              </a:rPr>
              <a:t>Gracias por vuestra atención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1066805" y="135703"/>
            <a:ext cx="10058400" cy="1450800"/>
          </a:xfrm>
          <a:prstGeom prst="rect">
            <a:avLst/>
          </a:prstGeom>
          <a:noFill/>
          <a:ln>
            <a:noFill/>
          </a:ln>
        </p:spPr>
        <p:txBody>
          <a:bodyPr wrap="square" lIns="91425" tIns="45700" rIns="91425" bIns="45700" anchor="b" anchorCtr="0">
            <a:noAutofit/>
          </a:bodyPr>
          <a:lstStyle/>
          <a:p>
            <a:pPr marL="0" marR="0" lvl="0" indent="-304800" algn="l" rtl="0">
              <a:lnSpc>
                <a:spcPct val="85000"/>
              </a:lnSpc>
              <a:spcBef>
                <a:spcPts val="0"/>
              </a:spcBef>
              <a:buClr>
                <a:srgbClr val="3F3F3F"/>
              </a:buClr>
              <a:buSzPts val="4800"/>
              <a:buFont typeface="Calibri"/>
              <a:buNone/>
            </a:pPr>
            <a:r>
              <a:rPr lang="en-US" sz="4800" b="1" i="0" u="none" strike="noStrike" cap="none">
                <a:solidFill>
                  <a:srgbClr val="3F3F3F"/>
                </a:solidFill>
                <a:latin typeface="Calibri"/>
                <a:ea typeface="Calibri"/>
                <a:cs typeface="Calibri"/>
                <a:sym typeface="Calibri"/>
              </a:rPr>
              <a:t>ÍNDICE</a:t>
            </a:r>
          </a:p>
        </p:txBody>
      </p:sp>
      <p:sp>
        <p:nvSpPr>
          <p:cNvPr id="185" name="Shape 185"/>
          <p:cNvSpPr txBox="1">
            <a:spLocks noGrp="1"/>
          </p:cNvSpPr>
          <p:nvPr>
            <p:ph type="body" idx="1"/>
          </p:nvPr>
        </p:nvSpPr>
        <p:spPr>
          <a:xfrm>
            <a:off x="1481435" y="1817403"/>
            <a:ext cx="10058400" cy="4023300"/>
          </a:xfrm>
          <a:prstGeom prst="rect">
            <a:avLst/>
          </a:prstGeom>
          <a:noFill/>
          <a:ln>
            <a:noFill/>
          </a:ln>
        </p:spPr>
        <p:txBody>
          <a:bodyPr wrap="square" lIns="0" tIns="45700" rIns="0" bIns="45700" anchor="t" anchorCtr="0">
            <a:noAutofit/>
          </a:bodyPr>
          <a:lstStyle/>
          <a:p>
            <a:pPr marL="91440" marR="0" lvl="0" indent="-53339" algn="l" rtl="0">
              <a:lnSpc>
                <a:spcPct val="90000"/>
              </a:lnSpc>
              <a:spcBef>
                <a:spcPts val="0"/>
              </a:spcBef>
              <a:spcAft>
                <a:spcPts val="0"/>
              </a:spcAft>
              <a:buClr>
                <a:schemeClr val="accent1"/>
              </a:buClr>
              <a:buSzPts val="1800"/>
              <a:buFont typeface="Noto Sans Symbols"/>
              <a:buChar char="▪"/>
            </a:pPr>
            <a:r>
              <a:rPr lang="en-US" sz="1800" b="1" i="0" u="none" strike="noStrike" cap="none">
                <a:solidFill>
                  <a:srgbClr val="3F3F3F"/>
                </a:solidFill>
                <a:latin typeface="Calibri"/>
                <a:ea typeface="Calibri"/>
                <a:cs typeface="Calibri"/>
                <a:sym typeface="Calibri"/>
              </a:rPr>
              <a:t>Descripción</a:t>
            </a:r>
          </a:p>
          <a:p>
            <a:pPr marL="91440" marR="0" lvl="0" indent="-53339" algn="l" rtl="0">
              <a:lnSpc>
                <a:spcPct val="90000"/>
              </a:lnSpc>
              <a:spcBef>
                <a:spcPts val="1400"/>
              </a:spcBef>
              <a:spcAft>
                <a:spcPts val="0"/>
              </a:spcAft>
              <a:buClr>
                <a:schemeClr val="accent1"/>
              </a:buClr>
              <a:buSzPts val="1800"/>
              <a:buFont typeface="Noto Sans Symbols"/>
              <a:buChar char="▪"/>
            </a:pPr>
            <a:r>
              <a:rPr lang="en-US" sz="1800" b="1" i="0" u="none" strike="noStrike" cap="none">
                <a:solidFill>
                  <a:srgbClr val="3F3F3F"/>
                </a:solidFill>
                <a:latin typeface="Calibri"/>
                <a:ea typeface="Calibri"/>
                <a:cs typeface="Calibri"/>
                <a:sym typeface="Calibri"/>
              </a:rPr>
              <a:t>Datos</a:t>
            </a:r>
          </a:p>
          <a:p>
            <a:pPr marL="91440" marR="0" lvl="0" indent="-53339" algn="l" rtl="0">
              <a:lnSpc>
                <a:spcPct val="90000"/>
              </a:lnSpc>
              <a:spcBef>
                <a:spcPts val="1400"/>
              </a:spcBef>
              <a:spcAft>
                <a:spcPts val="0"/>
              </a:spcAft>
              <a:buClr>
                <a:schemeClr val="accent1"/>
              </a:buClr>
              <a:buSzPts val="1800"/>
              <a:buFont typeface="Noto Sans Symbols"/>
              <a:buChar char="▪"/>
            </a:pPr>
            <a:r>
              <a:rPr lang="en-US" sz="1800" b="1" i="0" u="none" strike="noStrike" cap="none">
                <a:solidFill>
                  <a:srgbClr val="3F3F3F"/>
                </a:solidFill>
                <a:latin typeface="Calibri"/>
                <a:ea typeface="Calibri"/>
                <a:cs typeface="Calibri"/>
                <a:sym typeface="Calibri"/>
              </a:rPr>
              <a:t>Datos: Resource naming strategy</a:t>
            </a:r>
          </a:p>
          <a:p>
            <a:pPr marL="91440" marR="0" lvl="0" indent="-53339" algn="l" rtl="0">
              <a:lnSpc>
                <a:spcPct val="90000"/>
              </a:lnSpc>
              <a:spcBef>
                <a:spcPts val="1400"/>
              </a:spcBef>
              <a:spcAft>
                <a:spcPts val="0"/>
              </a:spcAft>
              <a:buClr>
                <a:schemeClr val="accent1"/>
              </a:buClr>
              <a:buSzPts val="1800"/>
              <a:buFont typeface="Noto Sans Symbols"/>
              <a:buChar char="▪"/>
            </a:pPr>
            <a:r>
              <a:rPr lang="en-US" sz="1800" b="1" i="0" u="none" strike="noStrike" cap="none">
                <a:solidFill>
                  <a:srgbClr val="3F3F3F"/>
                </a:solidFill>
                <a:latin typeface="Calibri"/>
                <a:ea typeface="Calibri"/>
                <a:cs typeface="Calibri"/>
                <a:sym typeface="Calibri"/>
              </a:rPr>
              <a:t>Datos: OpenRefine</a:t>
            </a:r>
          </a:p>
          <a:p>
            <a:pPr marL="91440" marR="0" lvl="0" indent="-53339" algn="l" rtl="0">
              <a:lnSpc>
                <a:spcPct val="90000"/>
              </a:lnSpc>
              <a:spcBef>
                <a:spcPts val="1400"/>
              </a:spcBef>
              <a:spcAft>
                <a:spcPts val="0"/>
              </a:spcAft>
              <a:buClr>
                <a:schemeClr val="accent1"/>
              </a:buClr>
              <a:buSzPts val="1800"/>
              <a:buFont typeface="Noto Sans Symbols"/>
              <a:buChar char="▪"/>
            </a:pPr>
            <a:r>
              <a:rPr lang="en-US" sz="1800" b="1" i="0" u="none" strike="noStrike" cap="none">
                <a:solidFill>
                  <a:srgbClr val="3F3F3F"/>
                </a:solidFill>
                <a:latin typeface="Calibri"/>
                <a:ea typeface="Calibri"/>
                <a:cs typeface="Calibri"/>
                <a:sym typeface="Calibri"/>
              </a:rPr>
              <a:t>Datos: Ontología</a:t>
            </a:r>
          </a:p>
          <a:p>
            <a:pPr marL="91440" marR="0" lvl="0" indent="-53339" algn="l" rtl="0">
              <a:lnSpc>
                <a:spcPct val="90000"/>
              </a:lnSpc>
              <a:spcBef>
                <a:spcPts val="1400"/>
              </a:spcBef>
              <a:spcAft>
                <a:spcPts val="0"/>
              </a:spcAft>
              <a:buClr>
                <a:schemeClr val="accent1"/>
              </a:buClr>
              <a:buSzPts val="1800"/>
              <a:buFont typeface="Noto Sans Symbols"/>
              <a:buChar char="▪"/>
            </a:pPr>
            <a:r>
              <a:rPr lang="en-US" sz="1800" b="1"/>
              <a:t>Datos: RDF</a:t>
            </a:r>
          </a:p>
          <a:p>
            <a:pPr marL="91440" marR="0" lvl="0" indent="-53339" algn="l" rtl="0">
              <a:lnSpc>
                <a:spcPct val="90000"/>
              </a:lnSpc>
              <a:spcBef>
                <a:spcPts val="1400"/>
              </a:spcBef>
              <a:spcAft>
                <a:spcPts val="0"/>
              </a:spcAft>
              <a:buClr>
                <a:schemeClr val="accent1"/>
              </a:buClr>
              <a:buSzPts val="1800"/>
              <a:buFont typeface="Noto Sans Symbols"/>
              <a:buChar char="▪"/>
            </a:pPr>
            <a:r>
              <a:rPr lang="en-US" sz="1800" b="1"/>
              <a:t>Ejemplos de consultas</a:t>
            </a:r>
          </a:p>
          <a:p>
            <a:pPr marL="91440" marR="0" lvl="0" indent="-53339" algn="l" rtl="0">
              <a:lnSpc>
                <a:spcPct val="90000"/>
              </a:lnSpc>
              <a:spcBef>
                <a:spcPts val="1400"/>
              </a:spcBef>
              <a:spcAft>
                <a:spcPts val="0"/>
              </a:spcAft>
              <a:buClr>
                <a:schemeClr val="accent1"/>
              </a:buClr>
              <a:buSzPts val="1800"/>
              <a:buFont typeface="Noto Sans Symbols"/>
              <a:buChar char="▪"/>
            </a:pPr>
            <a:r>
              <a:rPr lang="en-US" sz="1800" b="1" i="0" u="none" strike="noStrike" cap="none">
                <a:solidFill>
                  <a:srgbClr val="3F3F3F"/>
                </a:solidFill>
                <a:latin typeface="Calibri"/>
                <a:ea typeface="Calibri"/>
                <a:cs typeface="Calibri"/>
                <a:sym typeface="Calibri"/>
              </a:rPr>
              <a:t>Estructura &amp; funcionamiento</a:t>
            </a:r>
          </a:p>
          <a:p>
            <a:pPr marL="91440" marR="0" lvl="0" indent="-53339" algn="l" rtl="0">
              <a:lnSpc>
                <a:spcPct val="90000"/>
              </a:lnSpc>
              <a:spcBef>
                <a:spcPts val="1400"/>
              </a:spcBef>
              <a:spcAft>
                <a:spcPts val="0"/>
              </a:spcAft>
              <a:buClr>
                <a:schemeClr val="accent1"/>
              </a:buClr>
              <a:buSzPts val="1800"/>
              <a:buFont typeface="Noto Sans Symbols"/>
              <a:buChar char="▪"/>
            </a:pPr>
            <a:r>
              <a:rPr lang="en-US" sz="1800" b="1" i="0" u="none" strike="noStrike" cap="none">
                <a:solidFill>
                  <a:srgbClr val="3F3F3F"/>
                </a:solidFill>
                <a:latin typeface="Calibri"/>
                <a:ea typeface="Calibri"/>
                <a:cs typeface="Calibri"/>
                <a:sym typeface="Calibri"/>
              </a:rPr>
              <a:t>Conclusión</a:t>
            </a:r>
          </a:p>
          <a:p>
            <a:pPr marL="91440" marR="0" lvl="0" indent="-91440" algn="l" rtl="0">
              <a:lnSpc>
                <a:spcPct val="90000"/>
              </a:lnSpc>
              <a:spcBef>
                <a:spcPts val="1400"/>
              </a:spcBef>
              <a:spcAft>
                <a:spcPts val="0"/>
              </a:spcAft>
              <a:buClr>
                <a:schemeClr val="accent1"/>
              </a:buClr>
              <a:buSzPts val="2400"/>
              <a:buFont typeface="Noto Sans Symbols"/>
              <a:buNone/>
            </a:pPr>
            <a:endParaRPr sz="2400" b="1" i="0" u="none" strike="noStrike" cap="none">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400"/>
              <a:buFont typeface="Noto Sans Symbols"/>
              <a:buNone/>
            </a:pPr>
            <a:endParaRPr sz="2400" b="1" i="0" u="none" strike="noStrike" cap="none">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400"/>
              <a:buFont typeface="Noto Sans Symbols"/>
              <a:buNone/>
            </a:pPr>
            <a:endParaRPr sz="2400" b="1" i="0" u="none" strike="noStrike" cap="none">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Noto Sans Symbols"/>
              <a:buNone/>
            </a:pPr>
            <a:endParaRPr sz="2000" b="0" i="0" u="none" strike="noStrike" cap="none">
              <a:solidFill>
                <a:srgbClr val="3F3F3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2592925" y="624110"/>
            <a:ext cx="8911687" cy="828909"/>
          </a:xfrm>
          <a:prstGeom prst="rect">
            <a:avLst/>
          </a:prstGeom>
          <a:noFill/>
          <a:ln>
            <a:noFill/>
          </a:ln>
        </p:spPr>
        <p:txBody>
          <a:bodyPr wrap="square" lIns="91425" tIns="45700" rIns="91425" bIns="45700" anchor="b" anchorCtr="0">
            <a:noAutofit/>
          </a:bodyPr>
          <a:lstStyle/>
          <a:p>
            <a:pPr marL="0" marR="0" lvl="0" indent="-304800" algn="l" rtl="0">
              <a:lnSpc>
                <a:spcPct val="85000"/>
              </a:lnSpc>
              <a:spcBef>
                <a:spcPts val="0"/>
              </a:spcBef>
              <a:buClr>
                <a:srgbClr val="3F3F3F"/>
              </a:buClr>
              <a:buSzPts val="4800"/>
              <a:buFont typeface="Calibri"/>
              <a:buNone/>
            </a:pPr>
            <a:r>
              <a:rPr lang="en-US" sz="4800" b="1" i="0" u="none" strike="noStrike" cap="none">
                <a:solidFill>
                  <a:srgbClr val="3F3F3F"/>
                </a:solidFill>
                <a:latin typeface="Calibri"/>
                <a:ea typeface="Calibri"/>
                <a:cs typeface="Calibri"/>
                <a:sym typeface="Calibri"/>
              </a:rPr>
              <a:t>DESCRIPCIÓN</a:t>
            </a:r>
          </a:p>
        </p:txBody>
      </p:sp>
      <p:sp>
        <p:nvSpPr>
          <p:cNvPr id="191" name="Shape 191"/>
          <p:cNvSpPr txBox="1">
            <a:spLocks noGrp="1"/>
          </p:cNvSpPr>
          <p:nvPr>
            <p:ph type="body" idx="1"/>
          </p:nvPr>
        </p:nvSpPr>
        <p:spPr>
          <a:xfrm>
            <a:off x="1097280" y="1877818"/>
            <a:ext cx="10058400" cy="4023360"/>
          </a:xfrm>
          <a:prstGeom prst="rect">
            <a:avLst/>
          </a:prstGeom>
          <a:noFill/>
          <a:ln>
            <a:noFill/>
          </a:ln>
        </p:spPr>
        <p:txBody>
          <a:bodyPr wrap="square" lIns="0" tIns="45700" rIns="0" bIns="45700" anchor="t" anchorCtr="0">
            <a:noAutofit/>
          </a:bodyPr>
          <a:lstStyle/>
          <a:p>
            <a:pPr marL="91440" marR="0" lvl="0" indent="-91440" algn="just" rtl="0">
              <a:lnSpc>
                <a:spcPct val="90000"/>
              </a:lnSpc>
              <a:spcBef>
                <a:spcPts val="0"/>
              </a:spcBef>
              <a:spcAft>
                <a:spcPts val="0"/>
              </a:spcAft>
              <a:buClr>
                <a:schemeClr val="accent1"/>
              </a:buClr>
              <a:buSzPts val="2400"/>
              <a:buFont typeface="Calibri"/>
              <a:buChar char=" "/>
            </a:pPr>
            <a:r>
              <a:rPr lang="en-US" sz="2400" b="0" i="0" u="none" strike="noStrike" cap="none">
                <a:solidFill>
                  <a:srgbClr val="3F3F3F"/>
                </a:solidFill>
                <a:latin typeface="Calibri"/>
                <a:ea typeface="Calibri"/>
                <a:cs typeface="Calibri"/>
                <a:sym typeface="Calibri"/>
              </a:rPr>
              <a:t>EduMadrid tiene la intención de proporcionar al usuario, a través de una aplicación web y mediante el manejo de ‘linked data’, toda la información relacionada con el centro educativo que busque.</a:t>
            </a:r>
          </a:p>
          <a:p>
            <a:pPr marL="91440" marR="0" lvl="0" indent="-91440" algn="just" rtl="0">
              <a:lnSpc>
                <a:spcPct val="90000"/>
              </a:lnSpc>
              <a:spcBef>
                <a:spcPts val="1400"/>
              </a:spcBef>
              <a:spcAft>
                <a:spcPts val="0"/>
              </a:spcAft>
              <a:buClr>
                <a:schemeClr val="accent1"/>
              </a:buClr>
              <a:buSzPts val="2400"/>
              <a:buFont typeface="Calibri"/>
              <a:buChar char=" "/>
            </a:pPr>
            <a:r>
              <a:rPr lang="en-US" sz="2400" b="0" i="0" u="none" strike="noStrike" cap="none">
                <a:solidFill>
                  <a:srgbClr val="3F3F3F"/>
                </a:solidFill>
                <a:latin typeface="Calibri"/>
                <a:ea typeface="Calibri"/>
                <a:cs typeface="Calibri"/>
                <a:sym typeface="Calibri"/>
              </a:rPr>
              <a:t>Mostrará datos relevantes como dirección, método de contacto o servicios que proporciona.</a:t>
            </a:r>
          </a:p>
          <a:p>
            <a:pPr marL="91440" marR="0" lvl="0" indent="-91440" algn="just" rtl="0">
              <a:lnSpc>
                <a:spcPct val="90000"/>
              </a:lnSpc>
              <a:spcBef>
                <a:spcPts val="1400"/>
              </a:spcBef>
              <a:spcAft>
                <a:spcPts val="0"/>
              </a:spcAft>
              <a:buClr>
                <a:schemeClr val="accent1"/>
              </a:buClr>
              <a:buSzPts val="2400"/>
              <a:buFont typeface="Calibri"/>
              <a:buChar char=" "/>
            </a:pPr>
            <a:r>
              <a:rPr lang="en-US" sz="2400" b="0" i="0" u="none" strike="noStrike" cap="none">
                <a:solidFill>
                  <a:srgbClr val="3F3F3F"/>
                </a:solidFill>
                <a:latin typeface="Calibri"/>
                <a:ea typeface="Calibri"/>
                <a:cs typeface="Calibri"/>
                <a:sym typeface="Calibri"/>
              </a:rPr>
              <a:t>Engloba todos los centros educativos de la Comunidad de Madrid.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2592925" y="704320"/>
            <a:ext cx="8911687" cy="791331"/>
          </a:xfrm>
          <a:prstGeom prst="rect">
            <a:avLst/>
          </a:prstGeom>
          <a:noFill/>
          <a:ln>
            <a:noFill/>
          </a:ln>
        </p:spPr>
        <p:txBody>
          <a:bodyPr wrap="square" lIns="91425" tIns="45700" rIns="91425" bIns="45700" anchor="b" anchorCtr="0">
            <a:noAutofit/>
          </a:bodyPr>
          <a:lstStyle/>
          <a:p>
            <a:pPr marL="0" marR="0" lvl="0" indent="-304800" algn="l" rtl="0">
              <a:lnSpc>
                <a:spcPct val="85000"/>
              </a:lnSpc>
              <a:spcBef>
                <a:spcPts val="0"/>
              </a:spcBef>
              <a:buClr>
                <a:srgbClr val="3F3F3F"/>
              </a:buClr>
              <a:buSzPts val="4800"/>
              <a:buFont typeface="Calibri"/>
              <a:buNone/>
            </a:pPr>
            <a:r>
              <a:rPr lang="en-US" sz="4800" b="1" i="0" u="none" strike="noStrike" cap="none">
                <a:solidFill>
                  <a:srgbClr val="3F3F3F"/>
                </a:solidFill>
                <a:latin typeface="Calibri"/>
                <a:ea typeface="Calibri"/>
                <a:cs typeface="Calibri"/>
                <a:sym typeface="Calibri"/>
              </a:rPr>
              <a:t>DATOS </a:t>
            </a:r>
          </a:p>
        </p:txBody>
      </p:sp>
      <p:sp>
        <p:nvSpPr>
          <p:cNvPr id="197" name="Shape 197"/>
          <p:cNvSpPr txBox="1">
            <a:spLocks noGrp="1"/>
          </p:cNvSpPr>
          <p:nvPr>
            <p:ph type="body" idx="1"/>
          </p:nvPr>
        </p:nvSpPr>
        <p:spPr>
          <a:xfrm>
            <a:off x="1097280" y="1877818"/>
            <a:ext cx="10058400" cy="4023360"/>
          </a:xfrm>
          <a:prstGeom prst="rect">
            <a:avLst/>
          </a:prstGeom>
          <a:noFill/>
          <a:ln>
            <a:noFill/>
          </a:ln>
        </p:spPr>
        <p:txBody>
          <a:bodyPr wrap="square" lIns="0" tIns="45700" rIns="0" bIns="45700" anchor="t" anchorCtr="0">
            <a:noAutofit/>
          </a:bodyPr>
          <a:lstStyle/>
          <a:p>
            <a:pPr marL="91440" marR="0" lvl="0" indent="-91440" algn="l" rtl="0">
              <a:lnSpc>
                <a:spcPct val="90000"/>
              </a:lnSpc>
              <a:spcBef>
                <a:spcPts val="0"/>
              </a:spcBef>
              <a:spcAft>
                <a:spcPts val="0"/>
              </a:spcAft>
              <a:buClr>
                <a:schemeClr val="accent1"/>
              </a:buClr>
              <a:buSzPts val="2400"/>
              <a:buFont typeface="Calibri"/>
              <a:buChar char=" "/>
            </a:pPr>
            <a:r>
              <a:rPr lang="en-US" sz="2400" b="0" i="0" u="none" strike="noStrike" cap="none">
                <a:solidFill>
                  <a:srgbClr val="3F3F3F"/>
                </a:solidFill>
                <a:latin typeface="Calibri"/>
                <a:ea typeface="Calibri"/>
                <a:cs typeface="Calibri"/>
                <a:sym typeface="Calibri"/>
              </a:rPr>
              <a:t>Localizamos nuestro fichero CSV de datos en el Portal de Datos Abiertos del Ayuntamiento de Madrid*.</a:t>
            </a:r>
          </a:p>
          <a:p>
            <a:pPr marL="91440" marR="0" lvl="0" indent="-91440" algn="l" rtl="0">
              <a:lnSpc>
                <a:spcPct val="90000"/>
              </a:lnSpc>
              <a:spcBef>
                <a:spcPts val="1400"/>
              </a:spcBef>
              <a:spcAft>
                <a:spcPts val="0"/>
              </a:spcAft>
              <a:buClr>
                <a:schemeClr val="accent1"/>
              </a:buClr>
              <a:buSzPts val="2400"/>
              <a:buFont typeface="Calibri"/>
              <a:buChar char=" "/>
            </a:pPr>
            <a:r>
              <a:rPr lang="en-US" sz="2400" b="0" i="0" u="none" strike="noStrike" cap="none">
                <a:solidFill>
                  <a:srgbClr val="3F3F3F"/>
                </a:solidFill>
                <a:latin typeface="Calibri"/>
                <a:ea typeface="Calibri"/>
                <a:cs typeface="Calibri"/>
                <a:sym typeface="Calibri"/>
              </a:rPr>
              <a:t>Dicho archivo CSV contiene toda la información clave (datos relevantes sobre los centros) para comenzar a desarrollar el proyecto.</a:t>
            </a:r>
          </a:p>
          <a:p>
            <a:pPr marL="91440" marR="0" lvl="0" indent="-91440" algn="l" rtl="0">
              <a:lnSpc>
                <a:spcPct val="90000"/>
              </a:lnSpc>
              <a:spcBef>
                <a:spcPts val="1400"/>
              </a:spcBef>
              <a:spcAft>
                <a:spcPts val="0"/>
              </a:spcAft>
              <a:buClr>
                <a:schemeClr val="accent1"/>
              </a:buClr>
              <a:buSzPts val="2400"/>
              <a:buFont typeface="Calibri"/>
              <a:buChar char=" "/>
            </a:pPr>
            <a:r>
              <a:rPr lang="en-US" sz="2400" b="0" i="0" u="none" strike="noStrike" cap="none">
                <a:solidFill>
                  <a:srgbClr val="3F3F3F"/>
                </a:solidFill>
                <a:latin typeface="Calibri"/>
                <a:ea typeface="Calibri"/>
                <a:cs typeface="Calibri"/>
                <a:sym typeface="Calibri"/>
              </a:rPr>
              <a:t>Con la aplicación OpenRefine estudiamos los datos que contenía y los posibles valores que tomaba cada columna, así como su estructura.</a:t>
            </a:r>
          </a:p>
          <a:p>
            <a:pPr marL="91440" marR="0" lvl="0" indent="-91440" algn="l" rtl="0">
              <a:lnSpc>
                <a:spcPct val="90000"/>
              </a:lnSpc>
              <a:spcBef>
                <a:spcPts val="1400"/>
              </a:spcBef>
              <a:spcAft>
                <a:spcPts val="0"/>
              </a:spcAft>
              <a:buClr>
                <a:schemeClr val="accent1"/>
              </a:buClr>
              <a:buSzPts val="2400"/>
              <a:buFont typeface="Calibri"/>
              <a:buNone/>
            </a:pPr>
            <a:endParaRPr sz="2400" b="0" i="0" u="none" strike="noStrike" cap="none">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400"/>
              <a:buFont typeface="Calibri"/>
              <a:buNone/>
            </a:pPr>
            <a:endParaRPr sz="2400" b="0" i="0" u="none" strike="noStrike" cap="none">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1400"/>
              <a:buFont typeface="Calibri"/>
              <a:buChar char=" "/>
            </a:pPr>
            <a:r>
              <a:rPr lang="en-US" sz="1400" b="0" i="0" u="none" strike="noStrike" cap="none">
                <a:solidFill>
                  <a:srgbClr val="3F3F3F"/>
                </a:solidFill>
                <a:latin typeface="Calibri"/>
                <a:ea typeface="Calibri"/>
                <a:cs typeface="Calibri"/>
                <a:sym typeface="Calibri"/>
              </a:rPr>
              <a:t>*</a:t>
            </a:r>
            <a:r>
              <a:rPr lang="en-US" sz="1400" b="0" i="0" u="sng" strike="noStrike" cap="none">
                <a:solidFill>
                  <a:schemeClr val="hlink"/>
                </a:solidFill>
                <a:latin typeface="Calibri"/>
                <a:ea typeface="Calibri"/>
                <a:cs typeface="Calibri"/>
                <a:sym typeface="Calibri"/>
                <a:hlinkClick r:id="rId3"/>
              </a:rPr>
              <a:t>http://datos.madrid.es/sites/v/index.jsp?vgnextoid=6ffd9e1d29efb410VgnVCM2000000c205a0aRCRD&amp;vgnextchannel=374512b9ace9f310VgnVCM100000171f5a0aRCRD</a:t>
            </a:r>
          </a:p>
          <a:p>
            <a:pPr marL="0" marR="0" lvl="0" indent="-152400" algn="l" rtl="0">
              <a:lnSpc>
                <a:spcPct val="90000"/>
              </a:lnSpc>
              <a:spcBef>
                <a:spcPts val="1400"/>
              </a:spcBef>
              <a:spcAft>
                <a:spcPts val="0"/>
              </a:spcAft>
              <a:buClr>
                <a:schemeClr val="accent1"/>
              </a:buClr>
              <a:buSzPts val="2400"/>
              <a:buFont typeface="Calibri"/>
              <a:buNone/>
            </a:pPr>
            <a:endParaRPr sz="2400" b="0" i="0" u="none" strike="noStrike" cap="none">
              <a:solidFill>
                <a:srgbClr val="3F3F3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2592925" y="720362"/>
            <a:ext cx="8911687" cy="791331"/>
          </a:xfrm>
          <a:prstGeom prst="rect">
            <a:avLst/>
          </a:prstGeom>
          <a:noFill/>
          <a:ln>
            <a:noFill/>
          </a:ln>
        </p:spPr>
        <p:txBody>
          <a:bodyPr wrap="square" lIns="91425" tIns="45700" rIns="91425" bIns="45700" anchor="b" anchorCtr="0">
            <a:noAutofit/>
          </a:bodyPr>
          <a:lstStyle/>
          <a:p>
            <a:pPr marL="0" marR="0" lvl="0" indent="-304800" algn="l" rtl="0">
              <a:lnSpc>
                <a:spcPct val="85000"/>
              </a:lnSpc>
              <a:spcBef>
                <a:spcPts val="0"/>
              </a:spcBef>
              <a:buClr>
                <a:srgbClr val="3F3F3F"/>
              </a:buClr>
              <a:buSzPts val="4800"/>
              <a:buFont typeface="Calibri"/>
              <a:buNone/>
            </a:pPr>
            <a:r>
              <a:rPr lang="en-US" sz="4800" b="1" i="0" u="none" strike="noStrike" cap="none">
                <a:solidFill>
                  <a:srgbClr val="3F3F3F"/>
                </a:solidFill>
                <a:latin typeface="Calibri"/>
                <a:ea typeface="Calibri"/>
                <a:cs typeface="Calibri"/>
                <a:sym typeface="Calibri"/>
              </a:rPr>
              <a:t>DATOS: Resource naming strategy</a:t>
            </a:r>
          </a:p>
        </p:txBody>
      </p:sp>
      <p:sp>
        <p:nvSpPr>
          <p:cNvPr id="203" name="Shape 203"/>
          <p:cNvSpPr txBox="1">
            <a:spLocks noGrp="1"/>
          </p:cNvSpPr>
          <p:nvPr>
            <p:ph type="body" idx="1"/>
          </p:nvPr>
        </p:nvSpPr>
        <p:spPr>
          <a:xfrm>
            <a:off x="1097280" y="1877818"/>
            <a:ext cx="10058400" cy="4023360"/>
          </a:xfrm>
          <a:prstGeom prst="rect">
            <a:avLst/>
          </a:prstGeom>
          <a:noFill/>
          <a:ln>
            <a:noFill/>
          </a:ln>
        </p:spPr>
        <p:txBody>
          <a:bodyPr wrap="square" lIns="0" tIns="45700" rIns="0" bIns="45700" anchor="t" anchorCtr="0">
            <a:noAutofit/>
          </a:bodyPr>
          <a:lstStyle/>
          <a:p>
            <a:pPr marL="0" marR="0" lvl="0" indent="-152400" algn="l" rtl="0">
              <a:lnSpc>
                <a:spcPct val="90000"/>
              </a:lnSpc>
              <a:spcBef>
                <a:spcPts val="0"/>
              </a:spcBef>
              <a:spcAft>
                <a:spcPts val="0"/>
              </a:spcAft>
              <a:buClr>
                <a:schemeClr val="accent1"/>
              </a:buClr>
              <a:buSzPts val="2400"/>
              <a:buFont typeface="Calibri"/>
              <a:buNone/>
            </a:pPr>
            <a:endParaRPr sz="2400" b="0" i="0" u="none" strike="noStrike" cap="none">
              <a:solidFill>
                <a:srgbClr val="3F3F3F"/>
              </a:solidFill>
              <a:latin typeface="Calibri"/>
              <a:ea typeface="Calibri"/>
              <a:cs typeface="Calibri"/>
              <a:sym typeface="Calibri"/>
            </a:endParaRPr>
          </a:p>
          <a:p>
            <a:pPr marL="0" marR="0" lvl="0" indent="-152400" algn="l" rtl="0">
              <a:lnSpc>
                <a:spcPct val="90000"/>
              </a:lnSpc>
              <a:spcBef>
                <a:spcPts val="1400"/>
              </a:spcBef>
              <a:spcAft>
                <a:spcPts val="0"/>
              </a:spcAft>
              <a:buClr>
                <a:schemeClr val="accent1"/>
              </a:buClr>
              <a:buSzPts val="2400"/>
              <a:buFont typeface="Calibri"/>
              <a:buNone/>
            </a:pPr>
            <a:endParaRPr sz="2400" b="0" i="0" u="none" strike="noStrike" cap="none">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400"/>
              <a:buFont typeface="Calibri"/>
              <a:buChar char=" "/>
            </a:pPr>
            <a:r>
              <a:rPr lang="en-US" sz="2400" b="1" i="0" u="none" strike="noStrike" cap="none">
                <a:solidFill>
                  <a:srgbClr val="3F3F3F"/>
                </a:solidFill>
                <a:latin typeface="Calibri"/>
                <a:ea typeface="Calibri"/>
                <a:cs typeface="Calibri"/>
                <a:sym typeface="Calibri"/>
              </a:rPr>
              <a:t>RESOURCE NAMING STRATEGY DEFINED:</a:t>
            </a:r>
          </a:p>
          <a:p>
            <a:pPr marL="91440" marR="0" lvl="0" indent="-91440" algn="l" rtl="0">
              <a:lnSpc>
                <a:spcPct val="90000"/>
              </a:lnSpc>
              <a:spcBef>
                <a:spcPts val="1400"/>
              </a:spcBef>
              <a:spcAft>
                <a:spcPts val="0"/>
              </a:spcAft>
              <a:buClr>
                <a:schemeClr val="accent1"/>
              </a:buClr>
              <a:buSzPts val="2400"/>
              <a:buFont typeface="Calibri"/>
              <a:buChar char=" "/>
            </a:pPr>
            <a:r>
              <a:rPr lang="en-US" sz="2400" b="1" i="0" u="none" strike="noStrike" cap="none">
                <a:solidFill>
                  <a:srgbClr val="3F3F3F"/>
                </a:solidFill>
                <a:latin typeface="Calibri"/>
                <a:ea typeface="Calibri"/>
                <a:cs typeface="Calibri"/>
                <a:sym typeface="Calibri"/>
              </a:rPr>
              <a:t>Domain</a:t>
            </a:r>
            <a:r>
              <a:rPr lang="en-US" sz="2400" b="0" i="0" u="none" strike="noStrike" cap="none">
                <a:solidFill>
                  <a:srgbClr val="3F3F3F"/>
                </a:solidFill>
                <a:latin typeface="Calibri"/>
                <a:ea typeface="Calibri"/>
                <a:cs typeface="Calibri"/>
                <a:sym typeface="Calibri"/>
              </a:rPr>
              <a:t>: http://www.edumadrid.org/group22/ </a:t>
            </a:r>
          </a:p>
          <a:p>
            <a:pPr marL="91440" marR="0" lvl="0" indent="-91440" algn="l" rtl="0">
              <a:lnSpc>
                <a:spcPct val="90000"/>
              </a:lnSpc>
              <a:spcBef>
                <a:spcPts val="1400"/>
              </a:spcBef>
              <a:spcAft>
                <a:spcPts val="0"/>
              </a:spcAft>
              <a:buClr>
                <a:schemeClr val="accent1"/>
              </a:buClr>
              <a:buSzPts val="2400"/>
              <a:buFont typeface="Calibri"/>
              <a:buChar char=" "/>
            </a:pPr>
            <a:r>
              <a:rPr lang="en-US" sz="2400" b="1" i="0" u="none" strike="noStrike" cap="none">
                <a:solidFill>
                  <a:srgbClr val="3F3F3F"/>
                </a:solidFill>
                <a:latin typeface="Calibri"/>
                <a:ea typeface="Calibri"/>
                <a:cs typeface="Calibri"/>
                <a:sym typeface="Calibri"/>
              </a:rPr>
              <a:t>Ontology terms</a:t>
            </a:r>
            <a:r>
              <a:rPr lang="en-US" sz="2400" b="0" i="0" u="none" strike="noStrike" cap="none">
                <a:solidFill>
                  <a:srgbClr val="3F3F3F"/>
                </a:solidFill>
                <a:latin typeface="Calibri"/>
                <a:ea typeface="Calibri"/>
                <a:cs typeface="Calibri"/>
                <a:sym typeface="Calibri"/>
              </a:rPr>
              <a:t>: http://www..edumadrid.org/group22#&lt;ontology_term&gt; </a:t>
            </a:r>
          </a:p>
          <a:p>
            <a:pPr marL="91440" marR="0" lvl="0" indent="-91440" algn="l" rtl="0">
              <a:lnSpc>
                <a:spcPct val="90000"/>
              </a:lnSpc>
              <a:spcBef>
                <a:spcPts val="1400"/>
              </a:spcBef>
              <a:spcAft>
                <a:spcPts val="0"/>
              </a:spcAft>
              <a:buClr>
                <a:schemeClr val="accent1"/>
              </a:buClr>
              <a:buSzPts val="2400"/>
              <a:buFont typeface="Calibri"/>
              <a:buChar char=" "/>
            </a:pPr>
            <a:r>
              <a:rPr lang="en-US" sz="2400" b="1" i="0" u="none" strike="noStrike" cap="none">
                <a:solidFill>
                  <a:srgbClr val="3F3F3F"/>
                </a:solidFill>
                <a:latin typeface="Calibri"/>
                <a:ea typeface="Calibri"/>
                <a:cs typeface="Calibri"/>
                <a:sym typeface="Calibri"/>
              </a:rPr>
              <a:t>Individuals</a:t>
            </a:r>
            <a:r>
              <a:rPr lang="en-US" sz="2400" b="0" i="0" u="none" strike="noStrike" cap="none">
                <a:solidFill>
                  <a:srgbClr val="3F3F3F"/>
                </a:solidFill>
                <a:latin typeface="Calibri"/>
                <a:ea typeface="Calibri"/>
                <a:cs typeface="Calibri"/>
                <a:sym typeface="Calibri"/>
              </a:rPr>
              <a:t>: http://www..edumadrid.org/group22#&lt;individual_term&gt; </a:t>
            </a:r>
          </a:p>
          <a:p>
            <a:pPr marL="0" marR="0" lvl="0" indent="-152400" algn="l" rtl="0">
              <a:lnSpc>
                <a:spcPct val="90000"/>
              </a:lnSpc>
              <a:spcBef>
                <a:spcPts val="1400"/>
              </a:spcBef>
              <a:spcAft>
                <a:spcPts val="0"/>
              </a:spcAft>
              <a:buClr>
                <a:schemeClr val="accent1"/>
              </a:buClr>
              <a:buSzPts val="2400"/>
              <a:buFont typeface="Calibri"/>
              <a:buNone/>
            </a:pPr>
            <a:endParaRPr sz="2400" b="0" i="0" u="none" strike="noStrike" cap="none">
              <a:solidFill>
                <a:srgbClr val="3F3F3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2592925" y="624110"/>
            <a:ext cx="8911687" cy="879013"/>
          </a:xfrm>
          <a:prstGeom prst="rect">
            <a:avLst/>
          </a:prstGeom>
          <a:noFill/>
          <a:ln>
            <a:noFill/>
          </a:ln>
        </p:spPr>
        <p:txBody>
          <a:bodyPr wrap="square" lIns="91425" tIns="45700" rIns="91425" bIns="45700" anchor="b" anchorCtr="0">
            <a:noAutofit/>
          </a:bodyPr>
          <a:lstStyle/>
          <a:p>
            <a:pPr marL="0" marR="0" lvl="0" indent="-304800" algn="l" rtl="0">
              <a:lnSpc>
                <a:spcPct val="85000"/>
              </a:lnSpc>
              <a:spcBef>
                <a:spcPts val="0"/>
              </a:spcBef>
              <a:buClr>
                <a:srgbClr val="3F3F3F"/>
              </a:buClr>
              <a:buSzPts val="4800"/>
              <a:buFont typeface="Calibri"/>
              <a:buNone/>
            </a:pPr>
            <a:r>
              <a:rPr lang="en-US" sz="4800" b="1" i="0" u="none" strike="noStrike" cap="none">
                <a:solidFill>
                  <a:srgbClr val="3F3F3F"/>
                </a:solidFill>
                <a:latin typeface="Calibri"/>
                <a:ea typeface="Calibri"/>
                <a:cs typeface="Calibri"/>
                <a:sym typeface="Calibri"/>
              </a:rPr>
              <a:t>DATOS: OpenRefine</a:t>
            </a:r>
          </a:p>
        </p:txBody>
      </p:sp>
      <p:pic>
        <p:nvPicPr>
          <p:cNvPr id="209" name="Shape 209"/>
          <p:cNvPicPr preferRelativeResize="0">
            <a:picLocks noGrp="1"/>
          </p:cNvPicPr>
          <p:nvPr>
            <p:ph type="body" idx="1"/>
          </p:nvPr>
        </p:nvPicPr>
        <p:blipFill rotWithShape="1">
          <a:blip r:embed="rId3">
            <a:alphaModFix/>
          </a:blip>
          <a:srcRect r="52304" b="38547"/>
          <a:stretch/>
        </p:blipFill>
        <p:spPr>
          <a:xfrm>
            <a:off x="1732547" y="1990786"/>
            <a:ext cx="4454263" cy="3951077"/>
          </a:xfrm>
          <a:prstGeom prst="rect">
            <a:avLst/>
          </a:prstGeom>
          <a:noFill/>
          <a:ln>
            <a:noFill/>
          </a:ln>
        </p:spPr>
      </p:pic>
      <p:sp>
        <p:nvSpPr>
          <p:cNvPr id="210" name="Shape 210"/>
          <p:cNvSpPr txBox="1"/>
          <p:nvPr/>
        </p:nvSpPr>
        <p:spPr>
          <a:xfrm>
            <a:off x="6988521" y="3306705"/>
            <a:ext cx="4847573" cy="1754326"/>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800">
                <a:solidFill>
                  <a:schemeClr val="dk1"/>
                </a:solidFill>
                <a:latin typeface="Calibri"/>
                <a:ea typeface="Calibri"/>
                <a:cs typeface="Calibri"/>
                <a:sym typeface="Calibri"/>
              </a:rPr>
              <a:t>Con OpenRefine podemos hacer modificaciones para moldear los datos y utilizarlos del modo que más se ajuste a las necesidades de nuestra aplicación (eliminado de columnas no interesantes en nuestro proyecto, cambio de formato…).</a:t>
            </a:r>
          </a:p>
        </p:txBody>
      </p:sp>
      <p:cxnSp>
        <p:nvCxnSpPr>
          <p:cNvPr id="211" name="Shape 211"/>
          <p:cNvCxnSpPr/>
          <p:nvPr/>
        </p:nvCxnSpPr>
        <p:spPr>
          <a:xfrm rot="10800000">
            <a:off x="6513400" y="2534584"/>
            <a:ext cx="2031600" cy="845400"/>
          </a:xfrm>
          <a:prstGeom prst="curvedConnector3">
            <a:avLst>
              <a:gd name="adj1" fmla="val -23724"/>
            </a:avLst>
          </a:prstGeom>
          <a:noFill/>
          <a:ln w="31750" cap="flat" cmpd="sng">
            <a:solidFill>
              <a:srgbClr val="FF0000"/>
            </a:solidFill>
            <a:prstDash val="solid"/>
            <a:round/>
            <a:headEnd type="none" w="med" len="med"/>
            <a:tailEnd type="triangle" w="lg" len="lg"/>
          </a:ln>
        </p:spPr>
      </p:cxnSp>
      <p:sp>
        <p:nvSpPr>
          <p:cNvPr id="212" name="Shape 212"/>
          <p:cNvSpPr/>
          <p:nvPr/>
        </p:nvSpPr>
        <p:spPr>
          <a:xfrm>
            <a:off x="4090737" y="2534653"/>
            <a:ext cx="1925052" cy="3545305"/>
          </a:xfrm>
          <a:prstGeom prst="rect">
            <a:avLst/>
          </a:prstGeom>
          <a:noFill/>
          <a:ln w="57150" cap="flat" cmpd="sng">
            <a:solidFill>
              <a:srgbClr val="FF0000"/>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2576175" y="414149"/>
            <a:ext cx="4332000" cy="619500"/>
          </a:xfrm>
          <a:prstGeom prst="rect">
            <a:avLst/>
          </a:prstGeom>
          <a:noFill/>
          <a:ln>
            <a:noFill/>
          </a:ln>
        </p:spPr>
        <p:txBody>
          <a:bodyPr wrap="square" lIns="91425" tIns="45700" rIns="91425" bIns="45700" anchor="b" anchorCtr="0">
            <a:noAutofit/>
          </a:bodyPr>
          <a:lstStyle/>
          <a:p>
            <a:pPr marL="0" marR="0" lvl="0" indent="-304800" algn="l" rtl="0">
              <a:lnSpc>
                <a:spcPct val="85000"/>
              </a:lnSpc>
              <a:spcBef>
                <a:spcPts val="0"/>
              </a:spcBef>
              <a:buClr>
                <a:srgbClr val="3F3F3F"/>
              </a:buClr>
              <a:buSzPts val="4800"/>
              <a:buFont typeface="Calibri"/>
              <a:buNone/>
            </a:pPr>
            <a:r>
              <a:rPr lang="en-US" sz="3600" b="1" i="0" u="none" strike="noStrike" cap="none">
                <a:solidFill>
                  <a:srgbClr val="3F3F3F"/>
                </a:solidFill>
                <a:latin typeface="Calibri"/>
                <a:ea typeface="Calibri"/>
                <a:cs typeface="Calibri"/>
                <a:sym typeface="Calibri"/>
              </a:rPr>
              <a:t>DATOS: Ontología</a:t>
            </a:r>
          </a:p>
        </p:txBody>
      </p:sp>
      <p:pic>
        <p:nvPicPr>
          <p:cNvPr id="218" name="Shape 218"/>
          <p:cNvPicPr preferRelativeResize="0"/>
          <p:nvPr/>
        </p:nvPicPr>
        <p:blipFill rotWithShape="1">
          <a:blip r:embed="rId3">
            <a:alphaModFix/>
          </a:blip>
          <a:srcRect/>
          <a:stretch/>
        </p:blipFill>
        <p:spPr>
          <a:xfrm>
            <a:off x="8277449" y="1711440"/>
            <a:ext cx="3688200" cy="3435110"/>
          </a:xfrm>
          <a:prstGeom prst="rect">
            <a:avLst/>
          </a:prstGeom>
          <a:noFill/>
          <a:ln>
            <a:noFill/>
          </a:ln>
        </p:spPr>
      </p:pic>
      <p:pic>
        <p:nvPicPr>
          <p:cNvPr id="219" name="Shape 219"/>
          <p:cNvPicPr preferRelativeResize="0"/>
          <p:nvPr/>
        </p:nvPicPr>
        <p:blipFill rotWithShape="1">
          <a:blip r:embed="rId4">
            <a:alphaModFix/>
          </a:blip>
          <a:srcRect/>
          <a:stretch/>
        </p:blipFill>
        <p:spPr>
          <a:xfrm>
            <a:off x="4397250" y="1677299"/>
            <a:ext cx="3780530" cy="3503400"/>
          </a:xfrm>
          <a:prstGeom prst="rect">
            <a:avLst/>
          </a:prstGeom>
          <a:noFill/>
          <a:ln>
            <a:noFill/>
          </a:ln>
        </p:spPr>
      </p:pic>
      <p:pic>
        <p:nvPicPr>
          <p:cNvPr id="220" name="Shape 220"/>
          <p:cNvPicPr preferRelativeResize="0"/>
          <p:nvPr/>
        </p:nvPicPr>
        <p:blipFill rotWithShape="1">
          <a:blip r:embed="rId5">
            <a:alphaModFix/>
          </a:blip>
          <a:srcRect/>
          <a:stretch/>
        </p:blipFill>
        <p:spPr>
          <a:xfrm>
            <a:off x="401050" y="1671750"/>
            <a:ext cx="3936925" cy="2921925"/>
          </a:xfrm>
          <a:prstGeom prst="rect">
            <a:avLst/>
          </a:prstGeom>
          <a:noFill/>
          <a:ln>
            <a:noFill/>
          </a:ln>
        </p:spPr>
      </p:pic>
      <p:sp>
        <p:nvSpPr>
          <p:cNvPr id="221" name="Shape 221"/>
          <p:cNvSpPr txBox="1">
            <a:spLocks noGrp="1"/>
          </p:cNvSpPr>
          <p:nvPr>
            <p:ph type="body" idx="1"/>
          </p:nvPr>
        </p:nvSpPr>
        <p:spPr>
          <a:xfrm>
            <a:off x="1009787" y="5342068"/>
            <a:ext cx="10058400" cy="734400"/>
          </a:xfrm>
          <a:prstGeom prst="rect">
            <a:avLst/>
          </a:prstGeom>
          <a:noFill/>
          <a:ln>
            <a:noFill/>
          </a:ln>
        </p:spPr>
        <p:txBody>
          <a:bodyPr wrap="square" lIns="0" tIns="45700" rIns="0" bIns="45700" anchor="t" anchorCtr="0">
            <a:noAutofit/>
          </a:bodyPr>
          <a:lstStyle/>
          <a:p>
            <a:pPr marL="91440" marR="0" lvl="0" indent="-91440" algn="ctr" rtl="0">
              <a:lnSpc>
                <a:spcPct val="80000"/>
              </a:lnSpc>
              <a:spcBef>
                <a:spcPts val="0"/>
              </a:spcBef>
              <a:spcAft>
                <a:spcPts val="0"/>
              </a:spcAft>
              <a:buClr>
                <a:schemeClr val="accent1"/>
              </a:buClr>
              <a:buSzPts val="2400"/>
              <a:buFont typeface="Calibri"/>
              <a:buChar char=" "/>
            </a:pPr>
            <a:r>
              <a:rPr lang="en-US" sz="2400">
                <a:solidFill>
                  <a:schemeClr val="dk1"/>
                </a:solidFill>
                <a:latin typeface="Arial"/>
                <a:ea typeface="Arial"/>
                <a:cs typeface="Arial"/>
                <a:sym typeface="Arial"/>
              </a:rPr>
              <a:t>En la ontología realizamos la definición formal de tipos, propiedades, y relaciones entre entidades de nuestra aplicación (Realizada con Protegé)</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2592925" y="672236"/>
            <a:ext cx="8911687" cy="791331"/>
          </a:xfrm>
          <a:prstGeom prst="rect">
            <a:avLst/>
          </a:prstGeom>
          <a:noFill/>
          <a:ln>
            <a:noFill/>
          </a:ln>
        </p:spPr>
        <p:txBody>
          <a:bodyPr wrap="square" lIns="91425" tIns="45700" rIns="91425" bIns="45700" anchor="b" anchorCtr="0">
            <a:noAutofit/>
          </a:bodyPr>
          <a:lstStyle/>
          <a:p>
            <a:pPr marL="0" marR="0" lvl="0" indent="-304800" algn="l" rtl="0">
              <a:lnSpc>
                <a:spcPct val="85000"/>
              </a:lnSpc>
              <a:spcBef>
                <a:spcPts val="0"/>
              </a:spcBef>
              <a:buClr>
                <a:srgbClr val="3F3F3F"/>
              </a:buClr>
              <a:buSzPts val="4800"/>
              <a:buFont typeface="Calibri"/>
              <a:buNone/>
            </a:pPr>
            <a:r>
              <a:rPr lang="en-US" sz="4800" b="1" i="0" u="none" strike="noStrike" cap="none">
                <a:solidFill>
                  <a:srgbClr val="3F3F3F"/>
                </a:solidFill>
                <a:latin typeface="Calibri"/>
                <a:ea typeface="Calibri"/>
                <a:cs typeface="Calibri"/>
                <a:sym typeface="Calibri"/>
              </a:rPr>
              <a:t>ESTRUCTURA &amp; FUNCIONAMIENTO</a:t>
            </a:r>
          </a:p>
        </p:txBody>
      </p:sp>
      <p:sp>
        <p:nvSpPr>
          <p:cNvPr id="227" name="Shape 227"/>
          <p:cNvSpPr txBox="1">
            <a:spLocks noGrp="1"/>
          </p:cNvSpPr>
          <p:nvPr>
            <p:ph type="body" idx="1"/>
          </p:nvPr>
        </p:nvSpPr>
        <p:spPr>
          <a:xfrm>
            <a:off x="1097280" y="1877818"/>
            <a:ext cx="10058400" cy="4023360"/>
          </a:xfrm>
          <a:prstGeom prst="rect">
            <a:avLst/>
          </a:prstGeom>
          <a:noFill/>
          <a:ln>
            <a:noFill/>
          </a:ln>
        </p:spPr>
        <p:txBody>
          <a:bodyPr wrap="square" lIns="0" tIns="45700" rIns="0" bIns="45700" anchor="t" anchorCtr="0">
            <a:noAutofit/>
          </a:bodyPr>
          <a:lstStyle/>
          <a:p>
            <a:pPr marL="0" marR="0" lvl="0" indent="-152400" algn="l" rtl="0">
              <a:lnSpc>
                <a:spcPct val="90000"/>
              </a:lnSpc>
              <a:spcBef>
                <a:spcPts val="0"/>
              </a:spcBef>
              <a:spcAft>
                <a:spcPts val="0"/>
              </a:spcAft>
              <a:buClr>
                <a:schemeClr val="accent1"/>
              </a:buClr>
              <a:buSzPts val="2400"/>
              <a:buFont typeface="Calibri"/>
              <a:buNone/>
            </a:pPr>
            <a:endParaRPr sz="2400" b="0" i="0" u="none" strike="noStrike" cap="none">
              <a:solidFill>
                <a:srgbClr val="3F3F3F"/>
              </a:solidFill>
              <a:latin typeface="Calibri"/>
              <a:ea typeface="Calibri"/>
              <a:cs typeface="Calibri"/>
              <a:sym typeface="Calibri"/>
            </a:endParaRPr>
          </a:p>
          <a:p>
            <a:pPr marL="0" marR="0" lvl="0" indent="-152400" algn="l" rtl="0">
              <a:lnSpc>
                <a:spcPct val="90000"/>
              </a:lnSpc>
              <a:spcBef>
                <a:spcPts val="1400"/>
              </a:spcBef>
              <a:spcAft>
                <a:spcPts val="0"/>
              </a:spcAft>
              <a:buClr>
                <a:schemeClr val="accent1"/>
              </a:buClr>
              <a:buSzPts val="2400"/>
              <a:buFont typeface="Calibri"/>
              <a:buNone/>
            </a:pPr>
            <a:r>
              <a:rPr lang="en-US" sz="2400" b="0" i="0" u="none" strike="noStrike" cap="none">
                <a:solidFill>
                  <a:srgbClr val="3F3F3F"/>
                </a:solidFill>
                <a:latin typeface="Calibri"/>
                <a:ea typeface="Calibri"/>
                <a:cs typeface="Calibri"/>
                <a:sym typeface="Calibri"/>
              </a:rPr>
              <a:t>La aplicación EduMadrid obtiene sus datos del dataset mencionado antes. </a:t>
            </a:r>
          </a:p>
          <a:p>
            <a:pPr marL="0" marR="0" lvl="0" indent="-152400" algn="l" rtl="0">
              <a:lnSpc>
                <a:spcPct val="90000"/>
              </a:lnSpc>
              <a:spcBef>
                <a:spcPts val="1400"/>
              </a:spcBef>
              <a:spcAft>
                <a:spcPts val="0"/>
              </a:spcAft>
              <a:buClr>
                <a:schemeClr val="accent1"/>
              </a:buClr>
              <a:buSzPts val="2400"/>
              <a:buFont typeface="Calibri"/>
              <a:buNone/>
            </a:pPr>
            <a:r>
              <a:rPr lang="en-US" sz="2400" b="0" i="0" u="none" strike="noStrike" cap="none">
                <a:solidFill>
                  <a:srgbClr val="3F3F3F"/>
                </a:solidFill>
                <a:latin typeface="Calibri"/>
                <a:ea typeface="Calibri"/>
                <a:cs typeface="Calibri"/>
                <a:sym typeface="Calibri"/>
              </a:rPr>
              <a:t>Usa elementos del rdf generado a partir del dataset, los barrios en concreto, para obtener información sobre los mismos en dbpedia y poder proporcionar más información relevante a los usuarios. </a:t>
            </a:r>
          </a:p>
          <a:p>
            <a:pPr marL="0" marR="0" lvl="0" indent="-152400" algn="l" rtl="0">
              <a:lnSpc>
                <a:spcPct val="90000"/>
              </a:lnSpc>
              <a:spcBef>
                <a:spcPts val="1400"/>
              </a:spcBef>
              <a:spcAft>
                <a:spcPts val="0"/>
              </a:spcAft>
              <a:buClr>
                <a:schemeClr val="accent1"/>
              </a:buClr>
              <a:buSzPts val="2400"/>
              <a:buFont typeface="Calibri"/>
              <a:buNone/>
            </a:pPr>
            <a:r>
              <a:rPr lang="en-US" sz="2400" b="0" i="0" u="none" strike="noStrike" cap="none">
                <a:solidFill>
                  <a:srgbClr val="3F3F3F"/>
                </a:solidFill>
                <a:latin typeface="Calibri"/>
                <a:ea typeface="Calibri"/>
                <a:cs typeface="Calibri"/>
                <a:sym typeface="Calibri"/>
              </a:rPr>
              <a:t>Creemos que este enlazado de datos proporciona a la herramienta un valor añadido que sólo con el dataset original no podríamos haber alcanzado.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2592925" y="672236"/>
            <a:ext cx="8911687" cy="791331"/>
          </a:xfrm>
          <a:prstGeom prst="rect">
            <a:avLst/>
          </a:prstGeom>
          <a:noFill/>
          <a:ln>
            <a:noFill/>
          </a:ln>
        </p:spPr>
        <p:txBody>
          <a:bodyPr wrap="square" lIns="91425" tIns="45700" rIns="91425" bIns="45700" anchor="b" anchorCtr="0">
            <a:noAutofit/>
          </a:bodyPr>
          <a:lstStyle/>
          <a:p>
            <a:pPr marL="0" marR="0" lvl="0" indent="-304800" algn="l" rtl="0">
              <a:lnSpc>
                <a:spcPct val="85000"/>
              </a:lnSpc>
              <a:spcBef>
                <a:spcPts val="0"/>
              </a:spcBef>
              <a:buClr>
                <a:srgbClr val="3F3F3F"/>
              </a:buClr>
              <a:buSzPts val="4800"/>
              <a:buFont typeface="Calibri"/>
              <a:buNone/>
            </a:pPr>
            <a:r>
              <a:rPr lang="en-US" sz="4800" b="1" i="0" u="none" strike="noStrike" cap="none">
                <a:solidFill>
                  <a:srgbClr val="3F3F3F"/>
                </a:solidFill>
                <a:latin typeface="Calibri"/>
                <a:ea typeface="Calibri"/>
                <a:cs typeface="Calibri"/>
                <a:sym typeface="Calibri"/>
              </a:rPr>
              <a:t>ESTRUCTURA &amp; FUNCIONAMIENTO</a:t>
            </a:r>
          </a:p>
        </p:txBody>
      </p:sp>
      <p:sp>
        <p:nvSpPr>
          <p:cNvPr id="233" name="Shape 233"/>
          <p:cNvSpPr txBox="1">
            <a:spLocks noGrp="1"/>
          </p:cNvSpPr>
          <p:nvPr>
            <p:ph type="body" idx="1"/>
          </p:nvPr>
        </p:nvSpPr>
        <p:spPr>
          <a:xfrm>
            <a:off x="1097280" y="1877818"/>
            <a:ext cx="10058400" cy="4023360"/>
          </a:xfrm>
          <a:prstGeom prst="rect">
            <a:avLst/>
          </a:prstGeom>
          <a:noFill/>
          <a:ln>
            <a:noFill/>
          </a:ln>
        </p:spPr>
        <p:txBody>
          <a:bodyPr wrap="square" lIns="0" tIns="45700" rIns="0" bIns="45700" anchor="t" anchorCtr="0">
            <a:noAutofit/>
          </a:bodyPr>
          <a:lstStyle/>
          <a:p>
            <a:pPr marL="0" marR="0" lvl="0" indent="-152400" algn="l" rtl="0">
              <a:lnSpc>
                <a:spcPct val="90000"/>
              </a:lnSpc>
              <a:spcBef>
                <a:spcPts val="0"/>
              </a:spcBef>
              <a:spcAft>
                <a:spcPts val="0"/>
              </a:spcAft>
              <a:buClr>
                <a:schemeClr val="accent1"/>
              </a:buClr>
              <a:buSzPts val="2400"/>
              <a:buFont typeface="Calibri"/>
              <a:buNone/>
            </a:pPr>
            <a:endParaRPr sz="2400" b="0" i="0" u="none" strike="noStrike" cap="none">
              <a:solidFill>
                <a:srgbClr val="3F3F3F"/>
              </a:solidFill>
              <a:latin typeface="Calibri"/>
              <a:ea typeface="Calibri"/>
              <a:cs typeface="Calibri"/>
              <a:sym typeface="Calibri"/>
            </a:endParaRPr>
          </a:p>
          <a:p>
            <a:pPr marL="0" marR="0" lvl="0" indent="-152400" algn="l" rtl="0">
              <a:lnSpc>
                <a:spcPct val="90000"/>
              </a:lnSpc>
              <a:spcBef>
                <a:spcPts val="1400"/>
              </a:spcBef>
              <a:spcAft>
                <a:spcPts val="0"/>
              </a:spcAft>
              <a:buClr>
                <a:schemeClr val="accent1"/>
              </a:buClr>
              <a:buSzPts val="2400"/>
              <a:buFont typeface="Calibri"/>
              <a:buNone/>
            </a:pPr>
            <a:r>
              <a:rPr lang="en-US" sz="2400" b="0" i="0" u="none" strike="noStrike" cap="none">
                <a:solidFill>
                  <a:srgbClr val="3F3F3F"/>
                </a:solidFill>
                <a:latin typeface="Calibri"/>
                <a:ea typeface="Calibri"/>
                <a:cs typeface="Calibri"/>
                <a:sym typeface="Calibri"/>
              </a:rPr>
              <a:t>El modelo y enlazado de los datos se realizó con las herramientas Grefine y Protege, dando lugar a los ficheros Ontology-updated.ttl y  Centros-de-Educacion.ttl, de los que se nutre nuestra herramienta para encontrar la información. </a:t>
            </a:r>
          </a:p>
          <a:p>
            <a:pPr marL="0" marR="0" lvl="0" indent="-152400" algn="l" rtl="0">
              <a:lnSpc>
                <a:spcPct val="90000"/>
              </a:lnSpc>
              <a:spcBef>
                <a:spcPts val="1400"/>
              </a:spcBef>
              <a:spcAft>
                <a:spcPts val="0"/>
              </a:spcAft>
              <a:buClr>
                <a:schemeClr val="accent1"/>
              </a:buClr>
              <a:buSzPts val="2400"/>
              <a:buFont typeface="Calibri"/>
              <a:buNone/>
            </a:pPr>
            <a:r>
              <a:rPr lang="en-US" sz="2400" b="0" i="0" u="none" strike="noStrike" cap="none">
                <a:solidFill>
                  <a:srgbClr val="3F3F3F"/>
                </a:solidFill>
                <a:latin typeface="Calibri"/>
                <a:ea typeface="Calibri"/>
                <a:cs typeface="Calibri"/>
                <a:sym typeface="Calibri"/>
              </a:rPr>
              <a:t>Por último, para ofrecer una funcionalidad completa, la aplicación realiza consultas SPARQL a dbpedia para obtener información relevante sobre los barrios en los que se encuentra cada centro.</a:t>
            </a:r>
          </a:p>
        </p:txBody>
      </p:sp>
    </p:spTree>
  </p:cSld>
  <p:clrMapOvr>
    <a:masterClrMapping/>
  </p:clrMapOvr>
</p:sld>
</file>

<file path=ppt/theme/theme1.xml><?xml version="1.0" encoding="utf-8"?>
<a:theme xmlns:a="http://schemas.openxmlformats.org/drawingml/2006/main" name="Retrospección">
  <a:themeElements>
    <a:clrScheme name="Retrospección">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HDOfficeLightV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712</Words>
  <Application>Microsoft Office PowerPoint</Application>
  <PresentationFormat>Widescreen</PresentationFormat>
  <Paragraphs>75</Paragraphs>
  <Slides>13</Slides>
  <Notes>13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13</vt:i4>
      </vt:variant>
    </vt:vector>
  </HeadingPairs>
  <TitlesOfParts>
    <vt:vector size="18" baseType="lpstr">
      <vt:lpstr>Arial</vt:lpstr>
      <vt:lpstr>Calibri</vt:lpstr>
      <vt:lpstr>Noto Sans Symbols</vt:lpstr>
      <vt:lpstr>Retrospección</vt:lpstr>
      <vt:lpstr>HDOfficeLightV0</vt:lpstr>
      <vt:lpstr>EduMadrid</vt:lpstr>
      <vt:lpstr>ÍNDICE</vt:lpstr>
      <vt:lpstr>DESCRIPCIÓN</vt:lpstr>
      <vt:lpstr>DATOS </vt:lpstr>
      <vt:lpstr>DATOS: Resource naming strategy</vt:lpstr>
      <vt:lpstr>DATOS: OpenRefine</vt:lpstr>
      <vt:lpstr>DATOS: Ontología</vt:lpstr>
      <vt:lpstr>ESTRUCTURA &amp; FUNCIONAMIENTO</vt:lpstr>
      <vt:lpstr>ESTRUCTURA &amp; FUNCIONAMIENTO</vt:lpstr>
      <vt:lpstr>Diseño RDF</vt:lpstr>
      <vt:lpstr>Ejemplos de consultas</vt:lpstr>
      <vt:lpstr>CONCLUSIÓN</vt:lpstr>
      <vt:lpstr>Gracias por vuestra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EduMadrid</dc:title>
  <cp:lastModifiedBy>Alejandro Garcia</cp:lastModifiedBy>
  <cp:revision>1</cp:revision>
  <dcterms:modified xsi:type="dcterms:W3CDTF">2017-12-18T15:37:09Z</dcterms:modified>
</cp:coreProperties>
</file>