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94749"/>
  </p:normalViewPr>
  <p:slideViewPr>
    <p:cSldViewPr snapToGrid="0" snapToObjects="1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RJ812tV55c" TargetMode="External"/><Relationship Id="rId2" Type="http://schemas.openxmlformats.org/officeDocument/2006/relationships/hyperlink" Target="https://youtu.be/FzUbbEs-J4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Proyecto Metro de </a:t>
            </a:r>
            <a:r>
              <a:rPr lang="es-ES_tradnl" dirty="0" err="1"/>
              <a:t>madrid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4121022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s-ES_tradnl" sz="2300" dirty="0"/>
              <a:t>Grupo 30:</a:t>
            </a:r>
          </a:p>
          <a:p>
            <a:r>
              <a:rPr lang="es-ES_tradnl" sz="1600" dirty="0"/>
              <a:t>Jorge Pastor</a:t>
            </a:r>
          </a:p>
          <a:p>
            <a:r>
              <a:rPr lang="es-ES_tradnl" sz="1600" dirty="0"/>
              <a:t>Álvaro picazo</a:t>
            </a:r>
          </a:p>
          <a:p>
            <a:r>
              <a:rPr lang="es-ES_tradnl" sz="1600" dirty="0" err="1"/>
              <a:t>Dmytro</a:t>
            </a:r>
            <a:r>
              <a:rPr lang="es-ES_tradnl" sz="1600" dirty="0"/>
              <a:t> </a:t>
            </a:r>
            <a:r>
              <a:rPr lang="es-ES_tradnl" sz="1600" dirty="0" err="1"/>
              <a:t>zilnyk</a:t>
            </a:r>
            <a:endParaRPr lang="es-ES_tradnl" sz="1600" dirty="0"/>
          </a:p>
          <a:p>
            <a:r>
              <a:rPr lang="es-ES_tradnl" sz="1600" dirty="0"/>
              <a:t>Javier palomino</a:t>
            </a:r>
          </a:p>
        </p:txBody>
      </p:sp>
    </p:spTree>
    <p:extLst>
      <p:ext uri="{BB962C8B-B14F-4D97-AF65-F5344CB8AC3E}">
        <p14:creationId xmlns:p14="http://schemas.microsoft.com/office/powerpoint/2010/main" val="14010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Elegimos </a:t>
            </a:r>
            <a:r>
              <a:rPr lang="es-ES_tradnl" dirty="0" err="1"/>
              <a:t>dataset</a:t>
            </a:r>
            <a:r>
              <a:rPr lang="es-ES_tradnl" dirty="0"/>
              <a:t>: </a:t>
            </a:r>
            <a:r>
              <a:rPr lang="es-ES_tradnl" dirty="0" err="1"/>
              <a:t>TramosMetroMadrid.csv</a:t>
            </a:r>
            <a:endParaRPr lang="es-ES_tradnl" dirty="0"/>
          </a:p>
          <a:p>
            <a:r>
              <a:rPr lang="es-ES_tradnl" dirty="0"/>
              <a:t>Analizar datos:</a:t>
            </a:r>
          </a:p>
          <a:p>
            <a:pPr lvl="1"/>
            <a:r>
              <a:rPr lang="es-ES_tradnl" dirty="0"/>
              <a:t>Identificar licencias</a:t>
            </a:r>
          </a:p>
          <a:p>
            <a:pPr lvl="1"/>
            <a:r>
              <a:rPr lang="es-ES_tradnl" dirty="0"/>
              <a:t>Identificar las entidades que pueden vincularse con otras entidades de otros </a:t>
            </a:r>
            <a:r>
              <a:rPr lang="es-ES_tradnl" dirty="0" err="1"/>
              <a:t>datasets</a:t>
            </a:r>
            <a:endParaRPr lang="es-ES_tradnl" dirty="0"/>
          </a:p>
          <a:p>
            <a:pPr lvl="1"/>
            <a:r>
              <a:rPr lang="es-ES_tradnl" dirty="0"/>
              <a:t>Identificar las entidades de otros </a:t>
            </a:r>
            <a:r>
              <a:rPr lang="es-ES_tradnl" dirty="0" err="1"/>
              <a:t>datasets</a:t>
            </a:r>
            <a:r>
              <a:rPr lang="es-ES_tradnl" dirty="0"/>
              <a:t> que pueden vincularse con entidades del </a:t>
            </a:r>
            <a:r>
              <a:rPr lang="es-ES_tradnl" dirty="0" err="1"/>
              <a:t>dataset</a:t>
            </a:r>
            <a:r>
              <a:rPr lang="es-ES_tradnl" dirty="0"/>
              <a:t> seleccionado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30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s-ES_tradnl" dirty="0" err="1"/>
              <a:t>Ontolog</a:t>
            </a:r>
            <a:r>
              <a:rPr lang="es-ES" dirty="0" err="1"/>
              <a:t>ía</a:t>
            </a:r>
            <a:r>
              <a:rPr lang="es-ES" dirty="0"/>
              <a:t>: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5" y="1565639"/>
            <a:ext cx="8166099" cy="52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70367"/>
            <a:ext cx="9905999" cy="3541714"/>
          </a:xfrm>
        </p:spPr>
        <p:txBody>
          <a:bodyPr/>
          <a:lstStyle/>
          <a:p>
            <a:r>
              <a:rPr lang="es-ES_tradnl" dirty="0"/>
              <a:t>Estructura de los datos:</a:t>
            </a:r>
          </a:p>
        </p:txBody>
      </p:sp>
      <p:graphicFrame>
        <p:nvGraphicFramePr>
          <p:cNvPr id="4" name="Table 127"/>
          <p:cNvGraphicFramePr/>
          <p:nvPr>
            <p:extLst>
              <p:ext uri="{D42A27DB-BD31-4B8C-83A1-F6EECF244321}">
                <p14:modId xmlns:p14="http://schemas.microsoft.com/office/powerpoint/2010/main" val="1895107304"/>
              </p:ext>
            </p:extLst>
          </p:nvPr>
        </p:nvGraphicFramePr>
        <p:xfrm>
          <a:off x="1370011" y="2097088"/>
          <a:ext cx="9677400" cy="4048166"/>
        </p:xfrm>
        <a:graphic>
          <a:graphicData uri="http://schemas.openxmlformats.org/drawingml/2006/table">
            <a:tbl>
              <a:tblPr firstRow="1"/>
              <a:tblGrid>
                <a:gridCol w="261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0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Columna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Tipo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2000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Numero</a:t>
                      </a:r>
                      <a:r>
                        <a:rPr lang="es-ES" sz="2000" baseline="0" dirty="0">
                          <a:solidFill>
                            <a:srgbClr val="5A5F5E"/>
                          </a:solidFill>
                        </a:rPr>
                        <a:t> </a:t>
                      </a:r>
                      <a:r>
                        <a:rPr lang="es-ES" sz="2000" baseline="0" dirty="0" err="1">
                          <a:solidFill>
                            <a:srgbClr val="5A5F5E"/>
                          </a:solidFill>
                        </a:rPr>
                        <a:t>Linea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12-1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Sentido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 err="1">
                          <a:solidFill>
                            <a:srgbClr val="5A5F5E"/>
                          </a:solidFill>
                        </a:rPr>
                        <a:t>int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1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Tipo</a:t>
                      </a:r>
                      <a:r>
                        <a:rPr lang="es-ES" sz="2000" baseline="0" dirty="0">
                          <a:solidFill>
                            <a:srgbClr val="5A5F5E"/>
                          </a:solidFill>
                        </a:rPr>
                        <a:t> Parada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 err="1">
                          <a:solidFill>
                            <a:srgbClr val="5A5F5E"/>
                          </a:solidFill>
                        </a:rPr>
                        <a:t>String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Intercambiador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Parada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_tradnl" sz="2000" dirty="0" err="1">
                          <a:solidFill>
                            <a:srgbClr val="5A5F5E"/>
                          </a:solidFill>
                        </a:rPr>
                        <a:t>Int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Sol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35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Municipio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Madrid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359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Zona Tarifa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 err="1">
                          <a:solidFill>
                            <a:srgbClr val="5A5F5E"/>
                          </a:solidFill>
                        </a:rPr>
                        <a:t>String</a:t>
                      </a:r>
                      <a:endParaRPr lang="es-ES"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B1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_tradnl" sz="2000" dirty="0">
                          <a:solidFill>
                            <a:srgbClr val="5A5F5E"/>
                          </a:solidFill>
                        </a:rPr>
                        <a:t>Dirección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5A5F5E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Paseo</a:t>
                      </a:r>
                      <a:r>
                        <a:rPr lang="es-ES" sz="2000" baseline="0" dirty="0">
                          <a:solidFill>
                            <a:srgbClr val="5A5F5E"/>
                          </a:solidFill>
                        </a:rPr>
                        <a:t> de la Castellana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_tradnl" sz="2000" dirty="0">
                          <a:solidFill>
                            <a:srgbClr val="5A5F5E"/>
                          </a:solidFill>
                        </a:rPr>
                        <a:t>Longitud Tramo Anterior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 err="1">
                          <a:solidFill>
                            <a:srgbClr val="5A5F5E"/>
                          </a:solidFill>
                        </a:rPr>
                        <a:t>double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2000" dirty="0">
                          <a:solidFill>
                            <a:srgbClr val="5A5F5E"/>
                          </a:solidFill>
                        </a:rPr>
                        <a:t>22222.77777</a:t>
                      </a:r>
                      <a:endParaRPr sz="2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Assignment</a:t>
            </a:r>
            <a:r>
              <a:rPr lang="es-ES_tradnl" dirty="0"/>
              <a:t>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3844"/>
            <a:ext cx="9905999" cy="3541714"/>
          </a:xfrm>
        </p:spPr>
        <p:txBody>
          <a:bodyPr/>
          <a:lstStyle/>
          <a:p>
            <a:r>
              <a:rPr lang="es-ES_tradnl" dirty="0"/>
              <a:t>Links a otros vocabularios</a:t>
            </a:r>
          </a:p>
          <a:p>
            <a:endParaRPr lang="es-ES_tradnl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7287840" y="212283"/>
            <a:ext cx="2896080" cy="1884805"/>
          </a:xfrm>
          <a:prstGeom prst="rect">
            <a:avLst/>
          </a:prstGeom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59" y="2097088"/>
            <a:ext cx="78182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Video </a:t>
            </a:r>
            <a:r>
              <a:rPr lang="es-ES_tradnl" dirty="0" err="1"/>
              <a:t>demostracion</a:t>
            </a:r>
            <a:r>
              <a:rPr lang="es-ES_tradnl" dirty="0"/>
              <a:t> </a:t>
            </a:r>
            <a:r>
              <a:rPr lang="es-ES_tradnl" dirty="0" err="1"/>
              <a:t>aplicacion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Links: </a:t>
            </a:r>
          </a:p>
          <a:p>
            <a:r>
              <a:rPr lang="es-ES_tradnl" dirty="0"/>
              <a:t> </a:t>
            </a:r>
            <a:r>
              <a:rPr lang="es-ES_tradnl" dirty="0">
                <a:hlinkClick r:id="rId2"/>
              </a:rPr>
              <a:t>https://youtu.be/FzUbbEs-J4c</a:t>
            </a:r>
            <a:endParaRPr lang="es-ES_tradnl" dirty="0"/>
          </a:p>
          <a:p>
            <a:r>
              <a:rPr lang="es-ES_tradnl" dirty="0">
                <a:hlinkClick r:id="rId3"/>
              </a:rPr>
              <a:t>https://youtu.be/kRJ812tV55c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9867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1499</TotalTime>
  <Words>127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Proyecto Metro de madrid</vt:lpstr>
      <vt:lpstr>Assignment 1</vt:lpstr>
      <vt:lpstr>Assignment 2</vt:lpstr>
      <vt:lpstr>Assignment 3</vt:lpstr>
      <vt:lpstr>Assignment 5</vt:lpstr>
      <vt:lpstr>Video demostracion aplicacion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Metro de madrid</dc:title>
  <dc:creator>Usuario de Microsoft Office</dc:creator>
  <cp:lastModifiedBy>Alvaro Picazo</cp:lastModifiedBy>
  <cp:revision>14</cp:revision>
  <dcterms:created xsi:type="dcterms:W3CDTF">2017-12-16T17:50:35Z</dcterms:created>
  <dcterms:modified xsi:type="dcterms:W3CDTF">2017-12-17T19:44:15Z</dcterms:modified>
</cp:coreProperties>
</file>