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5E5A-3E03-6441-992E-1C15F241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9996" y="404649"/>
            <a:ext cx="8791575" cy="2387600"/>
          </a:xfrm>
        </p:spPr>
        <p:txBody>
          <a:bodyPr/>
          <a:lstStyle/>
          <a:p>
            <a:pPr algn="ctr"/>
            <a:r>
              <a:rPr lang="en-ES" b="1" dirty="0"/>
              <a:t>Puntos wifi públicos</a:t>
            </a:r>
            <a:br>
              <a:rPr lang="en-ES" b="1" dirty="0"/>
            </a:br>
            <a:r>
              <a:rPr lang="en-ES" b="1" dirty="0"/>
              <a:t>comunidad de madrid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2C11-9775-E249-9DC9-629F8411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8879" y="2992438"/>
            <a:ext cx="8896679" cy="2924886"/>
          </a:xfrm>
        </p:spPr>
        <p:txBody>
          <a:bodyPr/>
          <a:lstStyle/>
          <a:p>
            <a:pPr algn="ctr"/>
            <a:r>
              <a:rPr lang="en-ES" b="1" dirty="0"/>
              <a:t>Grupo 20 </a:t>
            </a:r>
          </a:p>
          <a:p>
            <a:pPr marL="342900" indent="-342900">
              <a:buFontTx/>
              <a:buChar char="-"/>
            </a:pPr>
            <a:r>
              <a:rPr lang="en-GB" dirty="0"/>
              <a:t>George </a:t>
            </a:r>
            <a:r>
              <a:rPr lang="en-GB" dirty="0" err="1"/>
              <a:t>Alexandru</a:t>
            </a:r>
            <a:r>
              <a:rPr lang="en-GB" dirty="0"/>
              <a:t> Stan</a:t>
            </a:r>
          </a:p>
          <a:p>
            <a:pPr marL="342900" indent="-342900">
              <a:buFontTx/>
              <a:buChar char="-"/>
            </a:pPr>
            <a:r>
              <a:rPr lang="en-GB" dirty="0"/>
              <a:t>CARLOS MARTÍN SÁNCHEZ</a:t>
            </a:r>
          </a:p>
          <a:p>
            <a:pPr marL="342900" indent="-342900">
              <a:buFontTx/>
              <a:buChar char="-"/>
            </a:pPr>
            <a:r>
              <a:rPr lang="en-GB" dirty="0"/>
              <a:t>MARTA MAYORAL JIMÉNEZ</a:t>
            </a:r>
          </a:p>
          <a:p>
            <a:pPr marL="342900" indent="-342900">
              <a:buFontTx/>
              <a:buChar char="-"/>
            </a:pPr>
            <a:r>
              <a:rPr lang="en-GB" dirty="0"/>
              <a:t>JOSE SILVA MANRRIQUEZ</a:t>
            </a:r>
          </a:p>
          <a:p>
            <a:pPr marL="342900" indent="-342900">
              <a:buFontTx/>
              <a:buChar char="-"/>
            </a:pPr>
            <a:r>
              <a:rPr lang="en-GB" dirty="0"/>
              <a:t>GUILLERMO DE MIGUEL VILLANUEVA</a:t>
            </a:r>
          </a:p>
          <a:p>
            <a:pPr marL="342900" indent="-342900">
              <a:buFontTx/>
              <a:buChar char="-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1101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E6D5-9D02-9B44-8354-54A7BA4E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/>
              <a:t>iDEA Y FUENTE DE LA QUE ADQUIRIMOS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1234-1F57-8949-9FF4-6E299839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Analizando varias opciones, nos pareció muy buena idea recopilar y trabajar con los datos de los puntos de wifi publicos de la Comunidad de Madrid.</a:t>
            </a:r>
          </a:p>
          <a:p>
            <a:r>
              <a:rPr lang="en-ES" dirty="0"/>
              <a:t>Optuvimos el archivo .csv con los puntos del portal de la Comunidad de Madrid.</a:t>
            </a:r>
          </a:p>
          <a:p>
            <a:r>
              <a:rPr lang="en-ES" dirty="0"/>
              <a:t>Decidimos trabajar con OpenRefine para corregir los posibles errores, orden y limpieza del csv.</a:t>
            </a:r>
          </a:p>
        </p:txBody>
      </p:sp>
    </p:spTree>
    <p:extLst>
      <p:ext uri="{BB962C8B-B14F-4D97-AF65-F5344CB8AC3E}">
        <p14:creationId xmlns:p14="http://schemas.microsoft.com/office/powerpoint/2010/main" val="31444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EB84-8174-3346-B0A5-AA98E319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02837" cy="1012934"/>
          </a:xfrm>
        </p:spPr>
        <p:txBody>
          <a:bodyPr/>
          <a:lstStyle/>
          <a:p>
            <a:pPr algn="ctr"/>
            <a:r>
              <a:rPr lang="en-ES" b="1" dirty="0"/>
              <a:t>tRATAMIENTO DE DATOS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6E957-0A5B-5843-BBC5-1DD092EE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631452"/>
            <a:ext cx="8915400" cy="5039678"/>
          </a:xfrm>
        </p:spPr>
      </p:pic>
    </p:spTree>
    <p:extLst>
      <p:ext uri="{BB962C8B-B14F-4D97-AF65-F5344CB8AC3E}">
        <p14:creationId xmlns:p14="http://schemas.microsoft.com/office/powerpoint/2010/main" val="17586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BB98-FCBE-C542-85D3-E23F79FE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b="1" dirty="0"/>
              <a:t>Ontología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D46-E1AA-9946-888F-D1019198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Nos definimos 2 clases:</a:t>
            </a:r>
          </a:p>
          <a:p>
            <a:pPr lvl="1"/>
            <a:r>
              <a:rPr lang="en-ES" b="1" dirty="0"/>
              <a:t>Space</a:t>
            </a:r>
          </a:p>
          <a:p>
            <a:pPr lvl="1"/>
            <a:r>
              <a:rPr lang="en-ES" b="1" dirty="0"/>
              <a:t>Location</a:t>
            </a:r>
          </a:p>
          <a:p>
            <a:pPr marL="457200" lvl="1" indent="0">
              <a:buNone/>
            </a:pPr>
            <a:r>
              <a:rPr lang="en-ES" dirty="0"/>
              <a:t>Ambas relacionadas mediante la </a:t>
            </a:r>
            <a:r>
              <a:rPr lang="en-ES" b="1" dirty="0"/>
              <a:t>owl:ObjectProperty </a:t>
            </a:r>
            <a:r>
              <a:rPr lang="en-ES" dirty="0"/>
              <a:t>hasLocation</a:t>
            </a:r>
          </a:p>
          <a:p>
            <a:pPr marL="457200" lvl="1" indent="0">
              <a:buNone/>
            </a:pPr>
            <a:r>
              <a:rPr lang="en-ES" dirty="0"/>
              <a:t>Tal y como se nos pedía definimos los </a:t>
            </a:r>
            <a:r>
              <a:rPr lang="en-ES" b="1" dirty="0"/>
              <a:t>owl:DataTypeProperty </a:t>
            </a:r>
            <a:r>
              <a:rPr lang="en-ES" dirty="0"/>
              <a:t>correspondientes para cada una de las clases</a:t>
            </a:r>
          </a:p>
        </p:txBody>
      </p:sp>
    </p:spTree>
    <p:extLst>
      <p:ext uri="{BB962C8B-B14F-4D97-AF65-F5344CB8AC3E}">
        <p14:creationId xmlns:p14="http://schemas.microsoft.com/office/powerpoint/2010/main" val="83996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1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91A3AE-F98A-7846-B83D-F1D43F77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9648-D2CF-9847-8572-32CD9849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/>
                </a:solidFill>
              </a:rPr>
              <a:t>Lo </a:t>
            </a:r>
            <a:r>
              <a:rPr lang="en-US" sz="1800" cap="all" dirty="0" err="1">
                <a:solidFill>
                  <a:schemeClr val="tx2"/>
                </a:solidFill>
              </a:rPr>
              <a:t>tenemos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en</a:t>
            </a:r>
            <a:r>
              <a:rPr lang="en-US" sz="1800" cap="all" dirty="0">
                <a:solidFill>
                  <a:schemeClr val="tx2"/>
                </a:solidFill>
              </a:rPr>
              <a:t> el </a:t>
            </a:r>
            <a:r>
              <a:rPr lang="en-US" sz="1800" cap="all" dirty="0" err="1">
                <a:solidFill>
                  <a:schemeClr val="tx2"/>
                </a:solidFill>
              </a:rPr>
              <a:t>formato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yaml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presentado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en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clase</a:t>
            </a:r>
            <a:r>
              <a:rPr lang="en-US" sz="1800" cap="all" dirty="0">
                <a:solidFill>
                  <a:schemeClr val="tx2"/>
                </a:solidFill>
              </a:rPr>
              <a:t>, </a:t>
            </a:r>
            <a:r>
              <a:rPr lang="en-US" sz="1800" cap="all" dirty="0" err="1">
                <a:solidFill>
                  <a:schemeClr val="tx2"/>
                </a:solidFill>
              </a:rPr>
              <a:t>ya</a:t>
            </a:r>
            <a:r>
              <a:rPr lang="en-US" sz="1800" cap="all" dirty="0">
                <a:solidFill>
                  <a:schemeClr val="tx2"/>
                </a:solidFill>
              </a:rPr>
              <a:t> que </a:t>
            </a:r>
            <a:r>
              <a:rPr lang="en-US" sz="1800" cap="all" dirty="0" err="1">
                <a:solidFill>
                  <a:schemeClr val="tx2"/>
                </a:solidFill>
              </a:rPr>
              <a:t>nos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parecía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más</a:t>
            </a:r>
            <a:r>
              <a:rPr lang="en-US" sz="1800" cap="all" dirty="0">
                <a:solidFill>
                  <a:schemeClr val="tx2"/>
                </a:solidFill>
              </a:rPr>
              <a:t> </a:t>
            </a:r>
            <a:r>
              <a:rPr lang="en-US" sz="1800" cap="all" dirty="0" err="1">
                <a:solidFill>
                  <a:schemeClr val="tx2"/>
                </a:solidFill>
              </a:rPr>
              <a:t>eficiente</a:t>
            </a:r>
            <a:r>
              <a:rPr lang="en-US" sz="1800" cap="all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E0CFC9FD-365D-4CE7-AD41-1D096107F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37A6CC-FFF1-A040-AE27-D1106D89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7" y="980629"/>
            <a:ext cx="3680679" cy="4911802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F7D4ADDE-4567-0E42-8B86-88E15DB87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976" y="2195513"/>
            <a:ext cx="2729124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7" name="Group 67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BD6EDA-96BF-0E40-A315-BF11F6788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8837" b="686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89B8A6-20DF-934B-809D-DA0AE506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Uso de la libreria RMLMAPPER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5B6F-3093-4B4C-BE32-FB76EFD9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tx2"/>
                </a:solidFill>
              </a:rPr>
              <a:t>Generamos output-with-links.nt a traves del uso de la libreria rmlmapper.</a:t>
            </a:r>
          </a:p>
        </p:txBody>
      </p:sp>
    </p:spTree>
    <p:extLst>
      <p:ext uri="{BB962C8B-B14F-4D97-AF65-F5344CB8AC3E}">
        <p14:creationId xmlns:p14="http://schemas.microsoft.com/office/powerpoint/2010/main" val="115062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DBDF3-67C5-7140-B080-6DBB1597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ES" sz="3200" b="1">
                <a:solidFill>
                  <a:srgbClr val="FFFFFF"/>
                </a:solidFill>
              </a:rPr>
              <a:t>DATA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EB4D-E06D-E54B-AA0C-B93AF600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ES" sz="1400">
                <a:solidFill>
                  <a:srgbClr val="FFFFFF"/>
                </a:solidFill>
              </a:rPr>
              <a:t>Reconciliamos nuestros datos con datos de wikidata.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3492A16-D940-974F-9964-1B8C6CC6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5" y="1093789"/>
            <a:ext cx="7776655" cy="46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B573-D680-1D4B-97FF-F1556D98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Descripción</a:t>
            </a:r>
            <a:r>
              <a:rPr lang="en-GB" b="1" dirty="0"/>
              <a:t> de la </a:t>
            </a:r>
            <a:r>
              <a:rPr lang="en-GB" b="1" dirty="0" err="1"/>
              <a:t>aplicación</a:t>
            </a:r>
            <a:endParaRPr lang="en-E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7D77-342C-A943-A967-4E3C5889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5240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Puntos wifi públicos comunidad de madrid</vt:lpstr>
      <vt:lpstr>iDEA Y FUENTE DE LA QUE ADQUIRIMOS DATOS</vt:lpstr>
      <vt:lpstr>tRATAMIENTO DE DATOS</vt:lpstr>
      <vt:lpstr>Ontología</vt:lpstr>
      <vt:lpstr>Mapping</vt:lpstr>
      <vt:lpstr>Uso de la libreria RMLMAPPER</vt:lpstr>
      <vt:lpstr>DATA LINKING</vt:lpstr>
      <vt:lpstr>Descripción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wifi públicos comunidad de madrid</dc:title>
  <dc:creator>Guillermo De Miguel Villanueva</dc:creator>
  <cp:lastModifiedBy>Guillermo De Miguel Villanueva</cp:lastModifiedBy>
  <cp:revision>1</cp:revision>
  <dcterms:created xsi:type="dcterms:W3CDTF">2020-11-05T19:36:05Z</dcterms:created>
  <dcterms:modified xsi:type="dcterms:W3CDTF">2020-11-05T19:40:09Z</dcterms:modified>
</cp:coreProperties>
</file>