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B91D37-310C-4D10-B361-0693EAD67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106FCAB-DDE9-4217-A4C3-5812B9B12A62}">
      <dgm:prSet/>
      <dgm:spPr/>
      <dgm:t>
        <a:bodyPr/>
        <a:lstStyle/>
        <a:p>
          <a:r>
            <a:rPr lang="es-ES" dirty="0"/>
            <a:t>Objetivo del proyecto</a:t>
          </a:r>
          <a:endParaRPr lang="en-US" dirty="0"/>
        </a:p>
      </dgm:t>
    </dgm:pt>
    <dgm:pt modelId="{C8097DD0-1046-4360-854C-9D7BDF34D1F4}" type="parTrans" cxnId="{16D09940-8875-465C-A2F6-B5287F88278F}">
      <dgm:prSet/>
      <dgm:spPr/>
      <dgm:t>
        <a:bodyPr/>
        <a:lstStyle/>
        <a:p>
          <a:endParaRPr lang="en-US"/>
        </a:p>
      </dgm:t>
    </dgm:pt>
    <dgm:pt modelId="{CB924E4E-FCB3-4FD5-8ED0-CF05191B1E7A}" type="sibTrans" cxnId="{16D09940-8875-465C-A2F6-B5287F88278F}">
      <dgm:prSet/>
      <dgm:spPr/>
      <dgm:t>
        <a:bodyPr/>
        <a:lstStyle/>
        <a:p>
          <a:endParaRPr lang="en-US"/>
        </a:p>
      </dgm:t>
    </dgm:pt>
    <dgm:pt modelId="{0A515ED2-DFE3-455B-92D4-0BE67434DD30}">
      <dgm:prSet/>
      <dgm:spPr/>
      <dgm:t>
        <a:bodyPr/>
        <a:lstStyle/>
        <a:p>
          <a:r>
            <a:rPr lang="es-ES"/>
            <a:t>Dataset utilizado</a:t>
          </a:r>
          <a:endParaRPr lang="en-US"/>
        </a:p>
      </dgm:t>
    </dgm:pt>
    <dgm:pt modelId="{8FFFDB8D-73D3-4331-9E1E-FB8E8E665C98}" type="parTrans" cxnId="{58B3066E-CB4D-4FFA-96A6-796B6060F201}">
      <dgm:prSet/>
      <dgm:spPr/>
      <dgm:t>
        <a:bodyPr/>
        <a:lstStyle/>
        <a:p>
          <a:endParaRPr lang="en-US"/>
        </a:p>
      </dgm:t>
    </dgm:pt>
    <dgm:pt modelId="{7551C7AB-F404-45F9-86C7-1734D5E13FA9}" type="sibTrans" cxnId="{58B3066E-CB4D-4FFA-96A6-796B6060F201}">
      <dgm:prSet/>
      <dgm:spPr/>
      <dgm:t>
        <a:bodyPr/>
        <a:lstStyle/>
        <a:p>
          <a:endParaRPr lang="en-US"/>
        </a:p>
      </dgm:t>
    </dgm:pt>
    <dgm:pt modelId="{72183CC6-181A-47A1-92B9-F054214EFC14}">
      <dgm:prSet/>
      <dgm:spPr/>
      <dgm:t>
        <a:bodyPr/>
        <a:lstStyle/>
        <a:p>
          <a:r>
            <a:rPr lang="es-ES"/>
            <a:t>Ontología</a:t>
          </a:r>
          <a:endParaRPr lang="en-US"/>
        </a:p>
      </dgm:t>
    </dgm:pt>
    <dgm:pt modelId="{2628FDBF-E8FD-4A83-8773-C0E96D473498}" type="parTrans" cxnId="{2EB342A8-4820-4B21-803A-32692FBC8E50}">
      <dgm:prSet/>
      <dgm:spPr/>
      <dgm:t>
        <a:bodyPr/>
        <a:lstStyle/>
        <a:p>
          <a:endParaRPr lang="en-US"/>
        </a:p>
      </dgm:t>
    </dgm:pt>
    <dgm:pt modelId="{F451EA97-70E2-48F6-89D7-3C8769499661}" type="sibTrans" cxnId="{2EB342A8-4820-4B21-803A-32692FBC8E50}">
      <dgm:prSet/>
      <dgm:spPr/>
      <dgm:t>
        <a:bodyPr/>
        <a:lstStyle/>
        <a:p>
          <a:endParaRPr lang="en-US"/>
        </a:p>
      </dgm:t>
    </dgm:pt>
    <dgm:pt modelId="{6FE21EC8-A3EB-4BE0-BD6F-B5A5C9FD60C6}">
      <dgm:prSet/>
      <dgm:spPr/>
      <dgm:t>
        <a:bodyPr/>
        <a:lstStyle/>
        <a:p>
          <a:r>
            <a:rPr lang="es-ES"/>
            <a:t>Transformación de datos</a:t>
          </a:r>
          <a:endParaRPr lang="en-US"/>
        </a:p>
      </dgm:t>
    </dgm:pt>
    <dgm:pt modelId="{72D9C8A0-A87C-4CAD-AC1E-C077695A1D08}" type="parTrans" cxnId="{D00D9FFF-6AC3-4BE0-BAFC-2927C672268B}">
      <dgm:prSet/>
      <dgm:spPr/>
      <dgm:t>
        <a:bodyPr/>
        <a:lstStyle/>
        <a:p>
          <a:endParaRPr lang="en-US"/>
        </a:p>
      </dgm:t>
    </dgm:pt>
    <dgm:pt modelId="{AB6A1C5C-7F4A-49FF-9CBE-84836A0B5C8D}" type="sibTrans" cxnId="{D00D9FFF-6AC3-4BE0-BAFC-2927C672268B}">
      <dgm:prSet/>
      <dgm:spPr/>
      <dgm:t>
        <a:bodyPr/>
        <a:lstStyle/>
        <a:p>
          <a:endParaRPr lang="en-US"/>
        </a:p>
      </dgm:t>
    </dgm:pt>
    <dgm:pt modelId="{EEBC4184-BBF3-4290-8462-5EF3EC03D531}">
      <dgm:prSet/>
      <dgm:spPr/>
      <dgm:t>
        <a:bodyPr/>
        <a:lstStyle/>
        <a:p>
          <a:r>
            <a:rPr lang="es-ES"/>
            <a:t>Aplicación</a:t>
          </a:r>
          <a:endParaRPr lang="en-US"/>
        </a:p>
      </dgm:t>
    </dgm:pt>
    <dgm:pt modelId="{D576B094-8B02-456A-8EBB-6D101F750BD5}" type="parTrans" cxnId="{FC0210CD-EBF5-41EB-9C1F-B981EDAFC36B}">
      <dgm:prSet/>
      <dgm:spPr/>
      <dgm:t>
        <a:bodyPr/>
        <a:lstStyle/>
        <a:p>
          <a:endParaRPr lang="en-US"/>
        </a:p>
      </dgm:t>
    </dgm:pt>
    <dgm:pt modelId="{0292257D-FAAB-44CE-B6B0-9B3020DCE936}" type="sibTrans" cxnId="{FC0210CD-EBF5-41EB-9C1F-B981EDAFC36B}">
      <dgm:prSet/>
      <dgm:spPr/>
      <dgm:t>
        <a:bodyPr/>
        <a:lstStyle/>
        <a:p>
          <a:endParaRPr lang="en-US"/>
        </a:p>
      </dgm:t>
    </dgm:pt>
    <dgm:pt modelId="{1DE5DA4A-3753-4A0F-AA2D-1114D8593D49}" type="pres">
      <dgm:prSet presAssocID="{D5B91D37-310C-4D10-B361-0693EAD67390}" presName="root" presStyleCnt="0">
        <dgm:presLayoutVars>
          <dgm:dir/>
          <dgm:resizeHandles val="exact"/>
        </dgm:presLayoutVars>
      </dgm:prSet>
      <dgm:spPr/>
    </dgm:pt>
    <dgm:pt modelId="{590909F3-BD1D-4D8D-993E-B6E4B6DFCC17}" type="pres">
      <dgm:prSet presAssocID="{D106FCAB-DDE9-4217-A4C3-5812B9B12A62}" presName="compNode" presStyleCnt="0"/>
      <dgm:spPr/>
    </dgm:pt>
    <dgm:pt modelId="{75CDD4B0-2E45-4D9D-94D0-D30A91990A59}" type="pres">
      <dgm:prSet presAssocID="{D106FCAB-DDE9-4217-A4C3-5812B9B12A62}" presName="bgRect" presStyleLbl="bgShp" presStyleIdx="0" presStyleCnt="5"/>
      <dgm:spPr/>
    </dgm:pt>
    <dgm:pt modelId="{89471876-9546-4F2D-A95E-0DCCE8966EFE}" type="pres">
      <dgm:prSet presAssocID="{D106FCAB-DDE9-4217-A4C3-5812B9B12A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DEA90E2A-0B79-4490-923E-58046AE9D7A2}" type="pres">
      <dgm:prSet presAssocID="{D106FCAB-DDE9-4217-A4C3-5812B9B12A62}" presName="spaceRect" presStyleCnt="0"/>
      <dgm:spPr/>
    </dgm:pt>
    <dgm:pt modelId="{7D78DD15-B18F-4D8B-BAC5-8F47A427DC37}" type="pres">
      <dgm:prSet presAssocID="{D106FCAB-DDE9-4217-A4C3-5812B9B12A62}" presName="parTx" presStyleLbl="revTx" presStyleIdx="0" presStyleCnt="5">
        <dgm:presLayoutVars>
          <dgm:chMax val="0"/>
          <dgm:chPref val="0"/>
        </dgm:presLayoutVars>
      </dgm:prSet>
      <dgm:spPr/>
    </dgm:pt>
    <dgm:pt modelId="{4E50F265-3502-49C5-9E90-BC7EB31C516D}" type="pres">
      <dgm:prSet presAssocID="{CB924E4E-FCB3-4FD5-8ED0-CF05191B1E7A}" presName="sibTrans" presStyleCnt="0"/>
      <dgm:spPr/>
    </dgm:pt>
    <dgm:pt modelId="{FB4393D0-6BE9-4DB9-B3FD-D3D6BB10C0D6}" type="pres">
      <dgm:prSet presAssocID="{0A515ED2-DFE3-455B-92D4-0BE67434DD30}" presName="compNode" presStyleCnt="0"/>
      <dgm:spPr/>
    </dgm:pt>
    <dgm:pt modelId="{40689355-7D86-44B8-AF16-2D93C70C9AEE}" type="pres">
      <dgm:prSet presAssocID="{0A515ED2-DFE3-455B-92D4-0BE67434DD30}" presName="bgRect" presStyleLbl="bgShp" presStyleIdx="1" presStyleCnt="5"/>
      <dgm:spPr/>
    </dgm:pt>
    <dgm:pt modelId="{1F981FA3-4D28-4CA7-9634-85590054DBAF}" type="pres">
      <dgm:prSet presAssocID="{0A515ED2-DFE3-455B-92D4-0BE67434DD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6DD71F4-4B92-4892-84AD-7384D263C3F9}" type="pres">
      <dgm:prSet presAssocID="{0A515ED2-DFE3-455B-92D4-0BE67434DD30}" presName="spaceRect" presStyleCnt="0"/>
      <dgm:spPr/>
    </dgm:pt>
    <dgm:pt modelId="{C3AD910F-0D74-4E24-BFEB-D6D96A2CC124}" type="pres">
      <dgm:prSet presAssocID="{0A515ED2-DFE3-455B-92D4-0BE67434DD30}" presName="parTx" presStyleLbl="revTx" presStyleIdx="1" presStyleCnt="5">
        <dgm:presLayoutVars>
          <dgm:chMax val="0"/>
          <dgm:chPref val="0"/>
        </dgm:presLayoutVars>
      </dgm:prSet>
      <dgm:spPr/>
    </dgm:pt>
    <dgm:pt modelId="{59D1D631-E2E2-4D93-A375-5AE8C3211E44}" type="pres">
      <dgm:prSet presAssocID="{7551C7AB-F404-45F9-86C7-1734D5E13FA9}" presName="sibTrans" presStyleCnt="0"/>
      <dgm:spPr/>
    </dgm:pt>
    <dgm:pt modelId="{DBDD2305-0EFE-43A3-808C-98BF6AD55B25}" type="pres">
      <dgm:prSet presAssocID="{72183CC6-181A-47A1-92B9-F054214EFC14}" presName="compNode" presStyleCnt="0"/>
      <dgm:spPr/>
    </dgm:pt>
    <dgm:pt modelId="{5BE00737-1207-4314-9623-75AD47179B71}" type="pres">
      <dgm:prSet presAssocID="{72183CC6-181A-47A1-92B9-F054214EFC14}" presName="bgRect" presStyleLbl="bgShp" presStyleIdx="2" presStyleCnt="5"/>
      <dgm:spPr/>
    </dgm:pt>
    <dgm:pt modelId="{C83C9370-F4EF-4072-AEBB-8ADF1B8C2B66}" type="pres">
      <dgm:prSet presAssocID="{72183CC6-181A-47A1-92B9-F054214EFC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3529FCC-58E8-4D9C-9EE2-4D5E73246124}" type="pres">
      <dgm:prSet presAssocID="{72183CC6-181A-47A1-92B9-F054214EFC14}" presName="spaceRect" presStyleCnt="0"/>
      <dgm:spPr/>
    </dgm:pt>
    <dgm:pt modelId="{16225C26-1FA3-4882-8C85-7D5FB69E068F}" type="pres">
      <dgm:prSet presAssocID="{72183CC6-181A-47A1-92B9-F054214EFC14}" presName="parTx" presStyleLbl="revTx" presStyleIdx="2" presStyleCnt="5">
        <dgm:presLayoutVars>
          <dgm:chMax val="0"/>
          <dgm:chPref val="0"/>
        </dgm:presLayoutVars>
      </dgm:prSet>
      <dgm:spPr/>
    </dgm:pt>
    <dgm:pt modelId="{A6705A4E-B819-4452-BBE7-1C7236957023}" type="pres">
      <dgm:prSet presAssocID="{F451EA97-70E2-48F6-89D7-3C8769499661}" presName="sibTrans" presStyleCnt="0"/>
      <dgm:spPr/>
    </dgm:pt>
    <dgm:pt modelId="{7EEEE0D0-DF1C-496E-B38C-DF2815216C62}" type="pres">
      <dgm:prSet presAssocID="{6FE21EC8-A3EB-4BE0-BD6F-B5A5C9FD60C6}" presName="compNode" presStyleCnt="0"/>
      <dgm:spPr/>
    </dgm:pt>
    <dgm:pt modelId="{29865291-50A7-4758-8BEA-DB588C68FF25}" type="pres">
      <dgm:prSet presAssocID="{6FE21EC8-A3EB-4BE0-BD6F-B5A5C9FD60C6}" presName="bgRect" presStyleLbl="bgShp" presStyleIdx="3" presStyleCnt="5"/>
      <dgm:spPr/>
    </dgm:pt>
    <dgm:pt modelId="{6ED1F3CA-A0D3-439A-9666-2EEEA45C68AA}" type="pres">
      <dgm:prSet presAssocID="{6FE21EC8-A3EB-4BE0-BD6F-B5A5C9FD60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95DD906E-F6DC-4D3F-A1CE-091BCF65AAF9}" type="pres">
      <dgm:prSet presAssocID="{6FE21EC8-A3EB-4BE0-BD6F-B5A5C9FD60C6}" presName="spaceRect" presStyleCnt="0"/>
      <dgm:spPr/>
    </dgm:pt>
    <dgm:pt modelId="{CFD16351-8EEE-4254-8C02-9C7E16B7FD2E}" type="pres">
      <dgm:prSet presAssocID="{6FE21EC8-A3EB-4BE0-BD6F-B5A5C9FD60C6}" presName="parTx" presStyleLbl="revTx" presStyleIdx="3" presStyleCnt="5">
        <dgm:presLayoutVars>
          <dgm:chMax val="0"/>
          <dgm:chPref val="0"/>
        </dgm:presLayoutVars>
      </dgm:prSet>
      <dgm:spPr/>
    </dgm:pt>
    <dgm:pt modelId="{9CE5C85D-9235-4C36-9208-B6B2597310B9}" type="pres">
      <dgm:prSet presAssocID="{AB6A1C5C-7F4A-49FF-9CBE-84836A0B5C8D}" presName="sibTrans" presStyleCnt="0"/>
      <dgm:spPr/>
    </dgm:pt>
    <dgm:pt modelId="{94418919-8651-498B-89B2-022657EE0C24}" type="pres">
      <dgm:prSet presAssocID="{EEBC4184-BBF3-4290-8462-5EF3EC03D531}" presName="compNode" presStyleCnt="0"/>
      <dgm:spPr/>
    </dgm:pt>
    <dgm:pt modelId="{C4EF08B2-6582-4035-A884-3C96B82B8181}" type="pres">
      <dgm:prSet presAssocID="{EEBC4184-BBF3-4290-8462-5EF3EC03D531}" presName="bgRect" presStyleLbl="bgShp" presStyleIdx="4" presStyleCnt="5"/>
      <dgm:spPr/>
    </dgm:pt>
    <dgm:pt modelId="{30E9138D-6970-4C95-937F-482B27B164F2}" type="pres">
      <dgm:prSet presAssocID="{EEBC4184-BBF3-4290-8462-5EF3EC03D5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9E191F1-103E-4CF9-91B9-4CDAB6E1368E}" type="pres">
      <dgm:prSet presAssocID="{EEBC4184-BBF3-4290-8462-5EF3EC03D531}" presName="spaceRect" presStyleCnt="0"/>
      <dgm:spPr/>
    </dgm:pt>
    <dgm:pt modelId="{96393C17-AA6C-456E-9177-9BC5A73C0A46}" type="pres">
      <dgm:prSet presAssocID="{EEBC4184-BBF3-4290-8462-5EF3EC03D53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B43E3B-ACC8-4A1F-BF58-0472690876F3}" type="presOf" srcId="{EEBC4184-BBF3-4290-8462-5EF3EC03D531}" destId="{96393C17-AA6C-456E-9177-9BC5A73C0A46}" srcOrd="0" destOrd="0" presId="urn:microsoft.com/office/officeart/2018/2/layout/IconVerticalSolidList"/>
    <dgm:cxn modelId="{16D09940-8875-465C-A2F6-B5287F88278F}" srcId="{D5B91D37-310C-4D10-B361-0693EAD67390}" destId="{D106FCAB-DDE9-4217-A4C3-5812B9B12A62}" srcOrd="0" destOrd="0" parTransId="{C8097DD0-1046-4360-854C-9D7BDF34D1F4}" sibTransId="{CB924E4E-FCB3-4FD5-8ED0-CF05191B1E7A}"/>
    <dgm:cxn modelId="{58B3066E-CB4D-4FFA-96A6-796B6060F201}" srcId="{D5B91D37-310C-4D10-B361-0693EAD67390}" destId="{0A515ED2-DFE3-455B-92D4-0BE67434DD30}" srcOrd="1" destOrd="0" parTransId="{8FFFDB8D-73D3-4331-9E1E-FB8E8E665C98}" sibTransId="{7551C7AB-F404-45F9-86C7-1734D5E13FA9}"/>
    <dgm:cxn modelId="{5D054554-C271-4ABD-A74E-6A6C7C8D18E1}" type="presOf" srcId="{D106FCAB-DDE9-4217-A4C3-5812B9B12A62}" destId="{7D78DD15-B18F-4D8B-BAC5-8F47A427DC37}" srcOrd="0" destOrd="0" presId="urn:microsoft.com/office/officeart/2018/2/layout/IconVerticalSolidList"/>
    <dgm:cxn modelId="{2EB342A8-4820-4B21-803A-32692FBC8E50}" srcId="{D5B91D37-310C-4D10-B361-0693EAD67390}" destId="{72183CC6-181A-47A1-92B9-F054214EFC14}" srcOrd="2" destOrd="0" parTransId="{2628FDBF-E8FD-4A83-8773-C0E96D473498}" sibTransId="{F451EA97-70E2-48F6-89D7-3C8769499661}"/>
    <dgm:cxn modelId="{9CF079AA-2BF9-40E9-B015-FBEB863E516E}" type="presOf" srcId="{0A515ED2-DFE3-455B-92D4-0BE67434DD30}" destId="{C3AD910F-0D74-4E24-BFEB-D6D96A2CC124}" srcOrd="0" destOrd="0" presId="urn:microsoft.com/office/officeart/2018/2/layout/IconVerticalSolidList"/>
    <dgm:cxn modelId="{F056E6AA-BE87-46B9-B6DE-1563ADF48E74}" type="presOf" srcId="{6FE21EC8-A3EB-4BE0-BD6F-B5A5C9FD60C6}" destId="{CFD16351-8EEE-4254-8C02-9C7E16B7FD2E}" srcOrd="0" destOrd="0" presId="urn:microsoft.com/office/officeart/2018/2/layout/IconVerticalSolidList"/>
    <dgm:cxn modelId="{FC0210CD-EBF5-41EB-9C1F-B981EDAFC36B}" srcId="{D5B91D37-310C-4D10-B361-0693EAD67390}" destId="{EEBC4184-BBF3-4290-8462-5EF3EC03D531}" srcOrd="4" destOrd="0" parTransId="{D576B094-8B02-456A-8EBB-6D101F750BD5}" sibTransId="{0292257D-FAAB-44CE-B6B0-9B3020DCE936}"/>
    <dgm:cxn modelId="{2BDE0CD6-5E55-4CB2-9E82-A45D39868D7E}" type="presOf" srcId="{72183CC6-181A-47A1-92B9-F054214EFC14}" destId="{16225C26-1FA3-4882-8C85-7D5FB69E068F}" srcOrd="0" destOrd="0" presId="urn:microsoft.com/office/officeart/2018/2/layout/IconVerticalSolidList"/>
    <dgm:cxn modelId="{9FE316E7-05A9-469D-9833-5414E8EA626E}" type="presOf" srcId="{D5B91D37-310C-4D10-B361-0693EAD67390}" destId="{1DE5DA4A-3753-4A0F-AA2D-1114D8593D49}" srcOrd="0" destOrd="0" presId="urn:microsoft.com/office/officeart/2018/2/layout/IconVerticalSolidList"/>
    <dgm:cxn modelId="{D00D9FFF-6AC3-4BE0-BAFC-2927C672268B}" srcId="{D5B91D37-310C-4D10-B361-0693EAD67390}" destId="{6FE21EC8-A3EB-4BE0-BD6F-B5A5C9FD60C6}" srcOrd="3" destOrd="0" parTransId="{72D9C8A0-A87C-4CAD-AC1E-C077695A1D08}" sibTransId="{AB6A1C5C-7F4A-49FF-9CBE-84836A0B5C8D}"/>
    <dgm:cxn modelId="{7FF6C47B-FED7-4637-A708-06EE1CC22DF8}" type="presParOf" srcId="{1DE5DA4A-3753-4A0F-AA2D-1114D8593D49}" destId="{590909F3-BD1D-4D8D-993E-B6E4B6DFCC17}" srcOrd="0" destOrd="0" presId="urn:microsoft.com/office/officeart/2018/2/layout/IconVerticalSolidList"/>
    <dgm:cxn modelId="{543EFA3A-90CF-4EDC-958F-CF6C0D4E3961}" type="presParOf" srcId="{590909F3-BD1D-4D8D-993E-B6E4B6DFCC17}" destId="{75CDD4B0-2E45-4D9D-94D0-D30A91990A59}" srcOrd="0" destOrd="0" presId="urn:microsoft.com/office/officeart/2018/2/layout/IconVerticalSolidList"/>
    <dgm:cxn modelId="{926F2941-352E-4D44-BDCE-23B5ED9F4BCA}" type="presParOf" srcId="{590909F3-BD1D-4D8D-993E-B6E4B6DFCC17}" destId="{89471876-9546-4F2D-A95E-0DCCE8966EFE}" srcOrd="1" destOrd="0" presId="urn:microsoft.com/office/officeart/2018/2/layout/IconVerticalSolidList"/>
    <dgm:cxn modelId="{549C93BA-10D8-439F-B852-A1306E7B47B4}" type="presParOf" srcId="{590909F3-BD1D-4D8D-993E-B6E4B6DFCC17}" destId="{DEA90E2A-0B79-4490-923E-58046AE9D7A2}" srcOrd="2" destOrd="0" presId="urn:microsoft.com/office/officeart/2018/2/layout/IconVerticalSolidList"/>
    <dgm:cxn modelId="{06E03B6C-1367-4E9E-A52B-D38D1A199345}" type="presParOf" srcId="{590909F3-BD1D-4D8D-993E-B6E4B6DFCC17}" destId="{7D78DD15-B18F-4D8B-BAC5-8F47A427DC37}" srcOrd="3" destOrd="0" presId="urn:microsoft.com/office/officeart/2018/2/layout/IconVerticalSolidList"/>
    <dgm:cxn modelId="{4932EC16-096C-4B2D-9784-3241CE9A38B6}" type="presParOf" srcId="{1DE5DA4A-3753-4A0F-AA2D-1114D8593D49}" destId="{4E50F265-3502-49C5-9E90-BC7EB31C516D}" srcOrd="1" destOrd="0" presId="urn:microsoft.com/office/officeart/2018/2/layout/IconVerticalSolidList"/>
    <dgm:cxn modelId="{04B9DFEB-6970-48BC-811D-A221F508C7F1}" type="presParOf" srcId="{1DE5DA4A-3753-4A0F-AA2D-1114D8593D49}" destId="{FB4393D0-6BE9-4DB9-B3FD-D3D6BB10C0D6}" srcOrd="2" destOrd="0" presId="urn:microsoft.com/office/officeart/2018/2/layout/IconVerticalSolidList"/>
    <dgm:cxn modelId="{C6167CE2-9DB5-467B-B3CE-73D8E59D885B}" type="presParOf" srcId="{FB4393D0-6BE9-4DB9-B3FD-D3D6BB10C0D6}" destId="{40689355-7D86-44B8-AF16-2D93C70C9AEE}" srcOrd="0" destOrd="0" presId="urn:microsoft.com/office/officeart/2018/2/layout/IconVerticalSolidList"/>
    <dgm:cxn modelId="{309AF867-9597-4310-85FC-905D59926EF4}" type="presParOf" srcId="{FB4393D0-6BE9-4DB9-B3FD-D3D6BB10C0D6}" destId="{1F981FA3-4D28-4CA7-9634-85590054DBAF}" srcOrd="1" destOrd="0" presId="urn:microsoft.com/office/officeart/2018/2/layout/IconVerticalSolidList"/>
    <dgm:cxn modelId="{DE37B014-7F48-4A7D-A722-5EED4B72CE0C}" type="presParOf" srcId="{FB4393D0-6BE9-4DB9-B3FD-D3D6BB10C0D6}" destId="{F6DD71F4-4B92-4892-84AD-7384D263C3F9}" srcOrd="2" destOrd="0" presId="urn:microsoft.com/office/officeart/2018/2/layout/IconVerticalSolidList"/>
    <dgm:cxn modelId="{468609DC-DAE5-48FB-9A57-C73F0DB007E9}" type="presParOf" srcId="{FB4393D0-6BE9-4DB9-B3FD-D3D6BB10C0D6}" destId="{C3AD910F-0D74-4E24-BFEB-D6D96A2CC124}" srcOrd="3" destOrd="0" presId="urn:microsoft.com/office/officeart/2018/2/layout/IconVerticalSolidList"/>
    <dgm:cxn modelId="{3D64B0D7-4D5B-4AF0-BF17-0836112DA0AC}" type="presParOf" srcId="{1DE5DA4A-3753-4A0F-AA2D-1114D8593D49}" destId="{59D1D631-E2E2-4D93-A375-5AE8C3211E44}" srcOrd="3" destOrd="0" presId="urn:microsoft.com/office/officeart/2018/2/layout/IconVerticalSolidList"/>
    <dgm:cxn modelId="{6327E8C9-2540-4DF6-8BD1-76C72F36F93E}" type="presParOf" srcId="{1DE5DA4A-3753-4A0F-AA2D-1114D8593D49}" destId="{DBDD2305-0EFE-43A3-808C-98BF6AD55B25}" srcOrd="4" destOrd="0" presId="urn:microsoft.com/office/officeart/2018/2/layout/IconVerticalSolidList"/>
    <dgm:cxn modelId="{6400271A-F28B-4870-B780-B6DE242E6E32}" type="presParOf" srcId="{DBDD2305-0EFE-43A3-808C-98BF6AD55B25}" destId="{5BE00737-1207-4314-9623-75AD47179B71}" srcOrd="0" destOrd="0" presId="urn:microsoft.com/office/officeart/2018/2/layout/IconVerticalSolidList"/>
    <dgm:cxn modelId="{AC767E4F-9EE5-415F-9413-0621DFA163BD}" type="presParOf" srcId="{DBDD2305-0EFE-43A3-808C-98BF6AD55B25}" destId="{C83C9370-F4EF-4072-AEBB-8ADF1B8C2B66}" srcOrd="1" destOrd="0" presId="urn:microsoft.com/office/officeart/2018/2/layout/IconVerticalSolidList"/>
    <dgm:cxn modelId="{55E1D286-0DA0-4EC3-95EC-63914632E483}" type="presParOf" srcId="{DBDD2305-0EFE-43A3-808C-98BF6AD55B25}" destId="{D3529FCC-58E8-4D9C-9EE2-4D5E73246124}" srcOrd="2" destOrd="0" presId="urn:microsoft.com/office/officeart/2018/2/layout/IconVerticalSolidList"/>
    <dgm:cxn modelId="{D1C81B92-29DF-4109-ADDE-70AB62E97CEA}" type="presParOf" srcId="{DBDD2305-0EFE-43A3-808C-98BF6AD55B25}" destId="{16225C26-1FA3-4882-8C85-7D5FB69E068F}" srcOrd="3" destOrd="0" presId="urn:microsoft.com/office/officeart/2018/2/layout/IconVerticalSolidList"/>
    <dgm:cxn modelId="{B73B8F6C-2708-48DE-824C-FE6C8B739D48}" type="presParOf" srcId="{1DE5DA4A-3753-4A0F-AA2D-1114D8593D49}" destId="{A6705A4E-B819-4452-BBE7-1C7236957023}" srcOrd="5" destOrd="0" presId="urn:microsoft.com/office/officeart/2018/2/layout/IconVerticalSolidList"/>
    <dgm:cxn modelId="{F704BB05-A5B6-4059-A803-D9BF763A118D}" type="presParOf" srcId="{1DE5DA4A-3753-4A0F-AA2D-1114D8593D49}" destId="{7EEEE0D0-DF1C-496E-B38C-DF2815216C62}" srcOrd="6" destOrd="0" presId="urn:microsoft.com/office/officeart/2018/2/layout/IconVerticalSolidList"/>
    <dgm:cxn modelId="{C55F5C3B-3805-45E1-9BC9-7D0F54114E43}" type="presParOf" srcId="{7EEEE0D0-DF1C-496E-B38C-DF2815216C62}" destId="{29865291-50A7-4758-8BEA-DB588C68FF25}" srcOrd="0" destOrd="0" presId="urn:microsoft.com/office/officeart/2018/2/layout/IconVerticalSolidList"/>
    <dgm:cxn modelId="{7AB08E98-3774-4EEB-B225-3F6F56A6AFC3}" type="presParOf" srcId="{7EEEE0D0-DF1C-496E-B38C-DF2815216C62}" destId="{6ED1F3CA-A0D3-439A-9666-2EEEA45C68AA}" srcOrd="1" destOrd="0" presId="urn:microsoft.com/office/officeart/2018/2/layout/IconVerticalSolidList"/>
    <dgm:cxn modelId="{27503F3E-EA94-417B-8CDF-60DFBB487316}" type="presParOf" srcId="{7EEEE0D0-DF1C-496E-B38C-DF2815216C62}" destId="{95DD906E-F6DC-4D3F-A1CE-091BCF65AAF9}" srcOrd="2" destOrd="0" presId="urn:microsoft.com/office/officeart/2018/2/layout/IconVerticalSolidList"/>
    <dgm:cxn modelId="{16022132-1899-48AB-9A8B-133C733F0C97}" type="presParOf" srcId="{7EEEE0D0-DF1C-496E-B38C-DF2815216C62}" destId="{CFD16351-8EEE-4254-8C02-9C7E16B7FD2E}" srcOrd="3" destOrd="0" presId="urn:microsoft.com/office/officeart/2018/2/layout/IconVerticalSolidList"/>
    <dgm:cxn modelId="{8647B321-D40D-4CC0-9C59-FE70C33C6D8B}" type="presParOf" srcId="{1DE5DA4A-3753-4A0F-AA2D-1114D8593D49}" destId="{9CE5C85D-9235-4C36-9208-B6B2597310B9}" srcOrd="7" destOrd="0" presId="urn:microsoft.com/office/officeart/2018/2/layout/IconVerticalSolidList"/>
    <dgm:cxn modelId="{44540205-D8BB-41CF-BAB6-4F15879C2FBE}" type="presParOf" srcId="{1DE5DA4A-3753-4A0F-AA2D-1114D8593D49}" destId="{94418919-8651-498B-89B2-022657EE0C24}" srcOrd="8" destOrd="0" presId="urn:microsoft.com/office/officeart/2018/2/layout/IconVerticalSolidList"/>
    <dgm:cxn modelId="{BB2945BC-ACFE-444A-93BE-C8507F3E15CA}" type="presParOf" srcId="{94418919-8651-498B-89B2-022657EE0C24}" destId="{C4EF08B2-6582-4035-A884-3C96B82B8181}" srcOrd="0" destOrd="0" presId="urn:microsoft.com/office/officeart/2018/2/layout/IconVerticalSolidList"/>
    <dgm:cxn modelId="{C7DA25B8-880C-437E-B19D-D852FA518045}" type="presParOf" srcId="{94418919-8651-498B-89B2-022657EE0C24}" destId="{30E9138D-6970-4C95-937F-482B27B164F2}" srcOrd="1" destOrd="0" presId="urn:microsoft.com/office/officeart/2018/2/layout/IconVerticalSolidList"/>
    <dgm:cxn modelId="{6A3F0A4B-4E51-436F-8E06-69E7F459719E}" type="presParOf" srcId="{94418919-8651-498B-89B2-022657EE0C24}" destId="{99E191F1-103E-4CF9-91B9-4CDAB6E1368E}" srcOrd="2" destOrd="0" presId="urn:microsoft.com/office/officeart/2018/2/layout/IconVerticalSolidList"/>
    <dgm:cxn modelId="{1430F935-5643-4B9E-8367-6916FEC97CA0}" type="presParOf" srcId="{94418919-8651-498B-89B2-022657EE0C24}" destId="{96393C17-AA6C-456E-9177-9BC5A73C0A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DD4B0-2E45-4D9D-94D0-D30A91990A59}">
      <dsp:nvSpPr>
        <dsp:cNvPr id="0" name=""/>
        <dsp:cNvSpPr/>
      </dsp:nvSpPr>
      <dsp:spPr>
        <a:xfrm>
          <a:off x="0" y="4300"/>
          <a:ext cx="525780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71876-9546-4F2D-A95E-0DCCE8966EFE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8DD15-B18F-4D8B-BAC5-8F47A427DC37}">
      <dsp:nvSpPr>
        <dsp:cNvPr id="0" name=""/>
        <dsp:cNvSpPr/>
      </dsp:nvSpPr>
      <dsp:spPr>
        <a:xfrm>
          <a:off x="1057996" y="4300"/>
          <a:ext cx="419980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Objetivo del proyecto</a:t>
          </a:r>
          <a:endParaRPr lang="en-US" sz="1900" kern="1200" dirty="0"/>
        </a:p>
      </dsp:txBody>
      <dsp:txXfrm>
        <a:off x="1057996" y="4300"/>
        <a:ext cx="4199803" cy="916014"/>
      </dsp:txXfrm>
    </dsp:sp>
    <dsp:sp modelId="{40689355-7D86-44B8-AF16-2D93C70C9AEE}">
      <dsp:nvSpPr>
        <dsp:cNvPr id="0" name=""/>
        <dsp:cNvSpPr/>
      </dsp:nvSpPr>
      <dsp:spPr>
        <a:xfrm>
          <a:off x="0" y="1149318"/>
          <a:ext cx="525780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81FA3-4D28-4CA7-9634-85590054DBAF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D910F-0D74-4E24-BFEB-D6D96A2CC124}">
      <dsp:nvSpPr>
        <dsp:cNvPr id="0" name=""/>
        <dsp:cNvSpPr/>
      </dsp:nvSpPr>
      <dsp:spPr>
        <a:xfrm>
          <a:off x="1057996" y="1149318"/>
          <a:ext cx="419980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Dataset utilizado</a:t>
          </a:r>
          <a:endParaRPr lang="en-US" sz="1900" kern="1200"/>
        </a:p>
      </dsp:txBody>
      <dsp:txXfrm>
        <a:off x="1057996" y="1149318"/>
        <a:ext cx="4199803" cy="916014"/>
      </dsp:txXfrm>
    </dsp:sp>
    <dsp:sp modelId="{5BE00737-1207-4314-9623-75AD47179B71}">
      <dsp:nvSpPr>
        <dsp:cNvPr id="0" name=""/>
        <dsp:cNvSpPr/>
      </dsp:nvSpPr>
      <dsp:spPr>
        <a:xfrm>
          <a:off x="0" y="2294336"/>
          <a:ext cx="525780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C9370-F4EF-4072-AEBB-8ADF1B8C2B66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5C26-1FA3-4882-8C85-7D5FB69E068F}">
      <dsp:nvSpPr>
        <dsp:cNvPr id="0" name=""/>
        <dsp:cNvSpPr/>
      </dsp:nvSpPr>
      <dsp:spPr>
        <a:xfrm>
          <a:off x="1057996" y="2294336"/>
          <a:ext cx="419980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Ontología</a:t>
          </a:r>
          <a:endParaRPr lang="en-US" sz="1900" kern="1200"/>
        </a:p>
      </dsp:txBody>
      <dsp:txXfrm>
        <a:off x="1057996" y="2294336"/>
        <a:ext cx="4199803" cy="916014"/>
      </dsp:txXfrm>
    </dsp:sp>
    <dsp:sp modelId="{29865291-50A7-4758-8BEA-DB588C68FF25}">
      <dsp:nvSpPr>
        <dsp:cNvPr id="0" name=""/>
        <dsp:cNvSpPr/>
      </dsp:nvSpPr>
      <dsp:spPr>
        <a:xfrm>
          <a:off x="0" y="3439354"/>
          <a:ext cx="525780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1F3CA-A0D3-439A-9666-2EEEA45C68AA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6351-8EEE-4254-8C02-9C7E16B7FD2E}">
      <dsp:nvSpPr>
        <dsp:cNvPr id="0" name=""/>
        <dsp:cNvSpPr/>
      </dsp:nvSpPr>
      <dsp:spPr>
        <a:xfrm>
          <a:off x="1057996" y="3439354"/>
          <a:ext cx="419980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Transformación de datos</a:t>
          </a:r>
          <a:endParaRPr lang="en-US" sz="1900" kern="1200"/>
        </a:p>
      </dsp:txBody>
      <dsp:txXfrm>
        <a:off x="1057996" y="3439354"/>
        <a:ext cx="4199803" cy="916014"/>
      </dsp:txXfrm>
    </dsp:sp>
    <dsp:sp modelId="{C4EF08B2-6582-4035-A884-3C96B82B8181}">
      <dsp:nvSpPr>
        <dsp:cNvPr id="0" name=""/>
        <dsp:cNvSpPr/>
      </dsp:nvSpPr>
      <dsp:spPr>
        <a:xfrm>
          <a:off x="0" y="4584372"/>
          <a:ext cx="525780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9138D-6970-4C95-937F-482B27B164F2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3C17-AA6C-456E-9177-9BC5A73C0A46}">
      <dsp:nvSpPr>
        <dsp:cNvPr id="0" name=""/>
        <dsp:cNvSpPr/>
      </dsp:nvSpPr>
      <dsp:spPr>
        <a:xfrm>
          <a:off x="1057996" y="4584372"/>
          <a:ext cx="419980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Aplicación</a:t>
          </a:r>
          <a:endParaRPr lang="en-US" sz="1900" kern="1200"/>
        </a:p>
      </dsp:txBody>
      <dsp:txXfrm>
        <a:off x="1057996" y="4584372"/>
        <a:ext cx="4199803" cy="916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B0E7-83B5-4A3E-9309-40EFB95CD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3EA16-66C0-4D9B-B671-65623652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3DB315-2FE7-4567-AD56-F88C2C06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2103D-EA16-4C01-85EB-75AC009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449B6-CEED-403E-A40F-0E800F63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70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8FEDA-3FC8-4390-AE98-F3A69E60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2DAC3F-E1B4-45E8-9366-FD0ABE6BD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90CAE-06D7-4679-8F88-1FF20A33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7AC7B-4276-43D5-95D9-C3BF39FE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F8DF5-5D90-4EA3-99C8-3304DDC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97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34997-78E2-4FF7-A8FE-72D7F721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1C2256-5899-4B51-9DF5-6EC7ECB1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12825-F766-4EC7-BDA7-DB295E89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2BDCBE-2FFD-4367-8F48-1BF627AB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E3A74D-66E8-4EF9-B205-AA949A58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6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10D30-FFC1-4908-9392-B672B115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9957B-85D7-435E-A049-A98FB0AD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48E28-9FC6-494F-9510-68A61F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F9643-7594-4C65-9164-4B3095AE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463E9-3AA7-4FA8-AE1A-6AB0F1F8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45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66D8B-64F1-4868-8FA4-090E052A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EB42D-1801-4D76-B9C5-D3D36A55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DE1C46-141C-497E-BA61-2FE178CB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65CC3-2BB8-4061-923B-8333A33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E3A80-7122-49A7-879E-6629A5FC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1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A219-08B9-4FEE-90B4-45287937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71121-BB46-4EA4-99D0-8A9666F1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95C92A-7DF2-4749-8A45-EEBB150E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2C3FB-9F29-481D-8A2C-D5F7FC10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8C566-85F8-4575-BDFF-D8224264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513230-3F94-4055-B97B-73E417A7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56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23C06-10FD-4171-8915-55512C41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2F8EF7-2EA5-4C9F-A09E-1701990B2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86D14D-4F8B-4B4F-9018-86311ECCF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E924C2-463D-41AE-88E1-53432848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D995C5-ED57-4E1A-AE2C-A1B2DCD9C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113077-7BF7-4F87-A4DF-B44C073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263728-520A-4961-9735-CBA5486E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0B45D6-2107-4357-B6F4-E2FF7A86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2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F2EAC-3170-4176-AA8F-EDBCFC6D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05A4F8-3F48-4BEE-8CA9-D4FA7BCF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248B82-C3F6-46E7-9D01-B7D48640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BA6BD-BA22-4A42-B105-4D80FE72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55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E9D37A-7053-466B-9E31-4D05EC0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74A76A-45B2-4358-9C96-ABAB9488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A72E5-F3F6-45C4-A63C-A1399DB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78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6C33-EB9A-4A5B-9FCC-DB036514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DEEEF-3F8E-4A0C-B039-2B62795B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5981C-112E-4C61-A5B7-172EA10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49C0D-C50E-4A42-BDBF-50029E79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DD3FD-5F2E-4B34-A9B0-2C615D3F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A96A6-2FFE-480F-A2D3-FC31F010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9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9ECB-3A69-477B-B2F7-A797CB53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2E48D9-E165-4467-ABE1-276B13441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D8FDB-EDB3-4ECB-9D17-C5D4116C4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14CE4-5EFB-44C5-93D3-C912FD0F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6373E8-0892-45FD-A059-EECB79C2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DB44ED-02C2-4AE4-93BA-34A24E4D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6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21B9A2-8435-4782-B439-48889A2B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96B32-FFFE-4C50-BA82-5F37DA2E3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1B95C-12C6-4EB7-9ED2-1A1782627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4ADD2-4985-4ED9-8AE0-A045F4661F6E}" type="datetimeFigureOut">
              <a:rPr lang="es-ES" smtClean="0"/>
              <a:t>06/11/2020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48A9D-57DE-45AC-A702-D74FD5D63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F3953-458C-4169-8FD2-ADF19C42C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952D-7116-44E1-BD97-5BB46CC410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os.crtm.es/datasets/m4-paradasporitinerari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3CBFE-C65A-4B13-9719-D675B892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04850"/>
            <a:ext cx="3785616" cy="2978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Aplicación de Metro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6030C0-8490-44FD-9E38-15C037144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850" y="704850"/>
            <a:ext cx="5314950" cy="5251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Grupo 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Daniel Martino Marcos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Raúl González Duarte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David Aguirre </a:t>
            </a:r>
            <a:r>
              <a:rPr lang="en-US" sz="2100" dirty="0" err="1">
                <a:solidFill>
                  <a:schemeClr val="bg1"/>
                </a:solidFill>
              </a:rPr>
              <a:t>Huelves</a:t>
            </a:r>
            <a:endParaRPr lang="en-US" sz="21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Marcos Moreno Nogueira</a:t>
            </a:r>
          </a:p>
        </p:txBody>
      </p:sp>
    </p:spTree>
    <p:extLst>
      <p:ext uri="{BB962C8B-B14F-4D97-AF65-F5344CB8AC3E}">
        <p14:creationId xmlns:p14="http://schemas.microsoft.com/office/powerpoint/2010/main" val="1683919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96D71E-B2C6-4E66-92D3-A8D74C09D2D3}"/>
              </a:ext>
            </a:extLst>
          </p:cNvPr>
          <p:cNvSpPr/>
          <p:nvPr/>
        </p:nvSpPr>
        <p:spPr>
          <a:xfrm>
            <a:off x="400050" y="621792"/>
            <a:ext cx="5300998" cy="55692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072BA8-43FA-438B-8EF3-51E44400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s-ES" sz="5200" dirty="0">
                <a:solidFill>
                  <a:schemeClr val="bg1"/>
                </a:solidFill>
              </a:rPr>
              <a:t>Índice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475AEF1E-CDB3-4DF6-B359-4189781BE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434457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7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A98E5-1BD5-4223-8D1D-A8394D57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bg1"/>
                </a:solidFill>
              </a:rPr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8F4C9-9A1D-4D9D-B06A-7AEF81C8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/>
              <a:t>   </a:t>
            </a:r>
          </a:p>
          <a:p>
            <a:pPr marL="0" indent="0">
              <a:buNone/>
            </a:pPr>
            <a:r>
              <a:rPr lang="es-ES" sz="2400"/>
              <a:t>Desarrollar una aplicación web utilizando datos enlazados a través de desarrollo continuo.</a:t>
            </a:r>
          </a:p>
          <a:p>
            <a:endParaRPr lang="es-ES" sz="2400"/>
          </a:p>
          <a:p>
            <a:pPr marL="0" indent="0">
              <a:buNone/>
            </a:pPr>
            <a:r>
              <a:rPr lang="es-ES" sz="2400"/>
              <a:t>En nuestro caso hemos utilizado los datos de la red de Metro de         Madrid para crear una aplicación de información sobre las distintas paradas de Metro de la Comunidad</a:t>
            </a:r>
          </a:p>
        </p:txBody>
      </p:sp>
    </p:spTree>
    <p:extLst>
      <p:ext uri="{BB962C8B-B14F-4D97-AF65-F5344CB8AC3E}">
        <p14:creationId xmlns:p14="http://schemas.microsoft.com/office/powerpoint/2010/main" val="404532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C994-BD4B-4564-BD9F-FAB5655C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Dataset utilizado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5E8876-5609-4984-B514-AF38C04E8F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9" r="24323" b="1"/>
          <a:stretch/>
        </p:blipFill>
        <p:spPr>
          <a:xfrm>
            <a:off x="548639" y="2386584"/>
            <a:ext cx="6927422" cy="40658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DF9B5-2A5B-40A3-95C0-24252274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/>
              <a:t>El dataset lo hemos sacado de la página del Consorcio Regional de Transportes de Madrid: </a:t>
            </a:r>
            <a:r>
              <a:rPr lang="es-ES" sz="2200">
                <a:hlinkClick r:id="rId3"/>
              </a:rPr>
              <a:t>https://datos.crtm.es/datasets/m4-paradasporitinerario</a:t>
            </a:r>
            <a:endParaRPr lang="es-ES" sz="2200"/>
          </a:p>
          <a:p>
            <a:pPr marL="0" indent="0">
              <a:buNone/>
            </a:pPr>
            <a:endParaRPr lang="es-ES" sz="2200"/>
          </a:p>
          <a:p>
            <a:pPr marL="0" indent="0">
              <a:buNone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140824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295DB-2778-4B7C-81F7-3FDF16B6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bg1"/>
                </a:solidFill>
              </a:rPr>
              <a:t>Ontología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D803B-90BB-423B-833D-81419F5E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Nuestra onlología consta de las siguientes clases: Municipio, Denominación (nombre de la parada), Sentido y NumeroLineaUsuario</a:t>
            </a:r>
          </a:p>
          <a:p>
            <a:pPr marL="0" indent="0">
              <a:buNone/>
            </a:pPr>
            <a:r>
              <a:rPr lang="es-ES" sz="2400"/>
              <a:t>También incluye las siguientes propiedades de objeto: tieneCodigo, tieneDireccion, perteneceA, tieneLinea, tieneLongitud, tieneSentido, tieneTarifa y tieneVelocidad.</a:t>
            </a:r>
          </a:p>
        </p:txBody>
      </p:sp>
    </p:spTree>
    <p:extLst>
      <p:ext uri="{BB962C8B-B14F-4D97-AF65-F5344CB8AC3E}">
        <p14:creationId xmlns:p14="http://schemas.microsoft.com/office/powerpoint/2010/main" val="27202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DAF0DA-7C3C-41E0-9134-9177707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es-ES" sz="5200">
                <a:solidFill>
                  <a:schemeClr val="bg1"/>
                </a:solidFill>
              </a:rPr>
              <a:t>Transformación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CFD07-0A74-438A-A794-4BEBD8E3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En el Excel hemos añadido columnas con links a datos de Wikidata.</a:t>
            </a:r>
          </a:p>
          <a:p>
            <a:pPr marL="0" indent="0">
              <a:buNone/>
            </a:pPr>
            <a:r>
              <a:rPr lang="es-ES" sz="2400"/>
              <a:t>Hemos eliminado columnas de datos que no tenían relevancia para la aplicación mediante OpenRefine.</a:t>
            </a:r>
          </a:p>
          <a:p>
            <a:pPr marL="0" indent="0">
              <a:buNone/>
            </a:pPr>
            <a:r>
              <a:rPr lang="es-ES" sz="2400"/>
              <a:t>A partir de los datos del .csv generamos un archivo .yml que finalmente transformamos en .rml para, con la herramienta rmlmapper, generar el archivo NTriples-with-links.ttl.</a:t>
            </a:r>
          </a:p>
        </p:txBody>
      </p:sp>
    </p:spTree>
    <p:extLst>
      <p:ext uri="{BB962C8B-B14F-4D97-AF65-F5344CB8AC3E}">
        <p14:creationId xmlns:p14="http://schemas.microsoft.com/office/powerpoint/2010/main" val="8332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ED705-4EA5-48E3-9392-8A728925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s-ES"/>
              <a:t>Aplicación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77E45-BD6F-4995-8911-18D3AAA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/>
          </a:bodyPr>
          <a:lstStyle/>
          <a:p>
            <a:endParaRPr lang="es-ES" sz="2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4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882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Panorámica</PresentationFormat>
  <Paragraphs>31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Aplicación de Metro</vt:lpstr>
      <vt:lpstr>Índice</vt:lpstr>
      <vt:lpstr>Objetivos del proyecto</vt:lpstr>
      <vt:lpstr>Dataset utilizado</vt:lpstr>
      <vt:lpstr>Ontología</vt:lpstr>
      <vt:lpstr>Transformación de datos</vt:lpstr>
      <vt:lpstr>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Metro</dc:title>
  <dc:creator>Daniel Martino</dc:creator>
  <cp:lastModifiedBy>Daniel Martino</cp:lastModifiedBy>
  <cp:revision>3</cp:revision>
  <dcterms:created xsi:type="dcterms:W3CDTF">2020-11-06T15:42:49Z</dcterms:created>
  <dcterms:modified xsi:type="dcterms:W3CDTF">2020-11-06T15:44:21Z</dcterms:modified>
</cp:coreProperties>
</file>