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8A1A7-A08A-42B8-8359-B6514C6FB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95B070-527B-4062-81E3-AAE8D0F13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6FCE0A-69DF-4B4A-9342-DCCD65270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CBA-A7B1-4635-A025-21ACEE9D08E7}" type="datetimeFigureOut">
              <a:rPr lang="es-ES" smtClean="0"/>
              <a:t>05/11/2020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CCAA31-01F3-4C01-83D7-486FF0048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F6D7C7-13B5-4E21-919F-088531F9E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0062-15FB-4C69-857F-9A4C7070B9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7046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3F2BC-7035-4850-911D-6B9AE846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400B349-1DF6-4110-8702-6E00954CE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41D0A0-19E5-4E9C-8C87-CDDBC9678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CBA-A7B1-4635-A025-21ACEE9D08E7}" type="datetimeFigureOut">
              <a:rPr lang="es-ES" smtClean="0"/>
              <a:t>05/11/2020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4636B6-B514-456D-8F78-A312D327E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7723E8-10CF-487F-B0E0-AD0FDE933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0062-15FB-4C69-857F-9A4C7070B9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771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942FE5-89C4-4315-9D57-BE0A51F91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4C5D6C-5E47-4283-BB1D-8BBB9426C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B565C5-8C58-43DE-A6C4-94A01FE90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CBA-A7B1-4635-A025-21ACEE9D08E7}" type="datetimeFigureOut">
              <a:rPr lang="es-ES" smtClean="0"/>
              <a:t>05/11/2020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E963BB-DA31-4A0D-AFD4-7C8E4642C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262D60-8860-4373-A388-AB946746B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0062-15FB-4C69-857F-9A4C7070B9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289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C51D4-2541-46CA-9879-6797E4E5D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B81A04-EC7C-4091-A56D-908211600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E98534-DCC3-4767-9EC8-8317B20BB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CBA-A7B1-4635-A025-21ACEE9D08E7}" type="datetimeFigureOut">
              <a:rPr lang="es-ES" smtClean="0"/>
              <a:t>05/11/2020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6BBB0D-5B5C-4331-8F79-2B405C047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F4A83D-522F-40D4-86C2-C0DE4A6D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0062-15FB-4C69-857F-9A4C7070B9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388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C1B381-27F1-429B-8FB4-D0E9E5A29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B0829D-0EF2-4B4E-8CA9-DE79BC897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324281-84D6-44DC-A9FF-3864BFA3B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CBA-A7B1-4635-A025-21ACEE9D08E7}" type="datetimeFigureOut">
              <a:rPr lang="es-ES" smtClean="0"/>
              <a:t>05/11/2020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0E034F-D8F8-4425-8A90-EE4F729B3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2DAE8A-67AD-40BC-A470-5CD211E82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0062-15FB-4C69-857F-9A4C7070B9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412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D00748-1197-4015-A518-7D8FF5390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43213C-47FE-4D58-BA94-8F5EFCF085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7635B3-5147-42DF-81F6-FD7D74F3C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FB8AB5-4C27-4CF0-A712-5C3372BB6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CBA-A7B1-4635-A025-21ACEE9D08E7}" type="datetimeFigureOut">
              <a:rPr lang="es-ES" smtClean="0"/>
              <a:t>05/11/2020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E951B2-2DC7-460E-8E6C-2BD70D2E6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242C0A-4159-4877-9C48-02187C691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0062-15FB-4C69-857F-9A4C7070B9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5347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3C8546-603C-4E20-8FD6-27D1AB1F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222DD4-BCD9-4897-A359-1A405797B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03A242E-C994-4EEF-B02A-9CD3B6051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94CF2E6-609C-4F56-9381-2AAC9F5C7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B09A5C1-7BB4-4860-890D-1EF5EEB089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1C4FFF1-E596-4D1D-BF8D-4B1A5430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CBA-A7B1-4635-A025-21ACEE9D08E7}" type="datetimeFigureOut">
              <a:rPr lang="es-ES" smtClean="0"/>
              <a:t>05/11/2020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94BF7DA-E97A-4BF0-9B1C-F8CB1778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2E35A5B-925A-479D-9D3D-D3B8B061E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0062-15FB-4C69-857F-9A4C7070B9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509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9AAF6A-7021-4A97-8C9D-EB1231AD3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F97BB50-D8E1-4BCF-A3E5-F73E1E064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CBA-A7B1-4635-A025-21ACEE9D08E7}" type="datetimeFigureOut">
              <a:rPr lang="es-ES" smtClean="0"/>
              <a:t>05/11/2020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A959E3E-B965-43C3-B4A8-B14BAA8B7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5CBBE92-68D3-4C4B-9F28-0CA80FC3F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0062-15FB-4C69-857F-9A4C7070B9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0397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D56A9CB-784B-490E-851B-49279C45C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CBA-A7B1-4635-A025-21ACEE9D08E7}" type="datetimeFigureOut">
              <a:rPr lang="es-ES" smtClean="0"/>
              <a:t>05/11/2020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73447E4-5C4D-42CA-98EF-AEE501605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AD8F3F2-3F4F-4D0F-A87F-A6C336FB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0062-15FB-4C69-857F-9A4C7070B9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4859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264B5-B943-454F-9476-FEC3E6E08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5DE5ED-753B-411C-9791-B3A3D9F86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DCC0288-5A1F-4D90-9309-BAD29B9CC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CB0FDF-8421-4CE6-9194-9E69C3DE4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CBA-A7B1-4635-A025-21ACEE9D08E7}" type="datetimeFigureOut">
              <a:rPr lang="es-ES" smtClean="0"/>
              <a:t>05/11/2020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F9754A-948C-49E9-8F14-E583BA28C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F706BA-D1EB-484F-9152-9F06DC856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0062-15FB-4C69-857F-9A4C7070B9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447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D89C7-E9F6-40E1-94AF-98D11C487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BAEEFBA-A294-4C54-B9FD-798D26676C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CBDC9D-9798-454D-9C5D-A116B9A91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FF4737-0172-44BB-A314-4FE82D6E9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CBA-A7B1-4635-A025-21ACEE9D08E7}" type="datetimeFigureOut">
              <a:rPr lang="es-ES" smtClean="0"/>
              <a:t>05/11/2020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24CB0A-6AE4-4260-A6DD-D938E617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4E237D-55A4-41C1-BDB7-D08604C4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0062-15FB-4C69-857F-9A4C7070B9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748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4E6D4E7-1608-4E1F-855E-D82293BD1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12BAE2-15FA-454E-A0BD-3F256BB7C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534E3E-575A-48D4-9711-4DC479E72C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F8CBA-A7B1-4635-A025-21ACEE9D08E7}" type="datetimeFigureOut">
              <a:rPr lang="es-ES" smtClean="0"/>
              <a:t>05/11/2020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B8D5F1-922B-4908-AD6D-A66AB599A8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B95045-2B32-4943-8365-935AFA618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C0062-15FB-4C69-857F-9A4C7070B9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00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02D0B4-D9AC-453D-833C-2AF22D823B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272" b="57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165C90-50DC-4B4A-9B79-316DD2E61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s-ES" sz="4000" dirty="0"/>
              <a:t>Buscador de Colegios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E5C91D-AB57-4006-84EB-25E536365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4"/>
            <a:ext cx="4330262" cy="1221177"/>
          </a:xfrm>
        </p:spPr>
        <p:txBody>
          <a:bodyPr>
            <a:normAutofit/>
          </a:bodyPr>
          <a:lstStyle/>
          <a:p>
            <a:r>
              <a:rPr lang="es-ES" sz="2000" dirty="0" err="1"/>
              <a:t>Group</a:t>
            </a:r>
            <a:r>
              <a:rPr lang="es-ES" sz="2000" dirty="0"/>
              <a:t> 15: Alejandro Benavente, David Cristóbal, Alberto Aparicio, Francisco Fernández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255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A1CED2-8811-4E6F-B28C-DEF4C8114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s-ES" sz="6600"/>
              <a:t>La idea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4199AF-BC83-4CF2-B453-B9BF76ED9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s-ES" sz="2200" dirty="0"/>
              <a:t>Permitir a los usuarios de la Comunidad de Madrid poder buscar un colegio para sus hijos que siga sus indicaciones personales, como por ejemplo:</a:t>
            </a:r>
          </a:p>
          <a:p>
            <a:pPr lvl="1"/>
            <a:r>
              <a:rPr lang="es-ES" sz="2200" dirty="0"/>
              <a:t>Municipio</a:t>
            </a:r>
          </a:p>
          <a:p>
            <a:pPr lvl="1"/>
            <a:r>
              <a:rPr lang="es-ES" sz="2200" dirty="0"/>
              <a:t>Tipo de centro</a:t>
            </a:r>
          </a:p>
          <a:p>
            <a:pPr lvl="1"/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403111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720266-54F7-447D-A98F-5191DE373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s-ES" sz="6600"/>
              <a:t>El CSV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89CCE5-70B5-44E1-AF0D-AEF317DF9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s-ES" sz="2000"/>
              <a:t>Centros_educativos.csv proporcionado por la Comunidad de Madrid</a:t>
            </a:r>
          </a:p>
          <a:p>
            <a:r>
              <a:rPr lang="es-ES" sz="2000"/>
              <a:t>Actividades_extraescolares_institucionales.csv proporcionado por la Comunidad de Madrid</a:t>
            </a:r>
          </a:p>
          <a:p>
            <a:endParaRPr lang="es-ES" sz="2000"/>
          </a:p>
          <a:p>
            <a:r>
              <a:rPr lang="es-ES" sz="2000"/>
              <a:t>OpenRefine: </a:t>
            </a:r>
          </a:p>
          <a:p>
            <a:pPr lvl="1"/>
            <a:r>
              <a:rPr lang="es-ES" sz="2000"/>
              <a:t>Corregir y mejorar el CSV</a:t>
            </a:r>
          </a:p>
          <a:p>
            <a:pPr lvl="1"/>
            <a:r>
              <a:rPr lang="es-ES" sz="2000"/>
              <a:t>Links a municipios obtenidos de Wikidata</a:t>
            </a:r>
          </a:p>
        </p:txBody>
      </p:sp>
    </p:spTree>
    <p:extLst>
      <p:ext uri="{BB962C8B-B14F-4D97-AF65-F5344CB8AC3E}">
        <p14:creationId xmlns:p14="http://schemas.microsoft.com/office/powerpoint/2010/main" val="915544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CB17D1-62FA-459D-B552-784DEFCFA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833" y="1056640"/>
            <a:ext cx="4360324" cy="34943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Ontología</a:t>
            </a:r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295C07E2-F3AC-4E1D-9FDE-6269DDA42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70" r="-1" b="-1"/>
          <a:stretch/>
        </p:blipFill>
        <p:spPr>
          <a:xfrm>
            <a:off x="621675" y="623275"/>
            <a:ext cx="5474323" cy="560788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36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4E60D6-23FE-4277-B422-390C25C73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s-ES" sz="5100"/>
              <a:t>La aplicación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9F7339-65DF-472B-BCB2-4FC70E265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s-ES" sz="2400"/>
              <a:t>Menú desplegable para la selección de municipio</a:t>
            </a:r>
          </a:p>
          <a:p>
            <a:r>
              <a:rPr lang="es-ES" sz="2400"/>
              <a:t>Menú desplegable para la selección de tipo de centro</a:t>
            </a:r>
          </a:p>
          <a:p>
            <a:r>
              <a:rPr lang="es-ES" sz="2400"/>
              <a:t>Pulsador para empezar el programa</a:t>
            </a:r>
          </a:p>
          <a:p>
            <a:r>
              <a:rPr lang="es-ES" sz="2400"/>
              <a:t>Devuelve una lista con todos los colegios que cumplen los requisitos</a:t>
            </a:r>
          </a:p>
        </p:txBody>
      </p:sp>
    </p:spTree>
    <p:extLst>
      <p:ext uri="{BB962C8B-B14F-4D97-AF65-F5344CB8AC3E}">
        <p14:creationId xmlns:p14="http://schemas.microsoft.com/office/powerpoint/2010/main" val="3680393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CC0255C-F322-4072-B48B-997AE4B39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1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La </a:t>
            </a:r>
            <a:r>
              <a:rPr lang="en-US" sz="11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Presentación</a:t>
            </a:r>
            <a:endParaRPr lang="en-US" sz="11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500861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Microsoft Office PowerPoint</Application>
  <PresentationFormat>Panorámica</PresentationFormat>
  <Paragraphs>20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Buscador de Colegios</vt:lpstr>
      <vt:lpstr>La idea</vt:lpstr>
      <vt:lpstr>El CSV</vt:lpstr>
      <vt:lpstr>Ontología</vt:lpstr>
      <vt:lpstr>La aplicación</vt:lpstr>
      <vt:lpstr> La Presentación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Buscador de Colegios</dc:title>
  <dc:creator>David Cristóbal</dc:creator>
  <cp:lastModifiedBy>David Cristóbal</cp:lastModifiedBy>
  <cp:revision>1</cp:revision>
  <dcterms:created xsi:type="dcterms:W3CDTF">2020-11-05T22:40:11Z</dcterms:created>
  <dcterms:modified xsi:type="dcterms:W3CDTF">2020-11-05T22:41:08Z</dcterms:modified>
</cp:coreProperties>
</file>