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3C291-AB58-4B9E-9F93-BF3509EA3D85}" v="33" dt="2020-11-05T20:23:56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1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32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180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59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962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73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1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01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0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93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58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6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8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1E94-F68F-4C61-85A7-21339B7D0CB2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A714D-FC07-4093-B923-3446E72680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450D8-F0D7-4AB0-9B7D-08C297D15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629" y="1499008"/>
            <a:ext cx="8604700" cy="1646302"/>
          </a:xfrm>
        </p:spPr>
        <p:txBody>
          <a:bodyPr/>
          <a:lstStyle/>
          <a:p>
            <a:pPr algn="ctr"/>
            <a:r>
              <a:rPr lang="es-ES" dirty="0"/>
              <a:t>Estaciones de Recarga de acceso público Madrid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54267F-2D48-4AB3-AF39-DF1BC0172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661052"/>
          </a:xfrm>
        </p:spPr>
        <p:txBody>
          <a:bodyPr>
            <a:normAutofit/>
          </a:bodyPr>
          <a:lstStyle/>
          <a:p>
            <a:pPr algn="l"/>
            <a:r>
              <a:rPr lang="es-ES" b="1" dirty="0"/>
              <a:t>Integrantes del Grupo 33: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Rubén García </a:t>
            </a:r>
            <a:r>
              <a:rPr lang="es-ES" dirty="0" err="1"/>
              <a:t>García</a:t>
            </a:r>
            <a:r>
              <a:rPr lang="es-ES" dirty="0"/>
              <a:t> (</a:t>
            </a:r>
            <a:r>
              <a:rPr lang="es-ES" dirty="0" err="1"/>
              <a:t>RubenHoodESP</a:t>
            </a:r>
            <a:r>
              <a:rPr lang="es-E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Daniel Sánchez Cuenca (danielsanchez22)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Alfredo Anadon Baro (</a:t>
            </a:r>
            <a:r>
              <a:rPr lang="es-ES" dirty="0" err="1"/>
              <a:t>alfredoanadon</a:t>
            </a:r>
            <a:r>
              <a:rPr lang="es-E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Sergio Buján Fernández (</a:t>
            </a:r>
            <a:r>
              <a:rPr lang="es-ES" dirty="0" err="1"/>
              <a:t>Sebufer</a:t>
            </a:r>
            <a:r>
              <a:rPr lang="es-E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Juan Carlos Rodríguez Lorente (Juancar0505)</a:t>
            </a:r>
          </a:p>
        </p:txBody>
      </p:sp>
    </p:spTree>
    <p:extLst>
      <p:ext uri="{BB962C8B-B14F-4D97-AF65-F5344CB8AC3E}">
        <p14:creationId xmlns:p14="http://schemas.microsoft.com/office/powerpoint/2010/main" val="9259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BC1DB5-7B10-4EF6-8653-8395F9E0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95CB8-7432-4BFF-B3FC-38BEBF0E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  <a:p>
            <a:r>
              <a:rPr lang="es-ES" dirty="0" err="1"/>
              <a:t>Dataset</a:t>
            </a:r>
            <a:r>
              <a:rPr lang="es-ES" dirty="0"/>
              <a:t> escogido</a:t>
            </a:r>
          </a:p>
          <a:p>
            <a:r>
              <a:rPr lang="es-ES" dirty="0"/>
              <a:t>Ontología</a:t>
            </a:r>
          </a:p>
          <a:p>
            <a:r>
              <a:rPr lang="es-ES" dirty="0"/>
              <a:t>Limpieza y transformación de los </a:t>
            </a:r>
            <a:r>
              <a:rPr lang="es-ES" u="sng" dirty="0"/>
              <a:t>datos</a:t>
            </a:r>
          </a:p>
          <a:p>
            <a:r>
              <a:rPr lang="es-ES" dirty="0"/>
              <a:t>Aplicación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76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3944-410F-43F9-9152-58E75F51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F6F46-6F28-4F95-8F49-B3F3BC94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distintas entregas o </a:t>
            </a:r>
            <a:r>
              <a:rPr lang="es-ES" dirty="0" err="1"/>
              <a:t>HandsOn</a:t>
            </a:r>
            <a:r>
              <a:rPr lang="es-ES" dirty="0"/>
              <a:t> a lo largo del semestre, tenemos que realizar la limpieza, transformaciones y reconciliaciones del </a:t>
            </a:r>
            <a:r>
              <a:rPr lang="es-ES" dirty="0" err="1"/>
              <a:t>dataset</a:t>
            </a:r>
            <a:r>
              <a:rPr lang="es-ES" dirty="0"/>
              <a:t> escogido red_recarga_acceso_publico_2020.csv 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escogido muestra los distintos puntos de recarga de coches eléctricos dentro de la ciudad de Madrid (Dirección, tipo de emplazamiento, número de cargadores…).</a:t>
            </a:r>
          </a:p>
        </p:txBody>
      </p:sp>
    </p:spTree>
    <p:extLst>
      <p:ext uri="{BB962C8B-B14F-4D97-AF65-F5344CB8AC3E}">
        <p14:creationId xmlns:p14="http://schemas.microsoft.com/office/powerpoint/2010/main" val="262816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028F1-F016-40F3-8D66-71A10E0A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escogido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CA7D397-19FD-4962-A1AA-6A8C9485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72" y="1392090"/>
            <a:ext cx="8124156" cy="52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C350-5B64-496B-9DA0-6BAFED31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BAC2EEA7-C9A4-488C-A32F-EE8050A6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50" y="672174"/>
            <a:ext cx="5651808" cy="5509005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5D9C661B-4E42-4AAB-95BB-1B1BDC7D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4" y="1351485"/>
            <a:ext cx="5326565" cy="41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1252-9499-44AD-965D-FEAF5888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y transformación de los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04C94AA-CB82-4995-A935-CA04BD56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E7EB5FE-3FA1-4DC1-97B5-DFDB0CE8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7" y="1710314"/>
            <a:ext cx="11434781" cy="45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4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11052-D2E7-4C07-99AB-7B6F81AB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77852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ES" sz="8800" dirty="0"/>
              <a:t>Demo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3540469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133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Faceta</vt:lpstr>
      <vt:lpstr>Estaciones de Recarga de acceso público Madrid</vt:lpstr>
      <vt:lpstr>Índice</vt:lpstr>
      <vt:lpstr>Objetivo</vt:lpstr>
      <vt:lpstr>Dataset escogido </vt:lpstr>
      <vt:lpstr>Ontología</vt:lpstr>
      <vt:lpstr>Limpieza y transformación de los datos</vt:lpstr>
      <vt:lpstr>Demo de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de Recarga de acceso público Madrid</dc:title>
  <dc:creator>Alfredo Anadon</dc:creator>
  <cp:lastModifiedBy>Alfredo Anadon</cp:lastModifiedBy>
  <cp:revision>28</cp:revision>
  <dcterms:created xsi:type="dcterms:W3CDTF">2020-11-05T18:23:46Z</dcterms:created>
  <dcterms:modified xsi:type="dcterms:W3CDTF">2020-11-05T20:24:23Z</dcterms:modified>
</cp:coreProperties>
</file>