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9BF3F-70A2-4537-B4AA-39359C08F371}" v="4" dt="2020-11-01T11:57:10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fei.wu@alumnos.upm.es" userId="S::xiaofei.wu@alumnos.upm.es::5c9c2232-34ae-4692-932e-075a138ac3d0" providerId="AD" clId="Web-{4F89BF3F-70A2-4537-B4AA-39359C08F371}"/>
    <pc:docChg chg="modSld">
      <pc:chgData name="xiaofei.wu@alumnos.upm.es" userId="S::xiaofei.wu@alumnos.upm.es::5c9c2232-34ae-4692-932e-075a138ac3d0" providerId="AD" clId="Web-{4F89BF3F-70A2-4537-B4AA-39359C08F371}" dt="2020-11-01T11:57:10.915" v="3" actId="1076"/>
      <pc:docMkLst>
        <pc:docMk/>
      </pc:docMkLst>
      <pc:sldChg chg="delSp modSp">
        <pc:chgData name="xiaofei.wu@alumnos.upm.es" userId="S::xiaofei.wu@alumnos.upm.es::5c9c2232-34ae-4692-932e-075a138ac3d0" providerId="AD" clId="Web-{4F89BF3F-70A2-4537-B4AA-39359C08F371}" dt="2020-11-01T11:57:10.915" v="3" actId="1076"/>
        <pc:sldMkLst>
          <pc:docMk/>
          <pc:sldMk cId="0" sldId="263"/>
        </pc:sldMkLst>
        <pc:spChg chg="mod">
          <ac:chgData name="xiaofei.wu@alumnos.upm.es" userId="S::xiaofei.wu@alumnos.upm.es::5c9c2232-34ae-4692-932e-075a138ac3d0" providerId="AD" clId="Web-{4F89BF3F-70A2-4537-B4AA-39359C08F371}" dt="2020-11-01T11:57:10.915" v="3" actId="1076"/>
          <ac:spMkLst>
            <pc:docMk/>
            <pc:sldMk cId="0" sldId="263"/>
            <ac:spMk id="192" creationId="{00000000-0000-0000-0000-000000000000}"/>
          </ac:spMkLst>
        </pc:spChg>
        <pc:spChg chg="del">
          <ac:chgData name="xiaofei.wu@alumnos.upm.es" userId="S::xiaofei.wu@alumnos.upm.es::5c9c2232-34ae-4692-932e-075a138ac3d0" providerId="AD" clId="Web-{4F89BF3F-70A2-4537-B4AA-39359C08F371}" dt="2020-11-01T11:56:52.634" v="0"/>
          <ac:spMkLst>
            <pc:docMk/>
            <pc:sldMk cId="0" sldId="263"/>
            <ac:spMk id="1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os.madrid.es/portal/site/egob/menuitem.400a817358ce98c34e937436a8a409a0/?vgnextoid=b4c412b9ace9f310VgnVCM100000171f5a0aRCR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/>
              <a:t>Zonas Verdes Madrid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Grupo 56:Xinying Huang, Bingyu Guan, Xiaofei Wu, Julio Pino Martinez y  Bruno Bazzi Sato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AutoNum type="arabicPeriod"/>
            </a:pPr>
            <a:r>
              <a:rPr lang="es-ES" sz="2400"/>
              <a:t>Dataset empleada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AutoNum type="arabicPeriod"/>
            </a:pPr>
            <a:r>
              <a:rPr lang="es-ES" sz="2400"/>
              <a:t>Análisis de datos y Ontología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AutoNum type="arabicPeriod"/>
            </a:pPr>
            <a:r>
              <a:rPr lang="es-ES" sz="2400"/>
              <a:t>Limpieza de los datos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AutoNum type="arabicPeriod"/>
            </a:pPr>
            <a:r>
              <a:rPr lang="es-ES" sz="2400"/>
              <a:t>Transformación de los datos en RDF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AutoNum type="arabicPeriod"/>
            </a:pPr>
            <a:r>
              <a:rPr lang="es-ES" sz="2400"/>
              <a:t>Data linking – Reconciliación de datos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AutoNum type="arabicPeriod"/>
            </a:pPr>
            <a:r>
              <a:rPr lang="es-ES" sz="2400"/>
              <a:t>Aplicación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600"/>
              <a:t>Dataset empleada</a:t>
            </a:r>
            <a:br>
              <a:rPr lang="es-ES" sz="3600"/>
            </a:br>
            <a:endParaRPr/>
          </a:p>
        </p:txBody>
      </p:sp>
      <p:pic>
        <p:nvPicPr>
          <p:cNvPr id="156" name="Google Shape;15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299314"/>
            <a:ext cx="8714828" cy="4259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7" name="Google Shape;157;p20">
            <a:hlinkClick r:id="rId4"/>
          </p:cNvPr>
          <p:cNvSpPr txBox="1"/>
          <p:nvPr/>
        </p:nvSpPr>
        <p:spPr>
          <a:xfrm>
            <a:off x="2942045" y="5945743"/>
            <a:ext cx="23765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Licencia del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600"/>
              <a:t>Análisis de datos y Ontología</a:t>
            </a:r>
            <a:br>
              <a:rPr lang="es-ES" sz="3600"/>
            </a:br>
            <a:endParaRPr/>
          </a:p>
        </p:txBody>
      </p:sp>
      <p:pic>
        <p:nvPicPr>
          <p:cNvPr id="163" name="Google Shape;16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1193" y="2308762"/>
            <a:ext cx="3207507" cy="13564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193" y="4838245"/>
            <a:ext cx="3461693" cy="876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3333750"/>
            <a:ext cx="2673672" cy="19425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6" name="Google Shape;166;p21"/>
          <p:cNvSpPr txBox="1"/>
          <p:nvPr/>
        </p:nvSpPr>
        <p:spPr>
          <a:xfrm>
            <a:off x="1932508" y="3674270"/>
            <a:ext cx="904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1329794" y="5879068"/>
            <a:ext cx="21103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properties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468166" y="5506439"/>
            <a:ext cx="19293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properties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Limpieza de los datos</a:t>
            </a:r>
            <a:br>
              <a:rPr lang="es-ES"/>
            </a:br>
            <a:endParaRPr/>
          </a:p>
        </p:txBody>
      </p:sp>
      <p:pic>
        <p:nvPicPr>
          <p:cNvPr id="174" name="Google Shape;174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366440"/>
            <a:ext cx="8440141" cy="4125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600"/>
              <a:t>Transformación de los datos en RDF</a:t>
            </a:r>
            <a:br>
              <a:rPr lang="es-ES" sz="3600"/>
            </a:b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rml mappings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Transformación .yml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Generar RDF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439201"/>
            <a:ext cx="8596668" cy="26021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600"/>
              <a:t>Data linking – Reconciliación de datos</a:t>
            </a:r>
            <a:br>
              <a:rPr lang="es-ES" sz="3600"/>
            </a:br>
            <a:endParaRPr/>
          </a:p>
        </p:txBody>
      </p:sp>
      <p:pic>
        <p:nvPicPr>
          <p:cNvPr id="187" name="Google Shape;187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414859"/>
            <a:ext cx="8263141" cy="4028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096809" y="298132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sz="3600"/>
              <a:t>Aplicación</a:t>
            </a:r>
            <a:br>
              <a:rPr lang="es-ES" sz="3600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D77BBEDE7E292418764F69484D94F7D" ma:contentTypeVersion="2" ma:contentTypeDescription="新建文档。" ma:contentTypeScope="" ma:versionID="9c29d53e654edbd16d64cb8ab7943a96">
  <xsd:schema xmlns:xsd="http://www.w3.org/2001/XMLSchema" xmlns:xs="http://www.w3.org/2001/XMLSchema" xmlns:p="http://schemas.microsoft.com/office/2006/metadata/properties" xmlns:ns2="8d1ebcae-f553-482e-8cce-40b03cc7a9a4" targetNamespace="http://schemas.microsoft.com/office/2006/metadata/properties" ma:root="true" ma:fieldsID="1605c9b936e21a1f7e23a3089e2e1db9" ns2:_="">
    <xsd:import namespace="8d1ebcae-f553-482e-8cce-40b03cc7a9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ebcae-f553-482e-8cce-40b03cc7a9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DA436-C20A-46FC-8C5A-6D965537AF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48E594-5167-4E39-A7FD-F304F81C90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0A4765-1D2A-4415-8002-720B5C9FB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1ebcae-f553-482e-8cce-40b03cc7a9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Faceta</vt:lpstr>
      <vt:lpstr>Zonas Verdes Madrid</vt:lpstr>
      <vt:lpstr>Índice</vt:lpstr>
      <vt:lpstr>Dataset empleada </vt:lpstr>
      <vt:lpstr>Análisis de datos y Ontología </vt:lpstr>
      <vt:lpstr>Limpieza de los datos </vt:lpstr>
      <vt:lpstr>Transformación de los datos en RDF </vt:lpstr>
      <vt:lpstr>Data linking – Reconciliación de datos </vt:lpstr>
      <vt:lpstr>Aplicación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Zonas Verdes Madrid</dc:title>
  <cp:revision>4</cp:revision>
  <dcterms:modified xsi:type="dcterms:W3CDTF">2020-11-01T11:57:11Z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0x0101009D77BBEDE7E292418764F69484D94F7D</vt:lpwstr>
  </property>
</Properties>
</file>